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7" r:id="rId3"/>
    <p:sldId id="267" r:id="rId4"/>
    <p:sldId id="258" r:id="rId5"/>
    <p:sldId id="259" r:id="rId6"/>
    <p:sldId id="268" r:id="rId7"/>
    <p:sldId id="260" r:id="rId8"/>
    <p:sldId id="261" r:id="rId9"/>
    <p:sldId id="262" r:id="rId10"/>
    <p:sldId id="263" r:id="rId11"/>
    <p:sldId id="264" r:id="rId12"/>
    <p:sldId id="265" r:id="rId13"/>
    <p:sldId id="266" r:id="rId14"/>
    <p:sldId id="269" r:id="rId15"/>
    <p:sldId id="270" r:id="rId16"/>
    <p:sldId id="274" r:id="rId17"/>
    <p:sldId id="271" r:id="rId18"/>
    <p:sldId id="272" r:id="rId19"/>
    <p:sldId id="275" r:id="rId20"/>
    <p:sldId id="273"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2" autoAdjust="0"/>
    <p:restoredTop sz="94660"/>
  </p:normalViewPr>
  <p:slideViewPr>
    <p:cSldViewPr snapToGrid="0">
      <p:cViewPr varScale="1">
        <p:scale>
          <a:sx n="72" d="100"/>
          <a:sy n="72" d="100"/>
        </p:scale>
        <p:origin x="75" y="49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2661" y="3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4D24F1-F184-4FBC-A6EE-8D5A17270CFF}" type="datetimeFigureOut">
              <a:rPr lang="fr-CA" smtClean="0"/>
              <a:t>2019-10-22</a:t>
            </a:fld>
            <a:endParaRPr lang="fr-CA"/>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D43CCC-6611-42B3-92CE-8B112D7BB173}" type="slidenum">
              <a:rPr lang="fr-CA" smtClean="0"/>
              <a:t>‹N°›</a:t>
            </a:fld>
            <a:endParaRPr lang="fr-CA"/>
          </a:p>
        </p:txBody>
      </p:sp>
    </p:spTree>
    <p:extLst>
      <p:ext uri="{BB962C8B-B14F-4D97-AF65-F5344CB8AC3E}">
        <p14:creationId xmlns:p14="http://schemas.microsoft.com/office/powerpoint/2010/main" val="2097229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888ABC-7E98-4869-9EC8-48CB84F26B6C}" type="datetimeFigureOut">
              <a:rPr lang="fr-CA" smtClean="0"/>
              <a:t>2019-10-22</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3EF8B0-EBBE-491C-9597-B579325ACF5E}" type="slidenum">
              <a:rPr lang="fr-CA" smtClean="0"/>
              <a:t>‹N°›</a:t>
            </a:fld>
            <a:endParaRPr lang="fr-CA"/>
          </a:p>
        </p:txBody>
      </p:sp>
    </p:spTree>
    <p:extLst>
      <p:ext uri="{BB962C8B-B14F-4D97-AF65-F5344CB8AC3E}">
        <p14:creationId xmlns:p14="http://schemas.microsoft.com/office/powerpoint/2010/main" val="1761265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321498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489728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219258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98283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247748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601468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23425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42C9B5-F1DA-43C2-85AD-417C0009C3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 xmlns:a16="http://schemas.microsoft.com/office/drawing/2014/main" id="{D3561500-11F9-4835-85A8-BB8D9A83C3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 xmlns:a16="http://schemas.microsoft.com/office/drawing/2014/main" id="{41F00228-8086-45B3-8F30-5E1CA5674E60}"/>
              </a:ext>
            </a:extLst>
          </p:cNvPr>
          <p:cNvSpPr>
            <a:spLocks noGrp="1"/>
          </p:cNvSpPr>
          <p:nvPr>
            <p:ph type="dt" sz="half" idx="10"/>
          </p:nvPr>
        </p:nvSpPr>
        <p:spPr/>
        <p:txBody>
          <a:bodyPr/>
          <a:lstStyle/>
          <a:p>
            <a:fld id="{7088D529-983E-47E3-9E42-4F5FB1A5DDF6}" type="datetimeFigureOut">
              <a:rPr lang="en-CA" smtClean="0"/>
              <a:t>2019-10-22</a:t>
            </a:fld>
            <a:endParaRPr lang="en-CA"/>
          </a:p>
        </p:txBody>
      </p:sp>
      <p:sp>
        <p:nvSpPr>
          <p:cNvPr id="5" name="Footer Placeholder 4">
            <a:extLst>
              <a:ext uri="{FF2B5EF4-FFF2-40B4-BE49-F238E27FC236}">
                <a16:creationId xmlns="" xmlns:a16="http://schemas.microsoft.com/office/drawing/2014/main" id="{E74CE22D-B523-4839-A540-8B87F70A455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93B05D60-B666-46CF-93B7-5F7D37078888}"/>
              </a:ext>
            </a:extLst>
          </p:cNvPr>
          <p:cNvSpPr>
            <a:spLocks noGrp="1"/>
          </p:cNvSpPr>
          <p:nvPr>
            <p:ph type="sldNum" sz="quarter" idx="12"/>
          </p:nvPr>
        </p:nvSpPr>
        <p:spPr/>
        <p:txBody>
          <a:bodyPr/>
          <a:lstStyle/>
          <a:p>
            <a:fld id="{AE6410DB-668E-499D-B6A1-27C0D64CC740}" type="slidenum">
              <a:rPr lang="en-CA" smtClean="0"/>
              <a:t>‹N°›</a:t>
            </a:fld>
            <a:endParaRPr lang="en-CA"/>
          </a:p>
        </p:txBody>
      </p:sp>
    </p:spTree>
    <p:extLst>
      <p:ext uri="{BB962C8B-B14F-4D97-AF65-F5344CB8AC3E}">
        <p14:creationId xmlns:p14="http://schemas.microsoft.com/office/powerpoint/2010/main" val="1826770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CC9363-9EA2-46A1-9929-403E4DBB780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 xmlns:a16="http://schemas.microsoft.com/office/drawing/2014/main" id="{E4C0FB12-D803-4131-B8AD-91A2F95DBA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 xmlns:a16="http://schemas.microsoft.com/office/drawing/2014/main" id="{E8E2A72B-4AF8-4066-8CE9-F64E9821ECC6}"/>
              </a:ext>
            </a:extLst>
          </p:cNvPr>
          <p:cNvSpPr>
            <a:spLocks noGrp="1"/>
          </p:cNvSpPr>
          <p:nvPr>
            <p:ph type="dt" sz="half" idx="10"/>
          </p:nvPr>
        </p:nvSpPr>
        <p:spPr/>
        <p:txBody>
          <a:bodyPr/>
          <a:lstStyle/>
          <a:p>
            <a:fld id="{7088D529-983E-47E3-9E42-4F5FB1A5DDF6}" type="datetimeFigureOut">
              <a:rPr lang="en-CA" smtClean="0"/>
              <a:t>2019-10-22</a:t>
            </a:fld>
            <a:endParaRPr lang="en-CA"/>
          </a:p>
        </p:txBody>
      </p:sp>
      <p:sp>
        <p:nvSpPr>
          <p:cNvPr id="5" name="Footer Placeholder 4">
            <a:extLst>
              <a:ext uri="{FF2B5EF4-FFF2-40B4-BE49-F238E27FC236}">
                <a16:creationId xmlns="" xmlns:a16="http://schemas.microsoft.com/office/drawing/2014/main" id="{4AD9693F-3AB7-4AEF-B5D5-C426C4EEC3A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1286AF9A-4CA5-4C12-92F1-D75EFA25FC88}"/>
              </a:ext>
            </a:extLst>
          </p:cNvPr>
          <p:cNvSpPr>
            <a:spLocks noGrp="1"/>
          </p:cNvSpPr>
          <p:nvPr>
            <p:ph type="sldNum" sz="quarter" idx="12"/>
          </p:nvPr>
        </p:nvSpPr>
        <p:spPr/>
        <p:txBody>
          <a:bodyPr/>
          <a:lstStyle/>
          <a:p>
            <a:fld id="{AE6410DB-668E-499D-B6A1-27C0D64CC740}" type="slidenum">
              <a:rPr lang="en-CA" smtClean="0"/>
              <a:t>‹N°›</a:t>
            </a:fld>
            <a:endParaRPr lang="en-CA"/>
          </a:p>
        </p:txBody>
      </p:sp>
    </p:spTree>
    <p:extLst>
      <p:ext uri="{BB962C8B-B14F-4D97-AF65-F5344CB8AC3E}">
        <p14:creationId xmlns:p14="http://schemas.microsoft.com/office/powerpoint/2010/main" val="420249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87DC0B5-54E1-4B33-8AB5-9CC671A159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 xmlns:a16="http://schemas.microsoft.com/office/drawing/2014/main" id="{0DDA18DF-1786-4A48-873B-8368EFD4AC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 xmlns:a16="http://schemas.microsoft.com/office/drawing/2014/main" id="{41579BB1-BE08-495D-8049-E72B9EFB51ED}"/>
              </a:ext>
            </a:extLst>
          </p:cNvPr>
          <p:cNvSpPr>
            <a:spLocks noGrp="1"/>
          </p:cNvSpPr>
          <p:nvPr>
            <p:ph type="dt" sz="half" idx="10"/>
          </p:nvPr>
        </p:nvSpPr>
        <p:spPr/>
        <p:txBody>
          <a:bodyPr/>
          <a:lstStyle/>
          <a:p>
            <a:fld id="{7088D529-983E-47E3-9E42-4F5FB1A5DDF6}" type="datetimeFigureOut">
              <a:rPr lang="en-CA" smtClean="0"/>
              <a:t>2019-10-22</a:t>
            </a:fld>
            <a:endParaRPr lang="en-CA"/>
          </a:p>
        </p:txBody>
      </p:sp>
      <p:sp>
        <p:nvSpPr>
          <p:cNvPr id="5" name="Footer Placeholder 4">
            <a:extLst>
              <a:ext uri="{FF2B5EF4-FFF2-40B4-BE49-F238E27FC236}">
                <a16:creationId xmlns="" xmlns:a16="http://schemas.microsoft.com/office/drawing/2014/main" id="{98602C27-1CC0-41AF-8B1E-8F16E17802D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BE705BA7-EB2E-4E21-9B72-28CDD61683C3}"/>
              </a:ext>
            </a:extLst>
          </p:cNvPr>
          <p:cNvSpPr>
            <a:spLocks noGrp="1"/>
          </p:cNvSpPr>
          <p:nvPr>
            <p:ph type="sldNum" sz="quarter" idx="12"/>
          </p:nvPr>
        </p:nvSpPr>
        <p:spPr/>
        <p:txBody>
          <a:bodyPr/>
          <a:lstStyle/>
          <a:p>
            <a:fld id="{AE6410DB-668E-499D-B6A1-27C0D64CC740}" type="slidenum">
              <a:rPr lang="en-CA" smtClean="0"/>
              <a:t>‹N°›</a:t>
            </a:fld>
            <a:endParaRPr lang="en-CA"/>
          </a:p>
        </p:txBody>
      </p:sp>
    </p:spTree>
    <p:extLst>
      <p:ext uri="{BB962C8B-B14F-4D97-AF65-F5344CB8AC3E}">
        <p14:creationId xmlns:p14="http://schemas.microsoft.com/office/powerpoint/2010/main" val="3550994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D4374D-D65C-4800-BB87-1DD2658C9DB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 xmlns:a16="http://schemas.microsoft.com/office/drawing/2014/main" id="{454FBA61-5AA8-4682-BCD5-D6D8280561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 xmlns:a16="http://schemas.microsoft.com/office/drawing/2014/main" id="{3FF6D9CD-B98A-4EF6-8EE5-7E5EAEA63FA6}"/>
              </a:ext>
            </a:extLst>
          </p:cNvPr>
          <p:cNvSpPr>
            <a:spLocks noGrp="1"/>
          </p:cNvSpPr>
          <p:nvPr>
            <p:ph type="dt" sz="half" idx="10"/>
          </p:nvPr>
        </p:nvSpPr>
        <p:spPr/>
        <p:txBody>
          <a:bodyPr/>
          <a:lstStyle/>
          <a:p>
            <a:fld id="{7088D529-983E-47E3-9E42-4F5FB1A5DDF6}" type="datetimeFigureOut">
              <a:rPr lang="en-CA" smtClean="0"/>
              <a:t>2019-10-22</a:t>
            </a:fld>
            <a:endParaRPr lang="en-CA"/>
          </a:p>
        </p:txBody>
      </p:sp>
      <p:sp>
        <p:nvSpPr>
          <p:cNvPr id="5" name="Footer Placeholder 4">
            <a:extLst>
              <a:ext uri="{FF2B5EF4-FFF2-40B4-BE49-F238E27FC236}">
                <a16:creationId xmlns="" xmlns:a16="http://schemas.microsoft.com/office/drawing/2014/main" id="{3ACE5907-8D04-4781-8110-7299A3ED20D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4C140E15-64A4-4BE6-86CD-66D8726CCD54}"/>
              </a:ext>
            </a:extLst>
          </p:cNvPr>
          <p:cNvSpPr>
            <a:spLocks noGrp="1"/>
          </p:cNvSpPr>
          <p:nvPr>
            <p:ph type="sldNum" sz="quarter" idx="12"/>
          </p:nvPr>
        </p:nvSpPr>
        <p:spPr/>
        <p:txBody>
          <a:bodyPr/>
          <a:lstStyle/>
          <a:p>
            <a:fld id="{AE6410DB-668E-499D-B6A1-27C0D64CC740}" type="slidenum">
              <a:rPr lang="en-CA" smtClean="0"/>
              <a:t>‹N°›</a:t>
            </a:fld>
            <a:endParaRPr lang="en-CA"/>
          </a:p>
        </p:txBody>
      </p:sp>
    </p:spTree>
    <p:extLst>
      <p:ext uri="{BB962C8B-B14F-4D97-AF65-F5344CB8AC3E}">
        <p14:creationId xmlns:p14="http://schemas.microsoft.com/office/powerpoint/2010/main" val="4055333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4E6178-E065-4746-BFDC-2D59E9FF83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 xmlns:a16="http://schemas.microsoft.com/office/drawing/2014/main" id="{28DD1DB3-F903-48BC-A308-511C7C8123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5014D922-3FE7-4650-B3F2-14A0B2AB763E}"/>
              </a:ext>
            </a:extLst>
          </p:cNvPr>
          <p:cNvSpPr>
            <a:spLocks noGrp="1"/>
          </p:cNvSpPr>
          <p:nvPr>
            <p:ph type="dt" sz="half" idx="10"/>
          </p:nvPr>
        </p:nvSpPr>
        <p:spPr/>
        <p:txBody>
          <a:bodyPr/>
          <a:lstStyle/>
          <a:p>
            <a:fld id="{7088D529-983E-47E3-9E42-4F5FB1A5DDF6}" type="datetimeFigureOut">
              <a:rPr lang="en-CA" smtClean="0"/>
              <a:t>2019-10-22</a:t>
            </a:fld>
            <a:endParaRPr lang="en-CA"/>
          </a:p>
        </p:txBody>
      </p:sp>
      <p:sp>
        <p:nvSpPr>
          <p:cNvPr id="5" name="Footer Placeholder 4">
            <a:extLst>
              <a:ext uri="{FF2B5EF4-FFF2-40B4-BE49-F238E27FC236}">
                <a16:creationId xmlns="" xmlns:a16="http://schemas.microsoft.com/office/drawing/2014/main" id="{042D6069-257B-48AD-9B03-2565827D22A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1FFAD8A0-CD16-4FD2-AB51-259B00DBDC1D}"/>
              </a:ext>
            </a:extLst>
          </p:cNvPr>
          <p:cNvSpPr>
            <a:spLocks noGrp="1"/>
          </p:cNvSpPr>
          <p:nvPr>
            <p:ph type="sldNum" sz="quarter" idx="12"/>
          </p:nvPr>
        </p:nvSpPr>
        <p:spPr/>
        <p:txBody>
          <a:bodyPr/>
          <a:lstStyle/>
          <a:p>
            <a:fld id="{AE6410DB-668E-499D-B6A1-27C0D64CC740}" type="slidenum">
              <a:rPr lang="en-CA" smtClean="0"/>
              <a:t>‹N°›</a:t>
            </a:fld>
            <a:endParaRPr lang="en-CA"/>
          </a:p>
        </p:txBody>
      </p:sp>
    </p:spTree>
    <p:extLst>
      <p:ext uri="{BB962C8B-B14F-4D97-AF65-F5344CB8AC3E}">
        <p14:creationId xmlns:p14="http://schemas.microsoft.com/office/powerpoint/2010/main" val="2300325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394D98-903F-418F-9BE4-E6D663822E2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 xmlns:a16="http://schemas.microsoft.com/office/drawing/2014/main" id="{D1A6362D-BCE2-4563-B609-F0E157BC693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 xmlns:a16="http://schemas.microsoft.com/office/drawing/2014/main" id="{C153718D-9872-4EED-83BB-F4CF55A98CF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 xmlns:a16="http://schemas.microsoft.com/office/drawing/2014/main" id="{B2991767-FC08-48F0-93C0-E44DFF1222D9}"/>
              </a:ext>
            </a:extLst>
          </p:cNvPr>
          <p:cNvSpPr>
            <a:spLocks noGrp="1"/>
          </p:cNvSpPr>
          <p:nvPr>
            <p:ph type="dt" sz="half" idx="10"/>
          </p:nvPr>
        </p:nvSpPr>
        <p:spPr/>
        <p:txBody>
          <a:bodyPr/>
          <a:lstStyle/>
          <a:p>
            <a:fld id="{7088D529-983E-47E3-9E42-4F5FB1A5DDF6}" type="datetimeFigureOut">
              <a:rPr lang="en-CA" smtClean="0"/>
              <a:t>2019-10-22</a:t>
            </a:fld>
            <a:endParaRPr lang="en-CA"/>
          </a:p>
        </p:txBody>
      </p:sp>
      <p:sp>
        <p:nvSpPr>
          <p:cNvPr id="6" name="Footer Placeholder 5">
            <a:extLst>
              <a:ext uri="{FF2B5EF4-FFF2-40B4-BE49-F238E27FC236}">
                <a16:creationId xmlns="" xmlns:a16="http://schemas.microsoft.com/office/drawing/2014/main" id="{C4609900-BC92-449F-9E9D-62BD56A8522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 xmlns:a16="http://schemas.microsoft.com/office/drawing/2014/main" id="{5C8DD53D-7A97-4C92-BAB1-BCA52F086335}"/>
              </a:ext>
            </a:extLst>
          </p:cNvPr>
          <p:cNvSpPr>
            <a:spLocks noGrp="1"/>
          </p:cNvSpPr>
          <p:nvPr>
            <p:ph type="sldNum" sz="quarter" idx="12"/>
          </p:nvPr>
        </p:nvSpPr>
        <p:spPr/>
        <p:txBody>
          <a:bodyPr/>
          <a:lstStyle/>
          <a:p>
            <a:fld id="{AE6410DB-668E-499D-B6A1-27C0D64CC740}" type="slidenum">
              <a:rPr lang="en-CA" smtClean="0"/>
              <a:t>‹N°›</a:t>
            </a:fld>
            <a:endParaRPr lang="en-CA"/>
          </a:p>
        </p:txBody>
      </p:sp>
    </p:spTree>
    <p:extLst>
      <p:ext uri="{BB962C8B-B14F-4D97-AF65-F5344CB8AC3E}">
        <p14:creationId xmlns:p14="http://schemas.microsoft.com/office/powerpoint/2010/main" val="2501584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B4109C-B72A-4F84-A635-BEECB10978CF}"/>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 xmlns:a16="http://schemas.microsoft.com/office/drawing/2014/main" id="{94718115-B9C7-47A0-AC73-0002D70C7A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CABF0228-645E-458A-A84C-F5CAC78D2F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 xmlns:a16="http://schemas.microsoft.com/office/drawing/2014/main" id="{911A30EF-DF48-4A9B-B5AB-F01A07C309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83E4A2A6-2D9E-4F37-99C9-FDF3BDB6CDE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 xmlns:a16="http://schemas.microsoft.com/office/drawing/2014/main" id="{4CCC8848-B26D-45E7-B643-9E3E1BF165F8}"/>
              </a:ext>
            </a:extLst>
          </p:cNvPr>
          <p:cNvSpPr>
            <a:spLocks noGrp="1"/>
          </p:cNvSpPr>
          <p:nvPr>
            <p:ph type="dt" sz="half" idx="10"/>
          </p:nvPr>
        </p:nvSpPr>
        <p:spPr/>
        <p:txBody>
          <a:bodyPr/>
          <a:lstStyle/>
          <a:p>
            <a:fld id="{7088D529-983E-47E3-9E42-4F5FB1A5DDF6}" type="datetimeFigureOut">
              <a:rPr lang="en-CA" smtClean="0"/>
              <a:t>2019-10-22</a:t>
            </a:fld>
            <a:endParaRPr lang="en-CA"/>
          </a:p>
        </p:txBody>
      </p:sp>
      <p:sp>
        <p:nvSpPr>
          <p:cNvPr id="8" name="Footer Placeholder 7">
            <a:extLst>
              <a:ext uri="{FF2B5EF4-FFF2-40B4-BE49-F238E27FC236}">
                <a16:creationId xmlns="" xmlns:a16="http://schemas.microsoft.com/office/drawing/2014/main" id="{4D588788-A1AE-408F-9560-B5AAD8A943B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 xmlns:a16="http://schemas.microsoft.com/office/drawing/2014/main" id="{1B1F9D38-9466-4446-AA84-245FA52A1434}"/>
              </a:ext>
            </a:extLst>
          </p:cNvPr>
          <p:cNvSpPr>
            <a:spLocks noGrp="1"/>
          </p:cNvSpPr>
          <p:nvPr>
            <p:ph type="sldNum" sz="quarter" idx="12"/>
          </p:nvPr>
        </p:nvSpPr>
        <p:spPr/>
        <p:txBody>
          <a:bodyPr/>
          <a:lstStyle/>
          <a:p>
            <a:fld id="{AE6410DB-668E-499D-B6A1-27C0D64CC740}" type="slidenum">
              <a:rPr lang="en-CA" smtClean="0"/>
              <a:t>‹N°›</a:t>
            </a:fld>
            <a:endParaRPr lang="en-CA"/>
          </a:p>
        </p:txBody>
      </p:sp>
    </p:spTree>
    <p:extLst>
      <p:ext uri="{BB962C8B-B14F-4D97-AF65-F5344CB8AC3E}">
        <p14:creationId xmlns:p14="http://schemas.microsoft.com/office/powerpoint/2010/main" val="2253555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F727EE-22E9-474D-9C4F-57C48DF6E67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 xmlns:a16="http://schemas.microsoft.com/office/drawing/2014/main" id="{8283CF85-8C30-4068-9523-887664624654}"/>
              </a:ext>
            </a:extLst>
          </p:cNvPr>
          <p:cNvSpPr>
            <a:spLocks noGrp="1"/>
          </p:cNvSpPr>
          <p:nvPr>
            <p:ph type="dt" sz="half" idx="10"/>
          </p:nvPr>
        </p:nvSpPr>
        <p:spPr/>
        <p:txBody>
          <a:bodyPr/>
          <a:lstStyle/>
          <a:p>
            <a:fld id="{7088D529-983E-47E3-9E42-4F5FB1A5DDF6}" type="datetimeFigureOut">
              <a:rPr lang="en-CA" smtClean="0"/>
              <a:t>2019-10-22</a:t>
            </a:fld>
            <a:endParaRPr lang="en-CA"/>
          </a:p>
        </p:txBody>
      </p:sp>
      <p:sp>
        <p:nvSpPr>
          <p:cNvPr id="4" name="Footer Placeholder 3">
            <a:extLst>
              <a:ext uri="{FF2B5EF4-FFF2-40B4-BE49-F238E27FC236}">
                <a16:creationId xmlns="" xmlns:a16="http://schemas.microsoft.com/office/drawing/2014/main" id="{00560C72-E3C4-4BC3-B45E-825160D52A71}"/>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 xmlns:a16="http://schemas.microsoft.com/office/drawing/2014/main" id="{E2DA8ADD-2FAC-4244-BC34-151D76FDEE11}"/>
              </a:ext>
            </a:extLst>
          </p:cNvPr>
          <p:cNvSpPr>
            <a:spLocks noGrp="1"/>
          </p:cNvSpPr>
          <p:nvPr>
            <p:ph type="sldNum" sz="quarter" idx="12"/>
          </p:nvPr>
        </p:nvSpPr>
        <p:spPr/>
        <p:txBody>
          <a:bodyPr/>
          <a:lstStyle/>
          <a:p>
            <a:fld id="{AE6410DB-668E-499D-B6A1-27C0D64CC740}" type="slidenum">
              <a:rPr lang="en-CA" smtClean="0"/>
              <a:t>‹N°›</a:t>
            </a:fld>
            <a:endParaRPr lang="en-CA"/>
          </a:p>
        </p:txBody>
      </p:sp>
    </p:spTree>
    <p:extLst>
      <p:ext uri="{BB962C8B-B14F-4D97-AF65-F5344CB8AC3E}">
        <p14:creationId xmlns:p14="http://schemas.microsoft.com/office/powerpoint/2010/main" val="137679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85D18CE-FB82-4B6D-8EBB-6DBFEF34073B}"/>
              </a:ext>
            </a:extLst>
          </p:cNvPr>
          <p:cNvSpPr>
            <a:spLocks noGrp="1"/>
          </p:cNvSpPr>
          <p:nvPr>
            <p:ph type="dt" sz="half" idx="10"/>
          </p:nvPr>
        </p:nvSpPr>
        <p:spPr/>
        <p:txBody>
          <a:bodyPr/>
          <a:lstStyle/>
          <a:p>
            <a:fld id="{7088D529-983E-47E3-9E42-4F5FB1A5DDF6}" type="datetimeFigureOut">
              <a:rPr lang="en-CA" smtClean="0"/>
              <a:t>2019-10-22</a:t>
            </a:fld>
            <a:endParaRPr lang="en-CA"/>
          </a:p>
        </p:txBody>
      </p:sp>
      <p:sp>
        <p:nvSpPr>
          <p:cNvPr id="3" name="Footer Placeholder 2">
            <a:extLst>
              <a:ext uri="{FF2B5EF4-FFF2-40B4-BE49-F238E27FC236}">
                <a16:creationId xmlns="" xmlns:a16="http://schemas.microsoft.com/office/drawing/2014/main" id="{78ED5FB5-1940-4DB1-ADD3-29640D1A3B8D}"/>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 xmlns:a16="http://schemas.microsoft.com/office/drawing/2014/main" id="{A9283854-BED6-459A-873B-22E9241C7141}"/>
              </a:ext>
            </a:extLst>
          </p:cNvPr>
          <p:cNvSpPr>
            <a:spLocks noGrp="1"/>
          </p:cNvSpPr>
          <p:nvPr>
            <p:ph type="sldNum" sz="quarter" idx="12"/>
          </p:nvPr>
        </p:nvSpPr>
        <p:spPr/>
        <p:txBody>
          <a:bodyPr/>
          <a:lstStyle/>
          <a:p>
            <a:fld id="{AE6410DB-668E-499D-B6A1-27C0D64CC740}" type="slidenum">
              <a:rPr lang="en-CA" smtClean="0"/>
              <a:t>‹N°›</a:t>
            </a:fld>
            <a:endParaRPr lang="en-CA"/>
          </a:p>
        </p:txBody>
      </p:sp>
    </p:spTree>
    <p:extLst>
      <p:ext uri="{BB962C8B-B14F-4D97-AF65-F5344CB8AC3E}">
        <p14:creationId xmlns:p14="http://schemas.microsoft.com/office/powerpoint/2010/main" val="1495118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FFA422-FFBE-413E-8104-5E077E3248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 xmlns:a16="http://schemas.microsoft.com/office/drawing/2014/main" id="{83A87BCD-3B74-43BD-8DE6-608D3D3BA8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 xmlns:a16="http://schemas.microsoft.com/office/drawing/2014/main" id="{DF83EA92-B021-497F-91D2-38C7FCEF3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0F3D1533-DEC0-4580-BAD7-3DE015DFE5E5}"/>
              </a:ext>
            </a:extLst>
          </p:cNvPr>
          <p:cNvSpPr>
            <a:spLocks noGrp="1"/>
          </p:cNvSpPr>
          <p:nvPr>
            <p:ph type="dt" sz="half" idx="10"/>
          </p:nvPr>
        </p:nvSpPr>
        <p:spPr/>
        <p:txBody>
          <a:bodyPr/>
          <a:lstStyle/>
          <a:p>
            <a:fld id="{7088D529-983E-47E3-9E42-4F5FB1A5DDF6}" type="datetimeFigureOut">
              <a:rPr lang="en-CA" smtClean="0"/>
              <a:t>2019-10-22</a:t>
            </a:fld>
            <a:endParaRPr lang="en-CA"/>
          </a:p>
        </p:txBody>
      </p:sp>
      <p:sp>
        <p:nvSpPr>
          <p:cNvPr id="6" name="Footer Placeholder 5">
            <a:extLst>
              <a:ext uri="{FF2B5EF4-FFF2-40B4-BE49-F238E27FC236}">
                <a16:creationId xmlns="" xmlns:a16="http://schemas.microsoft.com/office/drawing/2014/main" id="{3CBD0FED-6BEC-48D7-8033-8BF4E820F19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 xmlns:a16="http://schemas.microsoft.com/office/drawing/2014/main" id="{08A8E23B-5E07-4940-B433-A3C67D1EE219}"/>
              </a:ext>
            </a:extLst>
          </p:cNvPr>
          <p:cNvSpPr>
            <a:spLocks noGrp="1"/>
          </p:cNvSpPr>
          <p:nvPr>
            <p:ph type="sldNum" sz="quarter" idx="12"/>
          </p:nvPr>
        </p:nvSpPr>
        <p:spPr/>
        <p:txBody>
          <a:bodyPr/>
          <a:lstStyle/>
          <a:p>
            <a:fld id="{AE6410DB-668E-499D-B6A1-27C0D64CC740}" type="slidenum">
              <a:rPr lang="en-CA" smtClean="0"/>
              <a:t>‹N°›</a:t>
            </a:fld>
            <a:endParaRPr lang="en-CA"/>
          </a:p>
        </p:txBody>
      </p:sp>
    </p:spTree>
    <p:extLst>
      <p:ext uri="{BB962C8B-B14F-4D97-AF65-F5344CB8AC3E}">
        <p14:creationId xmlns:p14="http://schemas.microsoft.com/office/powerpoint/2010/main" val="1272138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4C15CA-F709-4A00-974B-077C065A10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 xmlns:a16="http://schemas.microsoft.com/office/drawing/2014/main" id="{C6DB9FCA-3F34-4472-B514-2E7004AF1B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 xmlns:a16="http://schemas.microsoft.com/office/drawing/2014/main" id="{C70A50FD-C8C0-41FE-A72D-BC27CCF0A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70020FF7-FBDE-42A8-BFB2-AF4CD57CDE64}"/>
              </a:ext>
            </a:extLst>
          </p:cNvPr>
          <p:cNvSpPr>
            <a:spLocks noGrp="1"/>
          </p:cNvSpPr>
          <p:nvPr>
            <p:ph type="dt" sz="half" idx="10"/>
          </p:nvPr>
        </p:nvSpPr>
        <p:spPr/>
        <p:txBody>
          <a:bodyPr/>
          <a:lstStyle/>
          <a:p>
            <a:fld id="{7088D529-983E-47E3-9E42-4F5FB1A5DDF6}" type="datetimeFigureOut">
              <a:rPr lang="en-CA" smtClean="0"/>
              <a:t>2019-10-22</a:t>
            </a:fld>
            <a:endParaRPr lang="en-CA"/>
          </a:p>
        </p:txBody>
      </p:sp>
      <p:sp>
        <p:nvSpPr>
          <p:cNvPr id="6" name="Footer Placeholder 5">
            <a:extLst>
              <a:ext uri="{FF2B5EF4-FFF2-40B4-BE49-F238E27FC236}">
                <a16:creationId xmlns="" xmlns:a16="http://schemas.microsoft.com/office/drawing/2014/main" id="{9FA85538-D50E-4DDE-AF17-D66B2EEDD0E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 xmlns:a16="http://schemas.microsoft.com/office/drawing/2014/main" id="{7119C86D-41BB-46CC-9A31-E2DAF21A30EE}"/>
              </a:ext>
            </a:extLst>
          </p:cNvPr>
          <p:cNvSpPr>
            <a:spLocks noGrp="1"/>
          </p:cNvSpPr>
          <p:nvPr>
            <p:ph type="sldNum" sz="quarter" idx="12"/>
          </p:nvPr>
        </p:nvSpPr>
        <p:spPr/>
        <p:txBody>
          <a:bodyPr/>
          <a:lstStyle/>
          <a:p>
            <a:fld id="{AE6410DB-668E-499D-B6A1-27C0D64CC740}" type="slidenum">
              <a:rPr lang="en-CA" smtClean="0"/>
              <a:t>‹N°›</a:t>
            </a:fld>
            <a:endParaRPr lang="en-CA"/>
          </a:p>
        </p:txBody>
      </p:sp>
    </p:spTree>
    <p:extLst>
      <p:ext uri="{BB962C8B-B14F-4D97-AF65-F5344CB8AC3E}">
        <p14:creationId xmlns:p14="http://schemas.microsoft.com/office/powerpoint/2010/main" val="2917149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50CE738-BD50-4B3C-A96C-462D600FF8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 xmlns:a16="http://schemas.microsoft.com/office/drawing/2014/main" id="{0652C8DA-0285-443E-9D15-E7B9B8A9D6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 xmlns:a16="http://schemas.microsoft.com/office/drawing/2014/main" id="{FBF9C1DB-BF89-4B44-9057-E3ACFA11B1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88D529-983E-47E3-9E42-4F5FB1A5DDF6}" type="datetimeFigureOut">
              <a:rPr lang="en-CA" smtClean="0"/>
              <a:t>2019-10-22</a:t>
            </a:fld>
            <a:endParaRPr lang="en-CA"/>
          </a:p>
        </p:txBody>
      </p:sp>
      <p:sp>
        <p:nvSpPr>
          <p:cNvPr id="5" name="Footer Placeholder 4">
            <a:extLst>
              <a:ext uri="{FF2B5EF4-FFF2-40B4-BE49-F238E27FC236}">
                <a16:creationId xmlns="" xmlns:a16="http://schemas.microsoft.com/office/drawing/2014/main" id="{93607E12-21C2-4F27-9AA6-4B468A5DE1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 xmlns:a16="http://schemas.microsoft.com/office/drawing/2014/main" id="{2FD9A1BE-EBF5-40C5-B955-458BBF98E9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410DB-668E-499D-B6A1-27C0D64CC740}" type="slidenum">
              <a:rPr lang="en-CA" smtClean="0"/>
              <a:t>‹N°›</a:t>
            </a:fld>
            <a:endParaRPr lang="en-CA"/>
          </a:p>
        </p:txBody>
      </p:sp>
    </p:spTree>
    <p:extLst>
      <p:ext uri="{BB962C8B-B14F-4D97-AF65-F5344CB8AC3E}">
        <p14:creationId xmlns:p14="http://schemas.microsoft.com/office/powerpoint/2010/main" val="3306714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2.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s>
</file>

<file path=ppt/slides/_rels/slide16.xml.rels><?xml version="1.0" encoding="UTF-8" standalone="yes"?>
<Relationships xmlns="http://schemas.openxmlformats.org/package/2006/relationships"><Relationship Id="rId26" Type="http://schemas.openxmlformats.org/officeDocument/2006/relationships/image" Target="../media/image62.png"/><Relationship Id="rId21" Type="http://schemas.openxmlformats.org/officeDocument/2006/relationships/image" Target="../media/image57.png"/><Relationship Id="rId34" Type="http://schemas.openxmlformats.org/officeDocument/2006/relationships/image" Target="../media/image70.png"/><Relationship Id="rId42" Type="http://schemas.openxmlformats.org/officeDocument/2006/relationships/image" Target="../media/image78.png"/><Relationship Id="rId47" Type="http://schemas.openxmlformats.org/officeDocument/2006/relationships/image" Target="../media/image83.png"/><Relationship Id="rId50" Type="http://schemas.openxmlformats.org/officeDocument/2006/relationships/image" Target="../media/image86.png"/><Relationship Id="rId55" Type="http://schemas.openxmlformats.org/officeDocument/2006/relationships/image" Target="../media/image91.png"/><Relationship Id="rId63" Type="http://schemas.openxmlformats.org/officeDocument/2006/relationships/image" Target="../media/image99.png"/><Relationship Id="rId68" Type="http://schemas.openxmlformats.org/officeDocument/2006/relationships/image" Target="../media/image104.png"/><Relationship Id="rId7" Type="http://schemas.openxmlformats.org/officeDocument/2006/relationships/image" Target="../media/image43.png"/><Relationship Id="rId2" Type="http://schemas.openxmlformats.org/officeDocument/2006/relationships/notesSlide" Target="../notesSlides/notesSlide3.xml"/><Relationship Id="rId16" Type="http://schemas.openxmlformats.org/officeDocument/2006/relationships/image" Target="../media/image52.png"/><Relationship Id="rId29" Type="http://schemas.openxmlformats.org/officeDocument/2006/relationships/image" Target="../media/image65.png"/><Relationship Id="rId11" Type="http://schemas.openxmlformats.org/officeDocument/2006/relationships/image" Target="../media/image47.png"/><Relationship Id="rId24" Type="http://schemas.openxmlformats.org/officeDocument/2006/relationships/image" Target="../media/image60.png"/><Relationship Id="rId32" Type="http://schemas.openxmlformats.org/officeDocument/2006/relationships/image" Target="../media/image68.png"/><Relationship Id="rId37" Type="http://schemas.openxmlformats.org/officeDocument/2006/relationships/image" Target="../media/image73.png"/><Relationship Id="rId40" Type="http://schemas.openxmlformats.org/officeDocument/2006/relationships/image" Target="../media/image76.png"/><Relationship Id="rId45" Type="http://schemas.openxmlformats.org/officeDocument/2006/relationships/image" Target="../media/image81.png"/><Relationship Id="rId53" Type="http://schemas.openxmlformats.org/officeDocument/2006/relationships/image" Target="../media/image89.png"/><Relationship Id="rId58" Type="http://schemas.openxmlformats.org/officeDocument/2006/relationships/image" Target="../media/image94.png"/><Relationship Id="rId66" Type="http://schemas.openxmlformats.org/officeDocument/2006/relationships/image" Target="../media/image102.png"/><Relationship Id="rId5" Type="http://schemas.openxmlformats.org/officeDocument/2006/relationships/image" Target="../media/image41.png"/><Relationship Id="rId61" Type="http://schemas.openxmlformats.org/officeDocument/2006/relationships/image" Target="../media/image97.png"/><Relationship Id="rId19" Type="http://schemas.openxmlformats.org/officeDocument/2006/relationships/image" Target="../media/image55.png"/><Relationship Id="rId14" Type="http://schemas.openxmlformats.org/officeDocument/2006/relationships/image" Target="../media/image50.png"/><Relationship Id="rId22" Type="http://schemas.openxmlformats.org/officeDocument/2006/relationships/image" Target="../media/image58.png"/><Relationship Id="rId27" Type="http://schemas.openxmlformats.org/officeDocument/2006/relationships/image" Target="../media/image63.png"/><Relationship Id="rId30" Type="http://schemas.openxmlformats.org/officeDocument/2006/relationships/image" Target="../media/image66.png"/><Relationship Id="rId35" Type="http://schemas.openxmlformats.org/officeDocument/2006/relationships/image" Target="../media/image71.png"/><Relationship Id="rId43" Type="http://schemas.openxmlformats.org/officeDocument/2006/relationships/image" Target="../media/image79.png"/><Relationship Id="rId48" Type="http://schemas.openxmlformats.org/officeDocument/2006/relationships/image" Target="../media/image84.png"/><Relationship Id="rId56" Type="http://schemas.openxmlformats.org/officeDocument/2006/relationships/image" Target="../media/image92.png"/><Relationship Id="rId64" Type="http://schemas.openxmlformats.org/officeDocument/2006/relationships/image" Target="../media/image100.png"/><Relationship Id="rId8" Type="http://schemas.openxmlformats.org/officeDocument/2006/relationships/image" Target="../media/image44.png"/><Relationship Id="rId51" Type="http://schemas.openxmlformats.org/officeDocument/2006/relationships/image" Target="../media/image87.png"/><Relationship Id="rId3" Type="http://schemas.openxmlformats.org/officeDocument/2006/relationships/image" Target="../media/image39.png"/><Relationship Id="rId12" Type="http://schemas.openxmlformats.org/officeDocument/2006/relationships/image" Target="../media/image48.png"/><Relationship Id="rId17" Type="http://schemas.openxmlformats.org/officeDocument/2006/relationships/image" Target="../media/image53.png"/><Relationship Id="rId25" Type="http://schemas.openxmlformats.org/officeDocument/2006/relationships/image" Target="../media/image61.png"/><Relationship Id="rId33" Type="http://schemas.openxmlformats.org/officeDocument/2006/relationships/image" Target="../media/image69.png"/><Relationship Id="rId38" Type="http://schemas.openxmlformats.org/officeDocument/2006/relationships/image" Target="../media/image74.png"/><Relationship Id="rId46" Type="http://schemas.openxmlformats.org/officeDocument/2006/relationships/image" Target="../media/image82.png"/><Relationship Id="rId59" Type="http://schemas.openxmlformats.org/officeDocument/2006/relationships/image" Target="../media/image95.png"/><Relationship Id="rId67" Type="http://schemas.openxmlformats.org/officeDocument/2006/relationships/image" Target="../media/image103.png"/><Relationship Id="rId20" Type="http://schemas.openxmlformats.org/officeDocument/2006/relationships/image" Target="../media/image56.png"/><Relationship Id="rId41" Type="http://schemas.openxmlformats.org/officeDocument/2006/relationships/image" Target="../media/image77.png"/><Relationship Id="rId54" Type="http://schemas.openxmlformats.org/officeDocument/2006/relationships/image" Target="../media/image90.png"/><Relationship Id="rId6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42.png"/><Relationship Id="rId15" Type="http://schemas.openxmlformats.org/officeDocument/2006/relationships/image" Target="../media/image51.png"/><Relationship Id="rId23" Type="http://schemas.openxmlformats.org/officeDocument/2006/relationships/image" Target="../media/image59.png"/><Relationship Id="rId28" Type="http://schemas.openxmlformats.org/officeDocument/2006/relationships/image" Target="../media/image64.png"/><Relationship Id="rId36" Type="http://schemas.openxmlformats.org/officeDocument/2006/relationships/image" Target="../media/image72.png"/><Relationship Id="rId49" Type="http://schemas.openxmlformats.org/officeDocument/2006/relationships/image" Target="../media/image85.png"/><Relationship Id="rId57" Type="http://schemas.openxmlformats.org/officeDocument/2006/relationships/image" Target="../media/image93.png"/><Relationship Id="rId10" Type="http://schemas.openxmlformats.org/officeDocument/2006/relationships/image" Target="../media/image46.png"/><Relationship Id="rId31" Type="http://schemas.openxmlformats.org/officeDocument/2006/relationships/image" Target="../media/image67.png"/><Relationship Id="rId44" Type="http://schemas.openxmlformats.org/officeDocument/2006/relationships/image" Target="../media/image80.png"/><Relationship Id="rId52" Type="http://schemas.openxmlformats.org/officeDocument/2006/relationships/image" Target="../media/image88.png"/><Relationship Id="rId60" Type="http://schemas.openxmlformats.org/officeDocument/2006/relationships/image" Target="../media/image96.png"/><Relationship Id="rId65" Type="http://schemas.openxmlformats.org/officeDocument/2006/relationships/image" Target="../media/image101.png"/><Relationship Id="rId4" Type="http://schemas.openxmlformats.org/officeDocument/2006/relationships/image" Target="../media/image40.png"/><Relationship Id="rId9" Type="http://schemas.openxmlformats.org/officeDocument/2006/relationships/image" Target="../media/image45.png"/><Relationship Id="rId13" Type="http://schemas.openxmlformats.org/officeDocument/2006/relationships/image" Target="../media/image49.png"/><Relationship Id="rId18" Type="http://schemas.openxmlformats.org/officeDocument/2006/relationships/image" Target="../media/image54.png"/><Relationship Id="rId39" Type="http://schemas.openxmlformats.org/officeDocument/2006/relationships/image" Target="../media/image75.png"/></Relationships>
</file>

<file path=ppt/slides/_rels/slide17.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15.png"/><Relationship Id="rId18" Type="http://schemas.openxmlformats.org/officeDocument/2006/relationships/image" Target="../media/image120.png"/><Relationship Id="rId26" Type="http://schemas.openxmlformats.org/officeDocument/2006/relationships/image" Target="../media/image128.png"/><Relationship Id="rId3" Type="http://schemas.openxmlformats.org/officeDocument/2006/relationships/image" Target="../media/image105.png"/><Relationship Id="rId21" Type="http://schemas.openxmlformats.org/officeDocument/2006/relationships/image" Target="../media/image123.png"/><Relationship Id="rId7" Type="http://schemas.openxmlformats.org/officeDocument/2006/relationships/image" Target="../media/image109.png"/><Relationship Id="rId12" Type="http://schemas.openxmlformats.org/officeDocument/2006/relationships/image" Target="../media/image114.png"/><Relationship Id="rId17" Type="http://schemas.openxmlformats.org/officeDocument/2006/relationships/image" Target="../media/image119.png"/><Relationship Id="rId25" Type="http://schemas.openxmlformats.org/officeDocument/2006/relationships/image" Target="../media/image127.png"/><Relationship Id="rId2" Type="http://schemas.openxmlformats.org/officeDocument/2006/relationships/notesSlide" Target="../notesSlides/notesSlide4.xml"/><Relationship Id="rId16" Type="http://schemas.openxmlformats.org/officeDocument/2006/relationships/image" Target="../media/image118.png"/><Relationship Id="rId20" Type="http://schemas.openxmlformats.org/officeDocument/2006/relationships/image" Target="../media/image122.png"/><Relationship Id="rId29" Type="http://schemas.openxmlformats.org/officeDocument/2006/relationships/image" Target="../media/image131.png"/><Relationship Id="rId1" Type="http://schemas.openxmlformats.org/officeDocument/2006/relationships/slideLayout" Target="../slideLayouts/slideLayout4.xml"/><Relationship Id="rId6" Type="http://schemas.openxmlformats.org/officeDocument/2006/relationships/image" Target="../media/image108.png"/><Relationship Id="rId11" Type="http://schemas.openxmlformats.org/officeDocument/2006/relationships/image" Target="../media/image113.png"/><Relationship Id="rId24" Type="http://schemas.openxmlformats.org/officeDocument/2006/relationships/image" Target="../media/image126.png"/><Relationship Id="rId5" Type="http://schemas.openxmlformats.org/officeDocument/2006/relationships/image" Target="../media/image107.png"/><Relationship Id="rId15" Type="http://schemas.openxmlformats.org/officeDocument/2006/relationships/image" Target="../media/image117.png"/><Relationship Id="rId23" Type="http://schemas.openxmlformats.org/officeDocument/2006/relationships/image" Target="../media/image125.png"/><Relationship Id="rId28" Type="http://schemas.openxmlformats.org/officeDocument/2006/relationships/image" Target="../media/image130.png"/><Relationship Id="rId10" Type="http://schemas.openxmlformats.org/officeDocument/2006/relationships/image" Target="../media/image112.png"/><Relationship Id="rId19" Type="http://schemas.openxmlformats.org/officeDocument/2006/relationships/image" Target="../media/image121.png"/><Relationship Id="rId4" Type="http://schemas.openxmlformats.org/officeDocument/2006/relationships/image" Target="../media/image106.png"/><Relationship Id="rId9" Type="http://schemas.openxmlformats.org/officeDocument/2006/relationships/image" Target="../media/image111.png"/><Relationship Id="rId14" Type="http://schemas.openxmlformats.org/officeDocument/2006/relationships/image" Target="../media/image116.png"/><Relationship Id="rId22" Type="http://schemas.openxmlformats.org/officeDocument/2006/relationships/image" Target="../media/image124.png"/><Relationship Id="rId27" Type="http://schemas.openxmlformats.org/officeDocument/2006/relationships/image" Target="../media/image129.png"/></Relationships>
</file>

<file path=ppt/slides/_rels/slide18.xml.rels><?xml version="1.0" encoding="UTF-8" standalone="yes"?>
<Relationships xmlns="http://schemas.openxmlformats.org/package/2006/relationships"><Relationship Id="rId13" Type="http://schemas.openxmlformats.org/officeDocument/2006/relationships/image" Target="../media/image142.png"/><Relationship Id="rId18" Type="http://schemas.openxmlformats.org/officeDocument/2006/relationships/image" Target="../media/image147.png"/><Relationship Id="rId26" Type="http://schemas.openxmlformats.org/officeDocument/2006/relationships/image" Target="../media/image155.png"/><Relationship Id="rId39" Type="http://schemas.openxmlformats.org/officeDocument/2006/relationships/image" Target="../media/image168.png"/><Relationship Id="rId21" Type="http://schemas.openxmlformats.org/officeDocument/2006/relationships/image" Target="../media/image150.png"/><Relationship Id="rId34" Type="http://schemas.openxmlformats.org/officeDocument/2006/relationships/image" Target="../media/image163.png"/><Relationship Id="rId42" Type="http://schemas.openxmlformats.org/officeDocument/2006/relationships/image" Target="../media/image171.png"/><Relationship Id="rId47" Type="http://schemas.openxmlformats.org/officeDocument/2006/relationships/image" Target="../media/image176.png"/><Relationship Id="rId50" Type="http://schemas.openxmlformats.org/officeDocument/2006/relationships/image" Target="../media/image179.png"/><Relationship Id="rId55" Type="http://schemas.openxmlformats.org/officeDocument/2006/relationships/image" Target="../media/image184.png"/><Relationship Id="rId7" Type="http://schemas.openxmlformats.org/officeDocument/2006/relationships/image" Target="../media/image136.png"/><Relationship Id="rId2" Type="http://schemas.openxmlformats.org/officeDocument/2006/relationships/notesSlide" Target="../notesSlides/notesSlide5.xml"/><Relationship Id="rId16" Type="http://schemas.openxmlformats.org/officeDocument/2006/relationships/image" Target="../media/image145.png"/><Relationship Id="rId29" Type="http://schemas.openxmlformats.org/officeDocument/2006/relationships/image" Target="../media/image158.png"/><Relationship Id="rId11" Type="http://schemas.openxmlformats.org/officeDocument/2006/relationships/image" Target="../media/image140.png"/><Relationship Id="rId24" Type="http://schemas.openxmlformats.org/officeDocument/2006/relationships/image" Target="../media/image153.png"/><Relationship Id="rId32" Type="http://schemas.openxmlformats.org/officeDocument/2006/relationships/image" Target="../media/image161.png"/><Relationship Id="rId37" Type="http://schemas.openxmlformats.org/officeDocument/2006/relationships/image" Target="../media/image166.png"/><Relationship Id="rId40" Type="http://schemas.openxmlformats.org/officeDocument/2006/relationships/image" Target="../media/image169.png"/><Relationship Id="rId45" Type="http://schemas.openxmlformats.org/officeDocument/2006/relationships/image" Target="../media/image174.png"/><Relationship Id="rId53" Type="http://schemas.openxmlformats.org/officeDocument/2006/relationships/image" Target="../media/image182.png"/><Relationship Id="rId58" Type="http://schemas.openxmlformats.org/officeDocument/2006/relationships/image" Target="../media/image187.png"/><Relationship Id="rId5" Type="http://schemas.openxmlformats.org/officeDocument/2006/relationships/image" Target="../media/image134.png"/><Relationship Id="rId61" Type="http://schemas.openxmlformats.org/officeDocument/2006/relationships/image" Target="../media/image190.png"/><Relationship Id="rId19" Type="http://schemas.openxmlformats.org/officeDocument/2006/relationships/image" Target="../media/image148.png"/><Relationship Id="rId14" Type="http://schemas.openxmlformats.org/officeDocument/2006/relationships/image" Target="../media/image143.png"/><Relationship Id="rId22" Type="http://schemas.openxmlformats.org/officeDocument/2006/relationships/image" Target="../media/image151.png"/><Relationship Id="rId27" Type="http://schemas.openxmlformats.org/officeDocument/2006/relationships/image" Target="../media/image156.png"/><Relationship Id="rId30" Type="http://schemas.openxmlformats.org/officeDocument/2006/relationships/image" Target="../media/image159.png"/><Relationship Id="rId35" Type="http://schemas.openxmlformats.org/officeDocument/2006/relationships/image" Target="../media/image164.png"/><Relationship Id="rId43" Type="http://schemas.openxmlformats.org/officeDocument/2006/relationships/image" Target="../media/image172.png"/><Relationship Id="rId48" Type="http://schemas.openxmlformats.org/officeDocument/2006/relationships/image" Target="../media/image177.png"/><Relationship Id="rId56" Type="http://schemas.openxmlformats.org/officeDocument/2006/relationships/image" Target="../media/image185.png"/><Relationship Id="rId8" Type="http://schemas.openxmlformats.org/officeDocument/2006/relationships/image" Target="../media/image137.png"/><Relationship Id="rId51" Type="http://schemas.openxmlformats.org/officeDocument/2006/relationships/image" Target="../media/image180.png"/><Relationship Id="rId3" Type="http://schemas.openxmlformats.org/officeDocument/2006/relationships/image" Target="../media/image132.png"/><Relationship Id="rId12" Type="http://schemas.openxmlformats.org/officeDocument/2006/relationships/image" Target="../media/image141.png"/><Relationship Id="rId17" Type="http://schemas.openxmlformats.org/officeDocument/2006/relationships/image" Target="../media/image146.png"/><Relationship Id="rId25" Type="http://schemas.openxmlformats.org/officeDocument/2006/relationships/image" Target="../media/image154.png"/><Relationship Id="rId33" Type="http://schemas.openxmlformats.org/officeDocument/2006/relationships/image" Target="../media/image162.png"/><Relationship Id="rId38" Type="http://schemas.openxmlformats.org/officeDocument/2006/relationships/image" Target="../media/image167.png"/><Relationship Id="rId46" Type="http://schemas.openxmlformats.org/officeDocument/2006/relationships/image" Target="../media/image175.png"/><Relationship Id="rId59" Type="http://schemas.openxmlformats.org/officeDocument/2006/relationships/image" Target="../media/image188.png"/><Relationship Id="rId20" Type="http://schemas.openxmlformats.org/officeDocument/2006/relationships/image" Target="../media/image149.png"/><Relationship Id="rId41" Type="http://schemas.openxmlformats.org/officeDocument/2006/relationships/image" Target="../media/image170.png"/><Relationship Id="rId54" Type="http://schemas.openxmlformats.org/officeDocument/2006/relationships/image" Target="../media/image183.png"/><Relationship Id="rId1" Type="http://schemas.openxmlformats.org/officeDocument/2006/relationships/slideLayout" Target="../slideLayouts/slideLayout2.xml"/><Relationship Id="rId6" Type="http://schemas.openxmlformats.org/officeDocument/2006/relationships/image" Target="../media/image135.png"/><Relationship Id="rId15" Type="http://schemas.openxmlformats.org/officeDocument/2006/relationships/image" Target="../media/image144.png"/><Relationship Id="rId23" Type="http://schemas.openxmlformats.org/officeDocument/2006/relationships/image" Target="../media/image152.png"/><Relationship Id="rId28" Type="http://schemas.openxmlformats.org/officeDocument/2006/relationships/image" Target="../media/image157.png"/><Relationship Id="rId36" Type="http://schemas.openxmlformats.org/officeDocument/2006/relationships/image" Target="../media/image165.png"/><Relationship Id="rId49" Type="http://schemas.openxmlformats.org/officeDocument/2006/relationships/image" Target="../media/image178.png"/><Relationship Id="rId57" Type="http://schemas.openxmlformats.org/officeDocument/2006/relationships/image" Target="../media/image186.png"/><Relationship Id="rId10" Type="http://schemas.openxmlformats.org/officeDocument/2006/relationships/image" Target="../media/image139.png"/><Relationship Id="rId31" Type="http://schemas.openxmlformats.org/officeDocument/2006/relationships/image" Target="../media/image160.png"/><Relationship Id="rId44" Type="http://schemas.openxmlformats.org/officeDocument/2006/relationships/image" Target="../media/image173.png"/><Relationship Id="rId52" Type="http://schemas.openxmlformats.org/officeDocument/2006/relationships/image" Target="../media/image181.png"/><Relationship Id="rId60" Type="http://schemas.openxmlformats.org/officeDocument/2006/relationships/image" Target="../media/image189.png"/><Relationship Id="rId4" Type="http://schemas.openxmlformats.org/officeDocument/2006/relationships/image" Target="../media/image133.png"/><Relationship Id="rId9" Type="http://schemas.openxmlformats.org/officeDocument/2006/relationships/image" Target="../media/image138.png"/></Relationships>
</file>

<file path=ppt/slides/_rels/slide19.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98.png"/><Relationship Id="rId13" Type="http://schemas.openxmlformats.org/officeDocument/2006/relationships/image" Target="../media/image203.png"/><Relationship Id="rId18" Type="http://schemas.openxmlformats.org/officeDocument/2006/relationships/image" Target="../media/image208.png"/><Relationship Id="rId26" Type="http://schemas.openxmlformats.org/officeDocument/2006/relationships/image" Target="../media/image216.png"/><Relationship Id="rId3" Type="http://schemas.openxmlformats.org/officeDocument/2006/relationships/image" Target="../media/image193.png"/><Relationship Id="rId21" Type="http://schemas.openxmlformats.org/officeDocument/2006/relationships/image" Target="../media/image211.png"/><Relationship Id="rId7" Type="http://schemas.openxmlformats.org/officeDocument/2006/relationships/image" Target="../media/image197.png"/><Relationship Id="rId12" Type="http://schemas.openxmlformats.org/officeDocument/2006/relationships/image" Target="../media/image202.png"/><Relationship Id="rId17" Type="http://schemas.openxmlformats.org/officeDocument/2006/relationships/image" Target="../media/image207.png"/><Relationship Id="rId25" Type="http://schemas.openxmlformats.org/officeDocument/2006/relationships/image" Target="../media/image215.png"/><Relationship Id="rId2" Type="http://schemas.openxmlformats.org/officeDocument/2006/relationships/notesSlide" Target="../notesSlides/notesSlide7.xml"/><Relationship Id="rId16" Type="http://schemas.openxmlformats.org/officeDocument/2006/relationships/image" Target="../media/image206.png"/><Relationship Id="rId20" Type="http://schemas.openxmlformats.org/officeDocument/2006/relationships/image" Target="../media/image210.png"/><Relationship Id="rId1" Type="http://schemas.openxmlformats.org/officeDocument/2006/relationships/slideLayout" Target="../slideLayouts/slideLayout4.xml"/><Relationship Id="rId6" Type="http://schemas.openxmlformats.org/officeDocument/2006/relationships/image" Target="../media/image196.png"/><Relationship Id="rId11" Type="http://schemas.openxmlformats.org/officeDocument/2006/relationships/image" Target="../media/image201.png"/><Relationship Id="rId24" Type="http://schemas.openxmlformats.org/officeDocument/2006/relationships/image" Target="../media/image214.png"/><Relationship Id="rId5" Type="http://schemas.openxmlformats.org/officeDocument/2006/relationships/image" Target="../media/image195.png"/><Relationship Id="rId15" Type="http://schemas.openxmlformats.org/officeDocument/2006/relationships/image" Target="../media/image205.png"/><Relationship Id="rId23" Type="http://schemas.openxmlformats.org/officeDocument/2006/relationships/image" Target="../media/image213.png"/><Relationship Id="rId28" Type="http://schemas.openxmlformats.org/officeDocument/2006/relationships/image" Target="../media/image218.png"/><Relationship Id="rId10" Type="http://schemas.openxmlformats.org/officeDocument/2006/relationships/image" Target="../media/image200.png"/><Relationship Id="rId19" Type="http://schemas.openxmlformats.org/officeDocument/2006/relationships/image" Target="../media/image209.png"/><Relationship Id="rId4" Type="http://schemas.openxmlformats.org/officeDocument/2006/relationships/image" Target="../media/image194.png"/><Relationship Id="rId9" Type="http://schemas.openxmlformats.org/officeDocument/2006/relationships/image" Target="../media/image199.png"/><Relationship Id="rId14" Type="http://schemas.openxmlformats.org/officeDocument/2006/relationships/image" Target="../media/image204.png"/><Relationship Id="rId22" Type="http://schemas.openxmlformats.org/officeDocument/2006/relationships/image" Target="../media/image212.png"/><Relationship Id="rId27" Type="http://schemas.openxmlformats.org/officeDocument/2006/relationships/image" Target="../media/image2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2EB851-60B0-47EF-AE9D-110D552F07D1}"/>
              </a:ext>
            </a:extLst>
          </p:cNvPr>
          <p:cNvSpPr>
            <a:spLocks noGrp="1"/>
          </p:cNvSpPr>
          <p:nvPr>
            <p:ph type="ctrTitle"/>
          </p:nvPr>
        </p:nvSpPr>
        <p:spPr/>
        <p:txBody>
          <a:bodyPr/>
          <a:lstStyle/>
          <a:p>
            <a:r>
              <a:rPr lang="en-CA" dirty="0" err="1" smtClean="0">
                <a:solidFill>
                  <a:srgbClr val="0070C0"/>
                </a:solidFill>
              </a:rPr>
              <a:t>Apprentissage</a:t>
            </a:r>
            <a:r>
              <a:rPr lang="en-CA" dirty="0" smtClean="0">
                <a:solidFill>
                  <a:srgbClr val="0070C0"/>
                </a:solidFill>
              </a:rPr>
              <a:t> </a:t>
            </a:r>
            <a:r>
              <a:rPr lang="en-CA" dirty="0" err="1" smtClean="0">
                <a:solidFill>
                  <a:srgbClr val="0070C0"/>
                </a:solidFill>
              </a:rPr>
              <a:t>profond</a:t>
            </a:r>
            <a:r>
              <a:rPr lang="en-CA" dirty="0" smtClean="0">
                <a:solidFill>
                  <a:srgbClr val="0070C0"/>
                </a:solidFill>
              </a:rPr>
              <a:t> </a:t>
            </a:r>
            <a:r>
              <a:rPr lang="en-CA" dirty="0" smtClean="0">
                <a:solidFill>
                  <a:srgbClr val="0070C0"/>
                </a:solidFill>
              </a:rPr>
              <a:t>par </a:t>
            </a:r>
            <a:r>
              <a:rPr lang="en-CA" dirty="0" err="1" smtClean="0">
                <a:solidFill>
                  <a:srgbClr val="0070C0"/>
                </a:solidFill>
              </a:rPr>
              <a:t>renforcement</a:t>
            </a:r>
            <a:r>
              <a:rPr lang="en-CA" dirty="0" smtClean="0">
                <a:solidFill>
                  <a:srgbClr val="0070C0"/>
                </a:solidFill>
              </a:rPr>
              <a:t> </a:t>
            </a:r>
            <a:endParaRPr lang="en-CA" dirty="0">
              <a:solidFill>
                <a:srgbClr val="0070C0"/>
              </a:solidFill>
            </a:endParaRPr>
          </a:p>
        </p:txBody>
      </p:sp>
      <p:sp>
        <p:nvSpPr>
          <p:cNvPr id="3" name="Subtitle 2">
            <a:extLst>
              <a:ext uri="{FF2B5EF4-FFF2-40B4-BE49-F238E27FC236}">
                <a16:creationId xmlns="" xmlns:a16="http://schemas.microsoft.com/office/drawing/2014/main" id="{3C311C25-39D9-4443-9972-7B9863B5EA5C}"/>
              </a:ext>
            </a:extLst>
          </p:cNvPr>
          <p:cNvSpPr>
            <a:spLocks noGrp="1"/>
          </p:cNvSpPr>
          <p:nvPr>
            <p:ph type="subTitle" idx="1"/>
          </p:nvPr>
        </p:nvSpPr>
        <p:spPr/>
        <p:txBody>
          <a:bodyPr/>
          <a:lstStyle/>
          <a:p>
            <a:r>
              <a:rPr lang="en-CA" dirty="0" err="1" smtClean="0">
                <a:solidFill>
                  <a:schemeClr val="bg1">
                    <a:lumMod val="75000"/>
                  </a:schemeClr>
                </a:solidFill>
              </a:rPr>
              <a:t>Adapté</a:t>
            </a:r>
            <a:r>
              <a:rPr lang="en-CA" dirty="0" smtClean="0">
                <a:solidFill>
                  <a:schemeClr val="bg1">
                    <a:lumMod val="75000"/>
                  </a:schemeClr>
                </a:solidFill>
              </a:rPr>
              <a:t> de </a:t>
            </a:r>
            <a:r>
              <a:rPr lang="fr-CA" dirty="0" err="1">
                <a:solidFill>
                  <a:schemeClr val="bg1">
                    <a:lumMod val="75000"/>
                  </a:schemeClr>
                </a:solidFill>
              </a:rPr>
              <a:t>Tambet</a:t>
            </a:r>
            <a:r>
              <a:rPr lang="fr-CA" dirty="0">
                <a:solidFill>
                  <a:schemeClr val="bg1">
                    <a:lumMod val="75000"/>
                  </a:schemeClr>
                </a:solidFill>
              </a:rPr>
              <a:t> </a:t>
            </a:r>
            <a:r>
              <a:rPr lang="fr-CA" dirty="0" err="1" smtClean="0">
                <a:solidFill>
                  <a:schemeClr val="bg1">
                    <a:lumMod val="75000"/>
                  </a:schemeClr>
                </a:solidFill>
              </a:rPr>
              <a:t>Matiisen</a:t>
            </a:r>
            <a:r>
              <a:rPr lang="fr-CA" dirty="0" smtClean="0">
                <a:solidFill>
                  <a:schemeClr val="bg1">
                    <a:lumMod val="75000"/>
                  </a:schemeClr>
                </a:solidFill>
              </a:rPr>
              <a:t> et autres</a:t>
            </a:r>
            <a:endParaRPr lang="fr-CA" dirty="0">
              <a:solidFill>
                <a:schemeClr val="bg1">
                  <a:lumMod val="75000"/>
                </a:schemeClr>
              </a:solidFill>
            </a:endParaRPr>
          </a:p>
          <a:p>
            <a:endParaRPr lang="en-CA" dirty="0">
              <a:solidFill>
                <a:schemeClr val="bg1">
                  <a:lumMod val="75000"/>
                </a:schemeClr>
              </a:solidFill>
            </a:endParaRPr>
          </a:p>
        </p:txBody>
      </p:sp>
      <p:sp>
        <p:nvSpPr>
          <p:cNvPr id="4" name="Rectangle 3"/>
          <p:cNvSpPr/>
          <p:nvPr/>
        </p:nvSpPr>
        <p:spPr>
          <a:xfrm>
            <a:off x="283114" y="6123717"/>
            <a:ext cx="8539219" cy="338554"/>
          </a:xfrm>
          <a:prstGeom prst="rect">
            <a:avLst/>
          </a:prstGeom>
        </p:spPr>
        <p:txBody>
          <a:bodyPr wrap="square">
            <a:spAutoFit/>
          </a:bodyPr>
          <a:lstStyle/>
          <a:p>
            <a:r>
              <a:rPr lang="fr-CA" sz="1600" dirty="0">
                <a:solidFill>
                  <a:schemeClr val="bg1">
                    <a:lumMod val="65000"/>
                  </a:schemeClr>
                </a:solidFill>
              </a:rPr>
              <a:t>http://neuro.cs.ut.ee/demystifying-deep-reinforcement-learning/</a:t>
            </a:r>
          </a:p>
        </p:txBody>
      </p:sp>
    </p:spTree>
    <p:extLst>
      <p:ext uri="{BB962C8B-B14F-4D97-AF65-F5344CB8AC3E}">
        <p14:creationId xmlns:p14="http://schemas.microsoft.com/office/powerpoint/2010/main" val="4182883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2B6CC7-BF69-48FF-B41C-47E4EB1513EA}"/>
              </a:ext>
            </a:extLst>
          </p:cNvPr>
          <p:cNvSpPr>
            <a:spLocks noGrp="1"/>
          </p:cNvSpPr>
          <p:nvPr>
            <p:ph type="title"/>
          </p:nvPr>
        </p:nvSpPr>
        <p:spPr/>
        <p:txBody>
          <a:bodyPr/>
          <a:lstStyle/>
          <a:p>
            <a:r>
              <a:rPr lang="fr-CA" dirty="0" smtClean="0">
                <a:solidFill>
                  <a:srgbClr val="0070C0"/>
                </a:solidFill>
              </a:rPr>
              <a:t>Architecture utilisée par </a:t>
            </a:r>
            <a:r>
              <a:rPr lang="fr-CA" dirty="0" err="1" smtClean="0">
                <a:solidFill>
                  <a:srgbClr val="0070C0"/>
                </a:solidFill>
              </a:rPr>
              <a:t>DeepMind</a:t>
            </a:r>
            <a:endParaRPr lang="fr-CA" dirty="0">
              <a:solidFill>
                <a:srgbClr val="0070C0"/>
              </a:solidFill>
            </a:endParaRPr>
          </a:p>
        </p:txBody>
      </p:sp>
      <p:pic>
        <p:nvPicPr>
          <p:cNvPr id="3" name="Image 4" descr="Screen Shot 2015-12-21 at 11.23.28 AM">
            <a:extLst>
              <a:ext uri="{FF2B5EF4-FFF2-40B4-BE49-F238E27FC236}">
                <a16:creationId xmlns="" xmlns:a16="http://schemas.microsoft.com/office/drawing/2014/main" id="{8D1A7E80-A8B7-4FEF-A008-E566DA4FE43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82800" y="1746250"/>
            <a:ext cx="8242300" cy="3207344"/>
          </a:xfrm>
          <a:prstGeom prst="rect">
            <a:avLst/>
          </a:prstGeom>
          <a:noFill/>
          <a:ln>
            <a:noFill/>
          </a:ln>
        </p:spPr>
      </p:pic>
      <p:pic>
        <p:nvPicPr>
          <p:cNvPr id="4" name="Image 3" descr="https://www.intelnervana.com/wp-content/uploads/sites/53/2017/06/formula.png">
            <a:extLst>
              <a:ext uri="{FF2B5EF4-FFF2-40B4-BE49-F238E27FC236}">
                <a16:creationId xmlns="" xmlns:a16="http://schemas.microsoft.com/office/drawing/2014/main" id="{65A2EDD1-E246-4E76-A836-37D9A4F86CE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82045" y="4853841"/>
            <a:ext cx="5627909" cy="1555156"/>
          </a:xfrm>
          <a:prstGeom prst="rect">
            <a:avLst/>
          </a:prstGeom>
          <a:noFill/>
          <a:ln>
            <a:noFill/>
          </a:ln>
        </p:spPr>
      </p:pic>
      <p:sp>
        <p:nvSpPr>
          <p:cNvPr id="5" name="Rectangle 4"/>
          <p:cNvSpPr/>
          <p:nvPr/>
        </p:nvSpPr>
        <p:spPr>
          <a:xfrm>
            <a:off x="953192" y="6178164"/>
            <a:ext cx="10285614" cy="461665"/>
          </a:xfrm>
          <a:prstGeom prst="rect">
            <a:avLst/>
          </a:prstGeom>
        </p:spPr>
        <p:txBody>
          <a:bodyPr wrap="square">
            <a:spAutoFit/>
          </a:bodyPr>
          <a:lstStyle/>
          <a:p>
            <a:r>
              <a:rPr lang="fr-CA" sz="2400" dirty="0" err="1" smtClean="0">
                <a:latin typeface="Tahoma" panose="020B0604030504040204" pitchFamily="34" charset="0"/>
              </a:rPr>
              <a:t>Pooling</a:t>
            </a:r>
            <a:r>
              <a:rPr lang="fr-CA" sz="2400" dirty="0" smtClean="0">
                <a:latin typeface="Tahoma" panose="020B0604030504040204" pitchFamily="34" charset="0"/>
              </a:rPr>
              <a:t> non utilisé afin de sauvegarder la représentation spatiale </a:t>
            </a:r>
            <a:endParaRPr lang="fr-CA" sz="2400" dirty="0"/>
          </a:p>
        </p:txBody>
      </p:sp>
    </p:spTree>
    <p:extLst>
      <p:ext uri="{BB962C8B-B14F-4D97-AF65-F5344CB8AC3E}">
        <p14:creationId xmlns:p14="http://schemas.microsoft.com/office/powerpoint/2010/main" val="2713649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11D4C1-1D02-4B00-8893-535DDBF6E375}"/>
              </a:ext>
            </a:extLst>
          </p:cNvPr>
          <p:cNvSpPr>
            <a:spLocks noGrp="1"/>
          </p:cNvSpPr>
          <p:nvPr>
            <p:ph type="title"/>
          </p:nvPr>
        </p:nvSpPr>
        <p:spPr/>
        <p:txBody>
          <a:bodyPr/>
          <a:lstStyle/>
          <a:p>
            <a:r>
              <a:rPr lang="en-CA" dirty="0" err="1" smtClean="0">
                <a:solidFill>
                  <a:srgbClr val="0070C0"/>
                </a:solidFill>
              </a:rPr>
              <a:t>Algorithme</a:t>
            </a:r>
            <a:r>
              <a:rPr lang="en-CA" dirty="0" smtClean="0">
                <a:solidFill>
                  <a:srgbClr val="0070C0"/>
                </a:solidFill>
              </a:rPr>
              <a:t> Q </a:t>
            </a:r>
            <a:r>
              <a:rPr lang="en-CA" dirty="0" err="1" smtClean="0">
                <a:solidFill>
                  <a:srgbClr val="0070C0"/>
                </a:solidFill>
              </a:rPr>
              <a:t>profond</a:t>
            </a:r>
            <a:endParaRPr lang="en-CA" dirty="0">
              <a:solidFill>
                <a:srgbClr val="0070C0"/>
              </a:solidFill>
            </a:endParaRPr>
          </a:p>
        </p:txBody>
      </p:sp>
      <p:sp>
        <p:nvSpPr>
          <p:cNvPr id="3" name="Rectangle 2">
            <a:extLst>
              <a:ext uri="{FF2B5EF4-FFF2-40B4-BE49-F238E27FC236}">
                <a16:creationId xmlns="" xmlns:a16="http://schemas.microsoft.com/office/drawing/2014/main" id="{F1882FB8-43D1-4B1C-9647-FBB9367A5C93}"/>
              </a:ext>
            </a:extLst>
          </p:cNvPr>
          <p:cNvSpPr/>
          <p:nvPr/>
        </p:nvSpPr>
        <p:spPr>
          <a:xfrm>
            <a:off x="2034811" y="2257291"/>
            <a:ext cx="9089787" cy="3150606"/>
          </a:xfrm>
          <a:prstGeom prst="rect">
            <a:avLst/>
          </a:prstGeom>
        </p:spPr>
        <p:txBody>
          <a:bodyPr wrap="square">
            <a:spAutoFit/>
          </a:bodyPr>
          <a:lstStyle/>
          <a:p>
            <a:pPr>
              <a:lnSpc>
                <a:spcPct val="107000"/>
              </a:lnSpc>
              <a:spcAft>
                <a:spcPts val="800"/>
              </a:spcAft>
            </a:pPr>
            <a:r>
              <a:rPr lang="en-CA" dirty="0">
                <a:solidFill>
                  <a:srgbClr val="6E6E6E"/>
                </a:solidFill>
                <a:latin typeface="Tahoma" panose="020B0604030504040204" pitchFamily="34" charset="0"/>
                <a:ea typeface="Times New Roman" panose="02020603050405020304" pitchFamily="18" charset="0"/>
                <a:cs typeface="Times New Roman" panose="02020603050405020304" pitchFamily="18" charset="0"/>
              </a:rPr>
              <a:t>Given a transition &lt;</a:t>
            </a:r>
            <a:r>
              <a:rPr lang="en-CA" i="1" dirty="0">
                <a:solidFill>
                  <a:srgbClr val="6E6E6E"/>
                </a:solidFill>
                <a:latin typeface="Tahoma" panose="020B0604030504040204" pitchFamily="34" charset="0"/>
                <a:ea typeface="Times New Roman" panose="02020603050405020304" pitchFamily="18" charset="0"/>
                <a:cs typeface="Times New Roman" panose="02020603050405020304" pitchFamily="18" charset="0"/>
              </a:rPr>
              <a:t> s, a, r, s’</a:t>
            </a:r>
            <a:r>
              <a:rPr lang="en-CA" dirty="0">
                <a:solidFill>
                  <a:srgbClr val="6E6E6E"/>
                </a:solidFill>
                <a:latin typeface="Tahoma" panose="020B0604030504040204" pitchFamily="34" charset="0"/>
                <a:ea typeface="Times New Roman" panose="02020603050405020304" pitchFamily="18" charset="0"/>
                <a:cs typeface="Times New Roman" panose="02020603050405020304" pitchFamily="18" charset="0"/>
              </a:rPr>
              <a:t> &gt;, the Q-table update rule in the previous algorithm must be replaced with the following:</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en-CA" dirty="0">
                <a:solidFill>
                  <a:srgbClr val="6E6E6E"/>
                </a:solidFill>
                <a:latin typeface="Tahoma" panose="020B0604030504040204" pitchFamily="34" charset="0"/>
                <a:ea typeface="Times New Roman" panose="02020603050405020304" pitchFamily="18" charset="0"/>
                <a:cs typeface="Times New Roman" panose="02020603050405020304" pitchFamily="18" charset="0"/>
              </a:rPr>
              <a:t>Do a feedforward pass for the current state </a:t>
            </a:r>
            <a:r>
              <a:rPr lang="en-CA" i="1" dirty="0">
                <a:solidFill>
                  <a:srgbClr val="6E6E6E"/>
                </a:solidFill>
                <a:latin typeface="Tahoma" panose="020B0604030504040204" pitchFamily="34" charset="0"/>
                <a:ea typeface="Times New Roman" panose="02020603050405020304" pitchFamily="18" charset="0"/>
                <a:cs typeface="Times New Roman" panose="02020603050405020304" pitchFamily="18" charset="0"/>
              </a:rPr>
              <a:t>s</a:t>
            </a:r>
            <a:r>
              <a:rPr lang="en-CA" dirty="0">
                <a:solidFill>
                  <a:srgbClr val="6E6E6E"/>
                </a:solidFill>
                <a:latin typeface="Tahoma" panose="020B0604030504040204" pitchFamily="34" charset="0"/>
                <a:ea typeface="Times New Roman" panose="02020603050405020304" pitchFamily="18" charset="0"/>
                <a:cs typeface="Times New Roman" panose="02020603050405020304" pitchFamily="18" charset="0"/>
              </a:rPr>
              <a:t> to get predicted Q-values for all actions.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en-CA" dirty="0">
                <a:solidFill>
                  <a:srgbClr val="6E6E6E"/>
                </a:solidFill>
                <a:latin typeface="Tahoma" panose="020B0604030504040204" pitchFamily="34" charset="0"/>
                <a:ea typeface="Times New Roman" panose="02020603050405020304" pitchFamily="18" charset="0"/>
                <a:cs typeface="Times New Roman" panose="02020603050405020304" pitchFamily="18" charset="0"/>
              </a:rPr>
              <a:t>Do a feedforward pass for the next state </a:t>
            </a:r>
            <a:r>
              <a:rPr lang="en-CA" i="1" dirty="0">
                <a:solidFill>
                  <a:srgbClr val="6E6E6E"/>
                </a:solidFill>
                <a:latin typeface="Tahoma" panose="020B0604030504040204" pitchFamily="34" charset="0"/>
                <a:ea typeface="Times New Roman" panose="02020603050405020304" pitchFamily="18" charset="0"/>
                <a:cs typeface="Times New Roman" panose="02020603050405020304" pitchFamily="18" charset="0"/>
              </a:rPr>
              <a:t>s’ </a:t>
            </a:r>
            <a:r>
              <a:rPr lang="en-CA" dirty="0">
                <a:solidFill>
                  <a:srgbClr val="6E6E6E"/>
                </a:solidFill>
                <a:latin typeface="Tahoma" panose="020B0604030504040204" pitchFamily="34" charset="0"/>
                <a:ea typeface="Times New Roman" panose="02020603050405020304" pitchFamily="18" charset="0"/>
                <a:cs typeface="Times New Roman" panose="02020603050405020304" pitchFamily="18" charset="0"/>
              </a:rPr>
              <a:t>and calculate maximum overall network outputs </a:t>
            </a:r>
            <a:r>
              <a:rPr lang="en-CA" i="1" dirty="0">
                <a:solidFill>
                  <a:srgbClr val="6E6E6E"/>
                </a:solidFill>
                <a:latin typeface="Tahoma" panose="020B0604030504040204" pitchFamily="34" charset="0"/>
                <a:ea typeface="Times New Roman" panose="02020603050405020304" pitchFamily="18" charset="0"/>
                <a:cs typeface="Times New Roman" panose="02020603050405020304" pitchFamily="18" charset="0"/>
              </a:rPr>
              <a:t>max </a:t>
            </a:r>
            <a:r>
              <a:rPr lang="en-CA" sz="1100" i="1" baseline="-25000" dirty="0">
                <a:solidFill>
                  <a:srgbClr val="6E6E6E"/>
                </a:solidFill>
                <a:effectLst/>
                <a:latin typeface="Tahoma" panose="020B0604030504040204" pitchFamily="34" charset="0"/>
                <a:ea typeface="Times New Roman" panose="02020603050405020304" pitchFamily="18" charset="0"/>
                <a:cs typeface="Times New Roman" panose="02020603050405020304" pitchFamily="18" charset="0"/>
              </a:rPr>
              <a:t>a’ </a:t>
            </a:r>
            <a:r>
              <a:rPr lang="en-CA" i="1" dirty="0">
                <a:solidFill>
                  <a:srgbClr val="6E6E6E"/>
                </a:solidFill>
                <a:latin typeface="Tahoma" panose="020B0604030504040204" pitchFamily="34" charset="0"/>
                <a:ea typeface="Times New Roman" panose="02020603050405020304" pitchFamily="18" charset="0"/>
                <a:cs typeface="Times New Roman" panose="02020603050405020304" pitchFamily="18" charset="0"/>
              </a:rPr>
              <a:t>Q(s’, a’).</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en-CA" dirty="0">
                <a:solidFill>
                  <a:srgbClr val="6E6E6E"/>
                </a:solidFill>
                <a:latin typeface="Tahoma" panose="020B0604030504040204" pitchFamily="34" charset="0"/>
                <a:ea typeface="Times New Roman" panose="02020603050405020304" pitchFamily="18" charset="0"/>
                <a:cs typeface="Times New Roman" panose="02020603050405020304" pitchFamily="18" charset="0"/>
              </a:rPr>
              <a:t>Set Q-value target for action to </a:t>
            </a:r>
            <a:r>
              <a:rPr lang="en-CA" i="1" dirty="0">
                <a:solidFill>
                  <a:srgbClr val="6E6E6E"/>
                </a:solidFill>
                <a:latin typeface="Tahoma" panose="020B0604030504040204" pitchFamily="34" charset="0"/>
                <a:ea typeface="Times New Roman" panose="02020603050405020304" pitchFamily="18" charset="0"/>
                <a:cs typeface="Times New Roman" panose="02020603050405020304" pitchFamily="18" charset="0"/>
              </a:rPr>
              <a:t>r + </a:t>
            </a:r>
            <a:r>
              <a:rPr lang="fr-CA" i="1" dirty="0">
                <a:solidFill>
                  <a:srgbClr val="6E6E6E"/>
                </a:solidFill>
                <a:latin typeface="Tahoma" panose="020B0604030504040204" pitchFamily="34" charset="0"/>
                <a:ea typeface="Times New Roman" panose="02020603050405020304" pitchFamily="18" charset="0"/>
                <a:cs typeface="Times New Roman" panose="02020603050405020304" pitchFamily="18" charset="0"/>
              </a:rPr>
              <a:t>γ</a:t>
            </a:r>
            <a:r>
              <a:rPr lang="en-CA" i="1" dirty="0">
                <a:solidFill>
                  <a:srgbClr val="6E6E6E"/>
                </a:solidFill>
                <a:latin typeface="Tahoma" panose="020B0604030504040204" pitchFamily="34" charset="0"/>
                <a:ea typeface="Times New Roman" panose="02020603050405020304" pitchFamily="18" charset="0"/>
                <a:cs typeface="Times New Roman" panose="02020603050405020304" pitchFamily="18" charset="0"/>
              </a:rPr>
              <a:t>max </a:t>
            </a:r>
            <a:r>
              <a:rPr lang="en-CA" sz="1100" i="1" baseline="-25000" dirty="0">
                <a:solidFill>
                  <a:srgbClr val="6E6E6E"/>
                </a:solidFill>
                <a:effectLst/>
                <a:latin typeface="Tahoma" panose="020B0604030504040204" pitchFamily="34" charset="0"/>
                <a:ea typeface="Times New Roman" panose="02020603050405020304" pitchFamily="18" charset="0"/>
                <a:cs typeface="Times New Roman" panose="02020603050405020304" pitchFamily="18" charset="0"/>
              </a:rPr>
              <a:t>a’ </a:t>
            </a:r>
            <a:r>
              <a:rPr lang="en-CA" i="1" dirty="0">
                <a:solidFill>
                  <a:srgbClr val="6E6E6E"/>
                </a:solidFill>
                <a:latin typeface="Tahoma" panose="020B0604030504040204" pitchFamily="34" charset="0"/>
                <a:ea typeface="Times New Roman" panose="02020603050405020304" pitchFamily="18" charset="0"/>
                <a:cs typeface="Times New Roman" panose="02020603050405020304" pitchFamily="18" charset="0"/>
              </a:rPr>
              <a:t>Q(s’, a’)</a:t>
            </a:r>
            <a:r>
              <a:rPr lang="en-CA" dirty="0">
                <a:solidFill>
                  <a:srgbClr val="6E6E6E"/>
                </a:solidFill>
                <a:latin typeface="Tahoma" panose="020B0604030504040204" pitchFamily="34" charset="0"/>
                <a:ea typeface="Times New Roman" panose="02020603050405020304" pitchFamily="18" charset="0"/>
                <a:cs typeface="Times New Roman" panose="02020603050405020304" pitchFamily="18" charset="0"/>
              </a:rPr>
              <a:t> (use the max calculated in step 2). For all other actions, set the Q-value target to the same as originally returned from step 1, making the error 0 for those outputs.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r>
              <a:rPr lang="en-CA" dirty="0">
                <a:solidFill>
                  <a:srgbClr val="6E6E6E"/>
                </a:solidFill>
                <a:latin typeface="Tahoma" panose="020B0604030504040204" pitchFamily="34" charset="0"/>
                <a:ea typeface="Times New Roman" panose="02020603050405020304" pitchFamily="18" charset="0"/>
              </a:rPr>
              <a:t>Update the weights using backpropagation</a:t>
            </a:r>
            <a:endParaRPr lang="en-CA" dirty="0"/>
          </a:p>
        </p:txBody>
      </p:sp>
    </p:spTree>
    <p:extLst>
      <p:ext uri="{BB962C8B-B14F-4D97-AF65-F5344CB8AC3E}">
        <p14:creationId xmlns:p14="http://schemas.microsoft.com/office/powerpoint/2010/main" val="4153633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17DEC8-6F64-4CB5-B152-F53DE43AF8EC}"/>
              </a:ext>
            </a:extLst>
          </p:cNvPr>
          <p:cNvSpPr>
            <a:spLocks noGrp="1"/>
          </p:cNvSpPr>
          <p:nvPr>
            <p:ph type="title"/>
          </p:nvPr>
        </p:nvSpPr>
        <p:spPr/>
        <p:txBody>
          <a:bodyPr/>
          <a:lstStyle/>
          <a:p>
            <a:r>
              <a:rPr lang="en-CA" dirty="0" err="1" smtClean="0">
                <a:solidFill>
                  <a:srgbClr val="0070C0"/>
                </a:solidFill>
              </a:rPr>
              <a:t>Améliorations</a:t>
            </a:r>
            <a:endParaRPr lang="en-CA" dirty="0">
              <a:solidFill>
                <a:srgbClr val="0070C0"/>
              </a:solidFill>
            </a:endParaRPr>
          </a:p>
        </p:txBody>
      </p:sp>
      <p:sp>
        <p:nvSpPr>
          <p:cNvPr id="3" name="Content Placeholder 2">
            <a:extLst>
              <a:ext uri="{FF2B5EF4-FFF2-40B4-BE49-F238E27FC236}">
                <a16:creationId xmlns="" xmlns:a16="http://schemas.microsoft.com/office/drawing/2014/main" id="{A74DCBF8-7DE3-40CC-BF78-7FDAD1A7B22E}"/>
              </a:ext>
            </a:extLst>
          </p:cNvPr>
          <p:cNvSpPr>
            <a:spLocks noGrp="1"/>
          </p:cNvSpPr>
          <p:nvPr>
            <p:ph idx="1"/>
          </p:nvPr>
        </p:nvSpPr>
        <p:spPr/>
        <p:txBody>
          <a:bodyPr/>
          <a:lstStyle/>
          <a:p>
            <a:r>
              <a:rPr lang="fr-CA" dirty="0" smtClean="0"/>
              <a:t>Expérience </a:t>
            </a:r>
            <a:r>
              <a:rPr lang="fr-CA" dirty="0"/>
              <a:t>replay</a:t>
            </a:r>
          </a:p>
          <a:p>
            <a:r>
              <a:rPr lang="fr-CA" dirty="0"/>
              <a:t>Exploration exploitation</a:t>
            </a:r>
            <a:endParaRPr lang="en-CA" dirty="0"/>
          </a:p>
        </p:txBody>
      </p:sp>
    </p:spTree>
    <p:extLst>
      <p:ext uri="{BB962C8B-B14F-4D97-AF65-F5344CB8AC3E}">
        <p14:creationId xmlns:p14="http://schemas.microsoft.com/office/powerpoint/2010/main" val="1544634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8F033E-CC11-4390-BCAD-F27AE17353D7}"/>
              </a:ext>
            </a:extLst>
          </p:cNvPr>
          <p:cNvSpPr>
            <a:spLocks noGrp="1"/>
          </p:cNvSpPr>
          <p:nvPr>
            <p:ph type="title"/>
          </p:nvPr>
        </p:nvSpPr>
        <p:spPr/>
        <p:txBody>
          <a:bodyPr/>
          <a:lstStyle/>
          <a:p>
            <a:r>
              <a:rPr lang="fr-CA" dirty="0" smtClean="0">
                <a:solidFill>
                  <a:srgbClr val="0070C0"/>
                </a:solidFill>
              </a:rPr>
              <a:t>Algorithme </a:t>
            </a:r>
            <a:r>
              <a:rPr lang="fr-CA" dirty="0">
                <a:solidFill>
                  <a:srgbClr val="0070C0"/>
                </a:solidFill>
              </a:rPr>
              <a:t>Q </a:t>
            </a:r>
            <a:r>
              <a:rPr lang="fr-CA" dirty="0" smtClean="0">
                <a:solidFill>
                  <a:srgbClr val="0070C0"/>
                </a:solidFill>
              </a:rPr>
              <a:t>profond amélioré</a:t>
            </a:r>
            <a:endParaRPr lang="en-CA" dirty="0">
              <a:solidFill>
                <a:srgbClr val="0070C0"/>
              </a:solidFill>
            </a:endParaRPr>
          </a:p>
        </p:txBody>
      </p:sp>
      <p:pic>
        <p:nvPicPr>
          <p:cNvPr id="3" name="Image 2" descr="Screen Shot 2015-12-21 at 11.23.43 AM">
            <a:extLst>
              <a:ext uri="{FF2B5EF4-FFF2-40B4-BE49-F238E27FC236}">
                <a16:creationId xmlns="" xmlns:a16="http://schemas.microsoft.com/office/drawing/2014/main" id="{E3563B59-818D-46CD-872D-27D50183A54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18250" y="1609458"/>
            <a:ext cx="8483108" cy="4644056"/>
          </a:xfrm>
          <a:prstGeom prst="rect">
            <a:avLst/>
          </a:prstGeom>
          <a:noFill/>
          <a:ln>
            <a:noFill/>
          </a:ln>
        </p:spPr>
      </p:pic>
    </p:spTree>
    <p:extLst>
      <p:ext uri="{BB962C8B-B14F-4D97-AF65-F5344CB8AC3E}">
        <p14:creationId xmlns:p14="http://schemas.microsoft.com/office/powerpoint/2010/main" val="2908507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bject 44"/>
          <p:cNvSpPr txBox="1">
            <a:spLocks noGrp="1"/>
          </p:cNvSpPr>
          <p:nvPr>
            <p:ph type="title"/>
          </p:nvPr>
        </p:nvSpPr>
        <p:spPr>
          <a:xfrm>
            <a:off x="444335" y="653919"/>
            <a:ext cx="10515600" cy="677108"/>
          </a:xfrm>
          <a:prstGeom prst="rect">
            <a:avLst/>
          </a:prstGeom>
        </p:spPr>
        <p:txBody>
          <a:bodyPr vert="horz" wrap="square" lIns="0" tIns="0" rIns="0" bIns="0" rtlCol="0" anchor="ctr">
            <a:spAutoFit/>
          </a:bodyPr>
          <a:lstStyle/>
          <a:p>
            <a:pPr marL="539750">
              <a:lnSpc>
                <a:spcPct val="100000"/>
              </a:lnSpc>
            </a:pPr>
            <a:r>
              <a:rPr lang="fr-CA" spc="-25" dirty="0" smtClean="0">
                <a:solidFill>
                  <a:srgbClr val="0070C0"/>
                </a:solidFill>
              </a:rPr>
              <a:t>Jeu </a:t>
            </a:r>
            <a:r>
              <a:rPr lang="fr-CA" spc="-25" dirty="0" err="1" smtClean="0">
                <a:solidFill>
                  <a:srgbClr val="0070C0"/>
                </a:solidFill>
              </a:rPr>
              <a:t>AlphaGO</a:t>
            </a:r>
            <a:endParaRPr spc="-25" dirty="0">
              <a:solidFill>
                <a:srgbClr val="0070C0"/>
              </a:solidFill>
            </a:endParaRPr>
          </a:p>
        </p:txBody>
      </p:sp>
      <p:sp>
        <p:nvSpPr>
          <p:cNvPr id="46" name="object 46"/>
          <p:cNvSpPr/>
          <p:nvPr/>
        </p:nvSpPr>
        <p:spPr>
          <a:xfrm>
            <a:off x="2823659" y="3327404"/>
            <a:ext cx="267335" cy="237490"/>
          </a:xfrm>
          <a:custGeom>
            <a:avLst/>
            <a:gdLst/>
            <a:ahLst/>
            <a:cxnLst/>
            <a:rect l="l" t="t" r="r" b="b"/>
            <a:pathLst>
              <a:path w="267334" h="237489">
                <a:moveTo>
                  <a:pt x="0" y="118483"/>
                </a:moveTo>
                <a:lnTo>
                  <a:pt x="7723" y="78696"/>
                </a:lnTo>
                <a:lnTo>
                  <a:pt x="29111" y="44657"/>
                </a:lnTo>
                <a:lnTo>
                  <a:pt x="61495" y="18736"/>
                </a:lnTo>
                <a:lnTo>
                  <a:pt x="102203" y="3298"/>
                </a:lnTo>
                <a:lnTo>
                  <a:pt x="132648" y="0"/>
                </a:lnTo>
                <a:lnTo>
                  <a:pt x="148303" y="782"/>
                </a:lnTo>
                <a:lnTo>
                  <a:pt x="191606" y="11835"/>
                </a:lnTo>
                <a:lnTo>
                  <a:pt x="227413" y="34130"/>
                </a:lnTo>
                <a:lnTo>
                  <a:pt x="253145" y="65329"/>
                </a:lnTo>
                <a:lnTo>
                  <a:pt x="266226" y="103096"/>
                </a:lnTo>
                <a:lnTo>
                  <a:pt x="267329" y="116740"/>
                </a:lnTo>
                <a:lnTo>
                  <a:pt x="266452" y="130751"/>
                </a:lnTo>
                <a:lnTo>
                  <a:pt x="254040" y="169422"/>
                </a:lnTo>
                <a:lnTo>
                  <a:pt x="228993" y="201323"/>
                </a:lnTo>
                <a:lnTo>
                  <a:pt x="193930" y="224232"/>
                </a:lnTo>
                <a:lnTo>
                  <a:pt x="151471" y="235928"/>
                </a:lnTo>
                <a:lnTo>
                  <a:pt x="136127" y="236950"/>
                </a:lnTo>
                <a:lnTo>
                  <a:pt x="120284" y="236180"/>
                </a:lnTo>
                <a:lnTo>
                  <a:pt x="76590" y="225261"/>
                </a:lnTo>
                <a:lnTo>
                  <a:pt x="40557" y="203215"/>
                </a:lnTo>
                <a:lnTo>
                  <a:pt x="14636" y="172336"/>
                </a:lnTo>
                <a:lnTo>
                  <a:pt x="1277" y="134922"/>
                </a:lnTo>
                <a:lnTo>
                  <a:pt x="0" y="118483"/>
                </a:lnTo>
                <a:close/>
              </a:path>
            </a:pathLst>
          </a:custGeom>
          <a:ln w="25399">
            <a:solidFill>
              <a:srgbClr val="766DBF"/>
            </a:solidFill>
          </a:ln>
        </p:spPr>
        <p:txBody>
          <a:bodyPr wrap="square" lIns="0" tIns="0" rIns="0" bIns="0" rtlCol="0"/>
          <a:lstStyle/>
          <a:p>
            <a:endParaRPr/>
          </a:p>
        </p:txBody>
      </p:sp>
      <p:sp>
        <p:nvSpPr>
          <p:cNvPr id="47" name="object 47"/>
          <p:cNvSpPr/>
          <p:nvPr/>
        </p:nvSpPr>
        <p:spPr>
          <a:xfrm>
            <a:off x="2835004" y="3756724"/>
            <a:ext cx="229870" cy="207010"/>
          </a:xfrm>
          <a:custGeom>
            <a:avLst/>
            <a:gdLst/>
            <a:ahLst/>
            <a:cxnLst/>
            <a:rect l="l" t="t" r="r" b="b"/>
            <a:pathLst>
              <a:path w="229869" h="207010">
                <a:moveTo>
                  <a:pt x="229379" y="0"/>
                </a:moveTo>
                <a:lnTo>
                  <a:pt x="0" y="206792"/>
                </a:lnTo>
              </a:path>
            </a:pathLst>
          </a:custGeom>
          <a:ln w="25399">
            <a:solidFill>
              <a:srgbClr val="959069"/>
            </a:solidFill>
          </a:ln>
        </p:spPr>
        <p:txBody>
          <a:bodyPr wrap="square" lIns="0" tIns="0" rIns="0" bIns="0" rtlCol="0"/>
          <a:lstStyle/>
          <a:p>
            <a:endParaRPr/>
          </a:p>
        </p:txBody>
      </p:sp>
      <p:sp>
        <p:nvSpPr>
          <p:cNvPr id="48" name="object 48"/>
          <p:cNvSpPr/>
          <p:nvPr/>
        </p:nvSpPr>
        <p:spPr>
          <a:xfrm>
            <a:off x="2834997" y="3756725"/>
            <a:ext cx="229870" cy="207010"/>
          </a:xfrm>
          <a:custGeom>
            <a:avLst/>
            <a:gdLst/>
            <a:ahLst/>
            <a:cxnLst/>
            <a:rect l="l" t="t" r="r" b="b"/>
            <a:pathLst>
              <a:path w="229869" h="207010">
                <a:moveTo>
                  <a:pt x="229379" y="206792"/>
                </a:moveTo>
                <a:lnTo>
                  <a:pt x="0" y="0"/>
                </a:lnTo>
              </a:path>
            </a:pathLst>
          </a:custGeom>
          <a:ln w="25399">
            <a:solidFill>
              <a:srgbClr val="959069"/>
            </a:solidFill>
          </a:ln>
        </p:spPr>
        <p:txBody>
          <a:bodyPr wrap="square" lIns="0" tIns="0" rIns="0" bIns="0" rtlCol="0"/>
          <a:lstStyle/>
          <a:p>
            <a:endParaRPr/>
          </a:p>
        </p:txBody>
      </p:sp>
      <p:sp>
        <p:nvSpPr>
          <p:cNvPr id="49" name="object 49"/>
          <p:cNvSpPr/>
          <p:nvPr/>
        </p:nvSpPr>
        <p:spPr>
          <a:xfrm>
            <a:off x="2825376" y="4123936"/>
            <a:ext cx="229870" cy="207010"/>
          </a:xfrm>
          <a:custGeom>
            <a:avLst/>
            <a:gdLst/>
            <a:ahLst/>
            <a:cxnLst/>
            <a:rect l="l" t="t" r="r" b="b"/>
            <a:pathLst>
              <a:path w="229869" h="207010">
                <a:moveTo>
                  <a:pt x="229386" y="0"/>
                </a:moveTo>
                <a:lnTo>
                  <a:pt x="0" y="206791"/>
                </a:lnTo>
              </a:path>
            </a:pathLst>
          </a:custGeom>
          <a:ln w="25399">
            <a:solidFill>
              <a:srgbClr val="959069"/>
            </a:solidFill>
          </a:ln>
        </p:spPr>
        <p:txBody>
          <a:bodyPr wrap="square" lIns="0" tIns="0" rIns="0" bIns="0" rtlCol="0"/>
          <a:lstStyle/>
          <a:p>
            <a:endParaRPr/>
          </a:p>
        </p:txBody>
      </p:sp>
      <p:sp>
        <p:nvSpPr>
          <p:cNvPr id="50" name="object 50"/>
          <p:cNvSpPr/>
          <p:nvPr/>
        </p:nvSpPr>
        <p:spPr>
          <a:xfrm>
            <a:off x="2825376" y="4123935"/>
            <a:ext cx="229870" cy="207010"/>
          </a:xfrm>
          <a:custGeom>
            <a:avLst/>
            <a:gdLst/>
            <a:ahLst/>
            <a:cxnLst/>
            <a:rect l="l" t="t" r="r" b="b"/>
            <a:pathLst>
              <a:path w="229869" h="207010">
                <a:moveTo>
                  <a:pt x="229386" y="206792"/>
                </a:moveTo>
                <a:lnTo>
                  <a:pt x="0" y="0"/>
                </a:lnTo>
              </a:path>
            </a:pathLst>
          </a:custGeom>
          <a:ln w="25399">
            <a:solidFill>
              <a:srgbClr val="959069"/>
            </a:solidFill>
          </a:ln>
        </p:spPr>
        <p:txBody>
          <a:bodyPr wrap="square" lIns="0" tIns="0" rIns="0" bIns="0" rtlCol="0"/>
          <a:lstStyle/>
          <a:p>
            <a:endParaRPr/>
          </a:p>
        </p:txBody>
      </p:sp>
      <p:sp>
        <p:nvSpPr>
          <p:cNvPr id="51" name="object 51"/>
          <p:cNvSpPr/>
          <p:nvPr/>
        </p:nvSpPr>
        <p:spPr>
          <a:xfrm>
            <a:off x="2421665" y="4085451"/>
            <a:ext cx="267335" cy="237490"/>
          </a:xfrm>
          <a:custGeom>
            <a:avLst/>
            <a:gdLst/>
            <a:ahLst/>
            <a:cxnLst/>
            <a:rect l="l" t="t" r="r" b="b"/>
            <a:pathLst>
              <a:path w="267334" h="237489">
                <a:moveTo>
                  <a:pt x="0" y="118483"/>
                </a:moveTo>
                <a:lnTo>
                  <a:pt x="7723" y="78696"/>
                </a:lnTo>
                <a:lnTo>
                  <a:pt x="29111" y="44657"/>
                </a:lnTo>
                <a:lnTo>
                  <a:pt x="61495" y="18736"/>
                </a:lnTo>
                <a:lnTo>
                  <a:pt x="102203" y="3298"/>
                </a:lnTo>
                <a:lnTo>
                  <a:pt x="132648" y="0"/>
                </a:lnTo>
                <a:lnTo>
                  <a:pt x="148303" y="782"/>
                </a:lnTo>
                <a:lnTo>
                  <a:pt x="191606" y="11836"/>
                </a:lnTo>
                <a:lnTo>
                  <a:pt x="227413" y="34130"/>
                </a:lnTo>
                <a:lnTo>
                  <a:pt x="253145" y="65329"/>
                </a:lnTo>
                <a:lnTo>
                  <a:pt x="266226" y="103096"/>
                </a:lnTo>
                <a:lnTo>
                  <a:pt x="267329" y="116740"/>
                </a:lnTo>
                <a:lnTo>
                  <a:pt x="266452" y="130751"/>
                </a:lnTo>
                <a:lnTo>
                  <a:pt x="254040" y="169422"/>
                </a:lnTo>
                <a:lnTo>
                  <a:pt x="228993" y="201323"/>
                </a:lnTo>
                <a:lnTo>
                  <a:pt x="193930" y="224232"/>
                </a:lnTo>
                <a:lnTo>
                  <a:pt x="151471" y="235928"/>
                </a:lnTo>
                <a:lnTo>
                  <a:pt x="136127" y="236950"/>
                </a:lnTo>
                <a:lnTo>
                  <a:pt x="120284" y="236180"/>
                </a:lnTo>
                <a:lnTo>
                  <a:pt x="76590" y="225261"/>
                </a:lnTo>
                <a:lnTo>
                  <a:pt x="40557" y="203215"/>
                </a:lnTo>
                <a:lnTo>
                  <a:pt x="14636" y="172336"/>
                </a:lnTo>
                <a:lnTo>
                  <a:pt x="1277" y="134922"/>
                </a:lnTo>
                <a:lnTo>
                  <a:pt x="0" y="118483"/>
                </a:lnTo>
                <a:close/>
              </a:path>
            </a:pathLst>
          </a:custGeom>
          <a:ln w="25399">
            <a:solidFill>
              <a:srgbClr val="766DBF"/>
            </a:solidFill>
          </a:ln>
        </p:spPr>
        <p:txBody>
          <a:bodyPr wrap="square" lIns="0" tIns="0" rIns="0" bIns="0" rtlCol="0"/>
          <a:lstStyle/>
          <a:p>
            <a:endParaRPr/>
          </a:p>
        </p:txBody>
      </p:sp>
      <p:sp>
        <p:nvSpPr>
          <p:cNvPr id="53" name="object 53"/>
          <p:cNvSpPr/>
          <p:nvPr/>
        </p:nvSpPr>
        <p:spPr>
          <a:xfrm>
            <a:off x="4523445" y="1793432"/>
            <a:ext cx="267335" cy="237490"/>
          </a:xfrm>
          <a:custGeom>
            <a:avLst/>
            <a:gdLst/>
            <a:ahLst/>
            <a:cxnLst/>
            <a:rect l="l" t="t" r="r" b="b"/>
            <a:pathLst>
              <a:path w="267335" h="237489">
                <a:moveTo>
                  <a:pt x="0" y="118483"/>
                </a:moveTo>
                <a:lnTo>
                  <a:pt x="7723" y="78696"/>
                </a:lnTo>
                <a:lnTo>
                  <a:pt x="29111" y="44657"/>
                </a:lnTo>
                <a:lnTo>
                  <a:pt x="61495" y="18736"/>
                </a:lnTo>
                <a:lnTo>
                  <a:pt x="102203" y="3298"/>
                </a:lnTo>
                <a:lnTo>
                  <a:pt x="132648" y="0"/>
                </a:lnTo>
                <a:lnTo>
                  <a:pt x="148303" y="782"/>
                </a:lnTo>
                <a:lnTo>
                  <a:pt x="191606" y="11835"/>
                </a:lnTo>
                <a:lnTo>
                  <a:pt x="227413" y="34130"/>
                </a:lnTo>
                <a:lnTo>
                  <a:pt x="253145" y="65329"/>
                </a:lnTo>
                <a:lnTo>
                  <a:pt x="266226" y="103095"/>
                </a:lnTo>
                <a:lnTo>
                  <a:pt x="267329" y="116740"/>
                </a:lnTo>
                <a:lnTo>
                  <a:pt x="266453" y="130750"/>
                </a:lnTo>
                <a:lnTo>
                  <a:pt x="254040" y="169422"/>
                </a:lnTo>
                <a:lnTo>
                  <a:pt x="228993" y="201323"/>
                </a:lnTo>
                <a:lnTo>
                  <a:pt x="193930" y="224232"/>
                </a:lnTo>
                <a:lnTo>
                  <a:pt x="151471" y="235928"/>
                </a:lnTo>
                <a:lnTo>
                  <a:pt x="136128" y="236950"/>
                </a:lnTo>
                <a:lnTo>
                  <a:pt x="120284" y="236180"/>
                </a:lnTo>
                <a:lnTo>
                  <a:pt x="76590" y="225261"/>
                </a:lnTo>
                <a:lnTo>
                  <a:pt x="40558" y="203215"/>
                </a:lnTo>
                <a:lnTo>
                  <a:pt x="14636" y="172336"/>
                </a:lnTo>
                <a:lnTo>
                  <a:pt x="1277" y="134922"/>
                </a:lnTo>
                <a:lnTo>
                  <a:pt x="0" y="118483"/>
                </a:lnTo>
                <a:close/>
              </a:path>
            </a:pathLst>
          </a:custGeom>
          <a:ln w="25399">
            <a:solidFill>
              <a:srgbClr val="766DBF"/>
            </a:solidFill>
          </a:ln>
        </p:spPr>
        <p:txBody>
          <a:bodyPr wrap="square" lIns="0" tIns="0" rIns="0" bIns="0" rtlCol="0"/>
          <a:lstStyle/>
          <a:p>
            <a:endParaRPr/>
          </a:p>
        </p:txBody>
      </p:sp>
      <p:sp>
        <p:nvSpPr>
          <p:cNvPr id="54" name="object 54"/>
          <p:cNvSpPr/>
          <p:nvPr/>
        </p:nvSpPr>
        <p:spPr>
          <a:xfrm>
            <a:off x="4534790" y="2222754"/>
            <a:ext cx="229870" cy="207010"/>
          </a:xfrm>
          <a:custGeom>
            <a:avLst/>
            <a:gdLst/>
            <a:ahLst/>
            <a:cxnLst/>
            <a:rect l="l" t="t" r="r" b="b"/>
            <a:pathLst>
              <a:path w="229869" h="207010">
                <a:moveTo>
                  <a:pt x="229379" y="0"/>
                </a:moveTo>
                <a:lnTo>
                  <a:pt x="0" y="206791"/>
                </a:lnTo>
              </a:path>
            </a:pathLst>
          </a:custGeom>
          <a:ln w="25399">
            <a:solidFill>
              <a:srgbClr val="959069"/>
            </a:solidFill>
          </a:ln>
        </p:spPr>
        <p:txBody>
          <a:bodyPr wrap="square" lIns="0" tIns="0" rIns="0" bIns="0" rtlCol="0"/>
          <a:lstStyle/>
          <a:p>
            <a:endParaRPr/>
          </a:p>
        </p:txBody>
      </p:sp>
      <p:sp>
        <p:nvSpPr>
          <p:cNvPr id="55" name="object 55"/>
          <p:cNvSpPr/>
          <p:nvPr/>
        </p:nvSpPr>
        <p:spPr>
          <a:xfrm>
            <a:off x="4534783" y="2222753"/>
            <a:ext cx="229870" cy="207010"/>
          </a:xfrm>
          <a:custGeom>
            <a:avLst/>
            <a:gdLst/>
            <a:ahLst/>
            <a:cxnLst/>
            <a:rect l="l" t="t" r="r" b="b"/>
            <a:pathLst>
              <a:path w="229869" h="207010">
                <a:moveTo>
                  <a:pt x="229379" y="206791"/>
                </a:moveTo>
                <a:lnTo>
                  <a:pt x="0" y="0"/>
                </a:lnTo>
              </a:path>
            </a:pathLst>
          </a:custGeom>
          <a:ln w="25399">
            <a:solidFill>
              <a:srgbClr val="959069"/>
            </a:solidFill>
          </a:ln>
        </p:spPr>
        <p:txBody>
          <a:bodyPr wrap="square" lIns="0" tIns="0" rIns="0" bIns="0" rtlCol="0"/>
          <a:lstStyle/>
          <a:p>
            <a:endParaRPr/>
          </a:p>
        </p:txBody>
      </p:sp>
      <p:sp>
        <p:nvSpPr>
          <p:cNvPr id="56" name="object 56"/>
          <p:cNvSpPr/>
          <p:nvPr/>
        </p:nvSpPr>
        <p:spPr>
          <a:xfrm>
            <a:off x="4525162" y="2589964"/>
            <a:ext cx="229870" cy="207010"/>
          </a:xfrm>
          <a:custGeom>
            <a:avLst/>
            <a:gdLst/>
            <a:ahLst/>
            <a:cxnLst/>
            <a:rect l="l" t="t" r="r" b="b"/>
            <a:pathLst>
              <a:path w="229869" h="207010">
                <a:moveTo>
                  <a:pt x="229385" y="0"/>
                </a:moveTo>
                <a:lnTo>
                  <a:pt x="0" y="206792"/>
                </a:lnTo>
              </a:path>
            </a:pathLst>
          </a:custGeom>
          <a:ln w="25399">
            <a:solidFill>
              <a:srgbClr val="959069"/>
            </a:solidFill>
          </a:ln>
        </p:spPr>
        <p:txBody>
          <a:bodyPr wrap="square" lIns="0" tIns="0" rIns="0" bIns="0" rtlCol="0"/>
          <a:lstStyle/>
          <a:p>
            <a:endParaRPr/>
          </a:p>
        </p:txBody>
      </p:sp>
      <p:sp>
        <p:nvSpPr>
          <p:cNvPr id="57" name="object 57"/>
          <p:cNvSpPr/>
          <p:nvPr/>
        </p:nvSpPr>
        <p:spPr>
          <a:xfrm>
            <a:off x="4525162" y="2589964"/>
            <a:ext cx="229870" cy="207010"/>
          </a:xfrm>
          <a:custGeom>
            <a:avLst/>
            <a:gdLst/>
            <a:ahLst/>
            <a:cxnLst/>
            <a:rect l="l" t="t" r="r" b="b"/>
            <a:pathLst>
              <a:path w="229869" h="207010">
                <a:moveTo>
                  <a:pt x="229385" y="206791"/>
                </a:moveTo>
                <a:lnTo>
                  <a:pt x="0" y="0"/>
                </a:lnTo>
              </a:path>
            </a:pathLst>
          </a:custGeom>
          <a:ln w="25399">
            <a:solidFill>
              <a:srgbClr val="959069"/>
            </a:solidFill>
          </a:ln>
        </p:spPr>
        <p:txBody>
          <a:bodyPr wrap="square" lIns="0" tIns="0" rIns="0" bIns="0" rtlCol="0"/>
          <a:lstStyle/>
          <a:p>
            <a:endParaRPr/>
          </a:p>
        </p:txBody>
      </p:sp>
      <p:sp>
        <p:nvSpPr>
          <p:cNvPr id="58" name="object 58"/>
          <p:cNvSpPr/>
          <p:nvPr/>
        </p:nvSpPr>
        <p:spPr>
          <a:xfrm>
            <a:off x="4121451" y="2551480"/>
            <a:ext cx="267335" cy="237490"/>
          </a:xfrm>
          <a:custGeom>
            <a:avLst/>
            <a:gdLst/>
            <a:ahLst/>
            <a:cxnLst/>
            <a:rect l="l" t="t" r="r" b="b"/>
            <a:pathLst>
              <a:path w="267335" h="237489">
                <a:moveTo>
                  <a:pt x="0" y="118483"/>
                </a:moveTo>
                <a:lnTo>
                  <a:pt x="7723" y="78696"/>
                </a:lnTo>
                <a:lnTo>
                  <a:pt x="29111" y="44657"/>
                </a:lnTo>
                <a:lnTo>
                  <a:pt x="61495" y="18736"/>
                </a:lnTo>
                <a:lnTo>
                  <a:pt x="102203" y="3298"/>
                </a:lnTo>
                <a:lnTo>
                  <a:pt x="132648" y="0"/>
                </a:lnTo>
                <a:lnTo>
                  <a:pt x="148303" y="782"/>
                </a:lnTo>
                <a:lnTo>
                  <a:pt x="191606" y="11835"/>
                </a:lnTo>
                <a:lnTo>
                  <a:pt x="227413" y="34130"/>
                </a:lnTo>
                <a:lnTo>
                  <a:pt x="253145" y="65329"/>
                </a:lnTo>
                <a:lnTo>
                  <a:pt x="266226" y="103096"/>
                </a:lnTo>
                <a:lnTo>
                  <a:pt x="267329" y="116740"/>
                </a:lnTo>
                <a:lnTo>
                  <a:pt x="266452" y="130751"/>
                </a:lnTo>
                <a:lnTo>
                  <a:pt x="254040" y="169422"/>
                </a:lnTo>
                <a:lnTo>
                  <a:pt x="228993" y="201323"/>
                </a:lnTo>
                <a:lnTo>
                  <a:pt x="193930" y="224232"/>
                </a:lnTo>
                <a:lnTo>
                  <a:pt x="151471" y="235928"/>
                </a:lnTo>
                <a:lnTo>
                  <a:pt x="136127" y="236950"/>
                </a:lnTo>
                <a:lnTo>
                  <a:pt x="120284" y="236180"/>
                </a:lnTo>
                <a:lnTo>
                  <a:pt x="76590" y="225261"/>
                </a:lnTo>
                <a:lnTo>
                  <a:pt x="40557" y="203215"/>
                </a:lnTo>
                <a:lnTo>
                  <a:pt x="14636" y="172336"/>
                </a:lnTo>
                <a:lnTo>
                  <a:pt x="1277" y="134922"/>
                </a:lnTo>
                <a:lnTo>
                  <a:pt x="0" y="118483"/>
                </a:lnTo>
                <a:close/>
              </a:path>
            </a:pathLst>
          </a:custGeom>
          <a:ln w="25399">
            <a:solidFill>
              <a:srgbClr val="766DBF"/>
            </a:solidFill>
          </a:ln>
        </p:spPr>
        <p:txBody>
          <a:bodyPr wrap="square" lIns="0" tIns="0" rIns="0" bIns="0" rtlCol="0"/>
          <a:lstStyle/>
          <a:p>
            <a:endParaRPr/>
          </a:p>
        </p:txBody>
      </p:sp>
      <p:sp>
        <p:nvSpPr>
          <p:cNvPr id="59" name="object 59"/>
          <p:cNvSpPr/>
          <p:nvPr/>
        </p:nvSpPr>
        <p:spPr>
          <a:xfrm>
            <a:off x="3725042" y="2222754"/>
            <a:ext cx="229870" cy="207010"/>
          </a:xfrm>
          <a:custGeom>
            <a:avLst/>
            <a:gdLst/>
            <a:ahLst/>
            <a:cxnLst/>
            <a:rect l="l" t="t" r="r" b="b"/>
            <a:pathLst>
              <a:path w="229869" h="207010">
                <a:moveTo>
                  <a:pt x="229380" y="0"/>
                </a:moveTo>
                <a:lnTo>
                  <a:pt x="0" y="206791"/>
                </a:lnTo>
              </a:path>
            </a:pathLst>
          </a:custGeom>
          <a:ln w="25399">
            <a:solidFill>
              <a:srgbClr val="959069"/>
            </a:solidFill>
          </a:ln>
        </p:spPr>
        <p:txBody>
          <a:bodyPr wrap="square" lIns="0" tIns="0" rIns="0" bIns="0" rtlCol="0"/>
          <a:lstStyle/>
          <a:p>
            <a:endParaRPr/>
          </a:p>
        </p:txBody>
      </p:sp>
      <p:sp>
        <p:nvSpPr>
          <p:cNvPr id="60" name="object 60"/>
          <p:cNvSpPr/>
          <p:nvPr/>
        </p:nvSpPr>
        <p:spPr>
          <a:xfrm>
            <a:off x="3725037" y="2222753"/>
            <a:ext cx="229870" cy="207010"/>
          </a:xfrm>
          <a:custGeom>
            <a:avLst/>
            <a:gdLst/>
            <a:ahLst/>
            <a:cxnLst/>
            <a:rect l="l" t="t" r="r" b="b"/>
            <a:pathLst>
              <a:path w="229869" h="207010">
                <a:moveTo>
                  <a:pt x="229379" y="206791"/>
                </a:moveTo>
                <a:lnTo>
                  <a:pt x="0" y="0"/>
                </a:lnTo>
              </a:path>
            </a:pathLst>
          </a:custGeom>
          <a:ln w="25399">
            <a:solidFill>
              <a:srgbClr val="959069"/>
            </a:solidFill>
          </a:ln>
        </p:spPr>
        <p:txBody>
          <a:bodyPr wrap="square" lIns="0" tIns="0" rIns="0" bIns="0" rtlCol="0"/>
          <a:lstStyle/>
          <a:p>
            <a:endParaRPr/>
          </a:p>
        </p:txBody>
      </p:sp>
      <p:sp>
        <p:nvSpPr>
          <p:cNvPr id="62" name="object 62"/>
          <p:cNvSpPr/>
          <p:nvPr/>
        </p:nvSpPr>
        <p:spPr>
          <a:xfrm>
            <a:off x="6322923" y="1764663"/>
            <a:ext cx="267335" cy="237490"/>
          </a:xfrm>
          <a:custGeom>
            <a:avLst/>
            <a:gdLst/>
            <a:ahLst/>
            <a:cxnLst/>
            <a:rect l="l" t="t" r="r" b="b"/>
            <a:pathLst>
              <a:path w="267335" h="237489">
                <a:moveTo>
                  <a:pt x="0" y="118483"/>
                </a:moveTo>
                <a:lnTo>
                  <a:pt x="7723" y="78696"/>
                </a:lnTo>
                <a:lnTo>
                  <a:pt x="29111" y="44657"/>
                </a:lnTo>
                <a:lnTo>
                  <a:pt x="61495" y="18736"/>
                </a:lnTo>
                <a:lnTo>
                  <a:pt x="102203" y="3298"/>
                </a:lnTo>
                <a:lnTo>
                  <a:pt x="132648" y="0"/>
                </a:lnTo>
                <a:lnTo>
                  <a:pt x="148303" y="782"/>
                </a:lnTo>
                <a:lnTo>
                  <a:pt x="191606" y="11835"/>
                </a:lnTo>
                <a:lnTo>
                  <a:pt x="227413" y="34130"/>
                </a:lnTo>
                <a:lnTo>
                  <a:pt x="253145" y="65329"/>
                </a:lnTo>
                <a:lnTo>
                  <a:pt x="266226" y="103095"/>
                </a:lnTo>
                <a:lnTo>
                  <a:pt x="267329" y="116740"/>
                </a:lnTo>
                <a:lnTo>
                  <a:pt x="266453" y="130750"/>
                </a:lnTo>
                <a:lnTo>
                  <a:pt x="254040" y="169422"/>
                </a:lnTo>
                <a:lnTo>
                  <a:pt x="228993" y="201323"/>
                </a:lnTo>
                <a:lnTo>
                  <a:pt x="193930" y="224232"/>
                </a:lnTo>
                <a:lnTo>
                  <a:pt x="151471" y="235928"/>
                </a:lnTo>
                <a:lnTo>
                  <a:pt x="136128" y="236950"/>
                </a:lnTo>
                <a:lnTo>
                  <a:pt x="120284" y="236180"/>
                </a:lnTo>
                <a:lnTo>
                  <a:pt x="76590" y="225262"/>
                </a:lnTo>
                <a:lnTo>
                  <a:pt x="40558" y="203215"/>
                </a:lnTo>
                <a:lnTo>
                  <a:pt x="14636" y="172336"/>
                </a:lnTo>
                <a:lnTo>
                  <a:pt x="1277" y="134922"/>
                </a:lnTo>
                <a:lnTo>
                  <a:pt x="0" y="118483"/>
                </a:lnTo>
                <a:close/>
              </a:path>
            </a:pathLst>
          </a:custGeom>
          <a:ln w="25399">
            <a:solidFill>
              <a:srgbClr val="766DBF"/>
            </a:solidFill>
          </a:ln>
        </p:spPr>
        <p:txBody>
          <a:bodyPr wrap="square" lIns="0" tIns="0" rIns="0" bIns="0" rtlCol="0"/>
          <a:lstStyle/>
          <a:p>
            <a:endParaRPr/>
          </a:p>
        </p:txBody>
      </p:sp>
      <p:sp>
        <p:nvSpPr>
          <p:cNvPr id="63" name="object 63"/>
          <p:cNvSpPr/>
          <p:nvPr/>
        </p:nvSpPr>
        <p:spPr>
          <a:xfrm>
            <a:off x="6334268" y="2193984"/>
            <a:ext cx="229870" cy="207010"/>
          </a:xfrm>
          <a:custGeom>
            <a:avLst/>
            <a:gdLst/>
            <a:ahLst/>
            <a:cxnLst/>
            <a:rect l="l" t="t" r="r" b="b"/>
            <a:pathLst>
              <a:path w="229870" h="207010">
                <a:moveTo>
                  <a:pt x="229379" y="0"/>
                </a:moveTo>
                <a:lnTo>
                  <a:pt x="0" y="206791"/>
                </a:lnTo>
              </a:path>
            </a:pathLst>
          </a:custGeom>
          <a:ln w="25399">
            <a:solidFill>
              <a:srgbClr val="959069"/>
            </a:solidFill>
          </a:ln>
        </p:spPr>
        <p:txBody>
          <a:bodyPr wrap="square" lIns="0" tIns="0" rIns="0" bIns="0" rtlCol="0"/>
          <a:lstStyle/>
          <a:p>
            <a:endParaRPr/>
          </a:p>
        </p:txBody>
      </p:sp>
      <p:sp>
        <p:nvSpPr>
          <p:cNvPr id="64" name="object 64"/>
          <p:cNvSpPr/>
          <p:nvPr/>
        </p:nvSpPr>
        <p:spPr>
          <a:xfrm>
            <a:off x="6334262" y="2193984"/>
            <a:ext cx="229870" cy="207010"/>
          </a:xfrm>
          <a:custGeom>
            <a:avLst/>
            <a:gdLst/>
            <a:ahLst/>
            <a:cxnLst/>
            <a:rect l="l" t="t" r="r" b="b"/>
            <a:pathLst>
              <a:path w="229870" h="207010">
                <a:moveTo>
                  <a:pt x="229379" y="206791"/>
                </a:moveTo>
                <a:lnTo>
                  <a:pt x="0" y="0"/>
                </a:lnTo>
              </a:path>
            </a:pathLst>
          </a:custGeom>
          <a:ln w="25399">
            <a:solidFill>
              <a:srgbClr val="959069"/>
            </a:solidFill>
          </a:ln>
        </p:spPr>
        <p:txBody>
          <a:bodyPr wrap="square" lIns="0" tIns="0" rIns="0" bIns="0" rtlCol="0"/>
          <a:lstStyle/>
          <a:p>
            <a:endParaRPr/>
          </a:p>
        </p:txBody>
      </p:sp>
      <p:sp>
        <p:nvSpPr>
          <p:cNvPr id="65" name="object 65"/>
          <p:cNvSpPr/>
          <p:nvPr/>
        </p:nvSpPr>
        <p:spPr>
          <a:xfrm>
            <a:off x="6324641" y="2561195"/>
            <a:ext cx="229870" cy="207010"/>
          </a:xfrm>
          <a:custGeom>
            <a:avLst/>
            <a:gdLst/>
            <a:ahLst/>
            <a:cxnLst/>
            <a:rect l="l" t="t" r="r" b="b"/>
            <a:pathLst>
              <a:path w="229870" h="207010">
                <a:moveTo>
                  <a:pt x="229385" y="0"/>
                </a:moveTo>
                <a:lnTo>
                  <a:pt x="0" y="206791"/>
                </a:lnTo>
              </a:path>
            </a:pathLst>
          </a:custGeom>
          <a:ln w="25399">
            <a:solidFill>
              <a:srgbClr val="959069"/>
            </a:solidFill>
          </a:ln>
        </p:spPr>
        <p:txBody>
          <a:bodyPr wrap="square" lIns="0" tIns="0" rIns="0" bIns="0" rtlCol="0"/>
          <a:lstStyle/>
          <a:p>
            <a:endParaRPr/>
          </a:p>
        </p:txBody>
      </p:sp>
      <p:sp>
        <p:nvSpPr>
          <p:cNvPr id="66" name="object 66"/>
          <p:cNvSpPr/>
          <p:nvPr/>
        </p:nvSpPr>
        <p:spPr>
          <a:xfrm>
            <a:off x="6324641" y="2561195"/>
            <a:ext cx="229870" cy="207010"/>
          </a:xfrm>
          <a:custGeom>
            <a:avLst/>
            <a:gdLst/>
            <a:ahLst/>
            <a:cxnLst/>
            <a:rect l="l" t="t" r="r" b="b"/>
            <a:pathLst>
              <a:path w="229870" h="207010">
                <a:moveTo>
                  <a:pt x="229385" y="206791"/>
                </a:moveTo>
                <a:lnTo>
                  <a:pt x="0" y="0"/>
                </a:lnTo>
              </a:path>
            </a:pathLst>
          </a:custGeom>
          <a:ln w="25399">
            <a:solidFill>
              <a:srgbClr val="959069"/>
            </a:solidFill>
          </a:ln>
        </p:spPr>
        <p:txBody>
          <a:bodyPr wrap="square" lIns="0" tIns="0" rIns="0" bIns="0" rtlCol="0"/>
          <a:lstStyle/>
          <a:p>
            <a:endParaRPr/>
          </a:p>
        </p:txBody>
      </p:sp>
      <p:sp>
        <p:nvSpPr>
          <p:cNvPr id="67" name="object 67"/>
          <p:cNvSpPr/>
          <p:nvPr/>
        </p:nvSpPr>
        <p:spPr>
          <a:xfrm>
            <a:off x="5920930" y="2522711"/>
            <a:ext cx="267335" cy="237490"/>
          </a:xfrm>
          <a:custGeom>
            <a:avLst/>
            <a:gdLst/>
            <a:ahLst/>
            <a:cxnLst/>
            <a:rect l="l" t="t" r="r" b="b"/>
            <a:pathLst>
              <a:path w="267335" h="237489">
                <a:moveTo>
                  <a:pt x="0" y="118483"/>
                </a:moveTo>
                <a:lnTo>
                  <a:pt x="7723" y="78696"/>
                </a:lnTo>
                <a:lnTo>
                  <a:pt x="29111" y="44657"/>
                </a:lnTo>
                <a:lnTo>
                  <a:pt x="61495" y="18736"/>
                </a:lnTo>
                <a:lnTo>
                  <a:pt x="102203" y="3298"/>
                </a:lnTo>
                <a:lnTo>
                  <a:pt x="132648" y="0"/>
                </a:lnTo>
                <a:lnTo>
                  <a:pt x="148303" y="782"/>
                </a:lnTo>
                <a:lnTo>
                  <a:pt x="191606" y="11835"/>
                </a:lnTo>
                <a:lnTo>
                  <a:pt x="227413" y="34130"/>
                </a:lnTo>
                <a:lnTo>
                  <a:pt x="253145" y="65329"/>
                </a:lnTo>
                <a:lnTo>
                  <a:pt x="266226" y="103095"/>
                </a:lnTo>
                <a:lnTo>
                  <a:pt x="267329" y="116739"/>
                </a:lnTo>
                <a:lnTo>
                  <a:pt x="266453" y="130750"/>
                </a:lnTo>
                <a:lnTo>
                  <a:pt x="254040" y="169422"/>
                </a:lnTo>
                <a:lnTo>
                  <a:pt x="228993" y="201323"/>
                </a:lnTo>
                <a:lnTo>
                  <a:pt x="193930" y="224232"/>
                </a:lnTo>
                <a:lnTo>
                  <a:pt x="151471" y="235928"/>
                </a:lnTo>
                <a:lnTo>
                  <a:pt x="136128" y="236950"/>
                </a:lnTo>
                <a:lnTo>
                  <a:pt x="120284" y="236180"/>
                </a:lnTo>
                <a:lnTo>
                  <a:pt x="76590" y="225261"/>
                </a:lnTo>
                <a:lnTo>
                  <a:pt x="40558" y="203215"/>
                </a:lnTo>
                <a:lnTo>
                  <a:pt x="14636" y="172336"/>
                </a:lnTo>
                <a:lnTo>
                  <a:pt x="1277" y="134922"/>
                </a:lnTo>
                <a:lnTo>
                  <a:pt x="0" y="118483"/>
                </a:lnTo>
                <a:close/>
              </a:path>
            </a:pathLst>
          </a:custGeom>
          <a:ln w="25399">
            <a:solidFill>
              <a:srgbClr val="766DBF"/>
            </a:solidFill>
          </a:ln>
        </p:spPr>
        <p:txBody>
          <a:bodyPr wrap="square" lIns="0" tIns="0" rIns="0" bIns="0" rtlCol="0"/>
          <a:lstStyle/>
          <a:p>
            <a:endParaRPr/>
          </a:p>
        </p:txBody>
      </p:sp>
      <p:sp>
        <p:nvSpPr>
          <p:cNvPr id="68" name="object 68"/>
          <p:cNvSpPr/>
          <p:nvPr/>
        </p:nvSpPr>
        <p:spPr>
          <a:xfrm>
            <a:off x="5524522" y="2193984"/>
            <a:ext cx="229870" cy="207010"/>
          </a:xfrm>
          <a:custGeom>
            <a:avLst/>
            <a:gdLst/>
            <a:ahLst/>
            <a:cxnLst/>
            <a:rect l="l" t="t" r="r" b="b"/>
            <a:pathLst>
              <a:path w="229870" h="207010">
                <a:moveTo>
                  <a:pt x="229379" y="0"/>
                </a:moveTo>
                <a:lnTo>
                  <a:pt x="0" y="206791"/>
                </a:lnTo>
              </a:path>
            </a:pathLst>
          </a:custGeom>
          <a:ln w="25399">
            <a:solidFill>
              <a:srgbClr val="959069"/>
            </a:solidFill>
          </a:ln>
        </p:spPr>
        <p:txBody>
          <a:bodyPr wrap="square" lIns="0" tIns="0" rIns="0" bIns="0" rtlCol="0"/>
          <a:lstStyle/>
          <a:p>
            <a:endParaRPr/>
          </a:p>
        </p:txBody>
      </p:sp>
      <p:sp>
        <p:nvSpPr>
          <p:cNvPr id="69" name="object 69"/>
          <p:cNvSpPr/>
          <p:nvPr/>
        </p:nvSpPr>
        <p:spPr>
          <a:xfrm>
            <a:off x="5524516" y="2193984"/>
            <a:ext cx="229870" cy="207010"/>
          </a:xfrm>
          <a:custGeom>
            <a:avLst/>
            <a:gdLst/>
            <a:ahLst/>
            <a:cxnLst/>
            <a:rect l="l" t="t" r="r" b="b"/>
            <a:pathLst>
              <a:path w="229870" h="207010">
                <a:moveTo>
                  <a:pt x="229379" y="206791"/>
                </a:moveTo>
                <a:lnTo>
                  <a:pt x="0" y="0"/>
                </a:lnTo>
              </a:path>
            </a:pathLst>
          </a:custGeom>
          <a:ln w="25399">
            <a:solidFill>
              <a:srgbClr val="959069"/>
            </a:solidFill>
          </a:ln>
        </p:spPr>
        <p:txBody>
          <a:bodyPr wrap="square" lIns="0" tIns="0" rIns="0" bIns="0" rtlCol="0"/>
          <a:lstStyle/>
          <a:p>
            <a:endParaRPr/>
          </a:p>
        </p:txBody>
      </p:sp>
      <p:sp>
        <p:nvSpPr>
          <p:cNvPr id="70" name="object 70"/>
          <p:cNvSpPr/>
          <p:nvPr/>
        </p:nvSpPr>
        <p:spPr>
          <a:xfrm>
            <a:off x="5908866" y="2166015"/>
            <a:ext cx="267335" cy="237490"/>
          </a:xfrm>
          <a:custGeom>
            <a:avLst/>
            <a:gdLst/>
            <a:ahLst/>
            <a:cxnLst/>
            <a:rect l="l" t="t" r="r" b="b"/>
            <a:pathLst>
              <a:path w="267335" h="237489">
                <a:moveTo>
                  <a:pt x="0" y="118483"/>
                </a:moveTo>
                <a:lnTo>
                  <a:pt x="7723" y="78696"/>
                </a:lnTo>
                <a:lnTo>
                  <a:pt x="29111" y="44657"/>
                </a:lnTo>
                <a:lnTo>
                  <a:pt x="61495" y="18736"/>
                </a:lnTo>
                <a:lnTo>
                  <a:pt x="102203" y="3298"/>
                </a:lnTo>
                <a:lnTo>
                  <a:pt x="132648" y="0"/>
                </a:lnTo>
                <a:lnTo>
                  <a:pt x="148303" y="782"/>
                </a:lnTo>
                <a:lnTo>
                  <a:pt x="191606" y="11835"/>
                </a:lnTo>
                <a:lnTo>
                  <a:pt x="227413" y="34130"/>
                </a:lnTo>
                <a:lnTo>
                  <a:pt x="253145" y="65329"/>
                </a:lnTo>
                <a:lnTo>
                  <a:pt x="266226" y="103095"/>
                </a:lnTo>
                <a:lnTo>
                  <a:pt x="267329" y="116739"/>
                </a:lnTo>
                <a:lnTo>
                  <a:pt x="266453" y="130750"/>
                </a:lnTo>
                <a:lnTo>
                  <a:pt x="254041" y="169422"/>
                </a:lnTo>
                <a:lnTo>
                  <a:pt x="228993" y="201323"/>
                </a:lnTo>
                <a:lnTo>
                  <a:pt x="193930" y="224232"/>
                </a:lnTo>
                <a:lnTo>
                  <a:pt x="151471" y="235928"/>
                </a:lnTo>
                <a:lnTo>
                  <a:pt x="136128" y="236950"/>
                </a:lnTo>
                <a:lnTo>
                  <a:pt x="120284" y="236180"/>
                </a:lnTo>
                <a:lnTo>
                  <a:pt x="76590" y="225261"/>
                </a:lnTo>
                <a:lnTo>
                  <a:pt x="40558" y="203215"/>
                </a:lnTo>
                <a:lnTo>
                  <a:pt x="14636" y="172336"/>
                </a:lnTo>
                <a:lnTo>
                  <a:pt x="1277" y="134922"/>
                </a:lnTo>
                <a:lnTo>
                  <a:pt x="0" y="118483"/>
                </a:lnTo>
                <a:close/>
              </a:path>
            </a:pathLst>
          </a:custGeom>
          <a:ln w="25399">
            <a:solidFill>
              <a:srgbClr val="766DBF"/>
            </a:solidFill>
          </a:ln>
        </p:spPr>
        <p:txBody>
          <a:bodyPr wrap="square" lIns="0" tIns="0" rIns="0" bIns="0" rtlCol="0"/>
          <a:lstStyle/>
          <a:p>
            <a:endParaRPr/>
          </a:p>
        </p:txBody>
      </p:sp>
      <p:sp>
        <p:nvSpPr>
          <p:cNvPr id="71" name="object 71"/>
          <p:cNvSpPr/>
          <p:nvPr/>
        </p:nvSpPr>
        <p:spPr>
          <a:xfrm>
            <a:off x="2946855" y="2626848"/>
            <a:ext cx="544195" cy="493395"/>
          </a:xfrm>
          <a:custGeom>
            <a:avLst/>
            <a:gdLst/>
            <a:ahLst/>
            <a:cxnLst/>
            <a:rect l="l" t="t" r="r" b="b"/>
            <a:pathLst>
              <a:path w="544194" h="493394">
                <a:moveTo>
                  <a:pt x="0" y="336844"/>
                </a:moveTo>
                <a:lnTo>
                  <a:pt x="325324" y="78096"/>
                </a:lnTo>
                <a:lnTo>
                  <a:pt x="263209" y="0"/>
                </a:lnTo>
                <a:lnTo>
                  <a:pt x="543630" y="31964"/>
                </a:lnTo>
                <a:lnTo>
                  <a:pt x="511666" y="312384"/>
                </a:lnTo>
                <a:lnTo>
                  <a:pt x="449552" y="234288"/>
                </a:lnTo>
                <a:lnTo>
                  <a:pt x="124228" y="493036"/>
                </a:lnTo>
                <a:lnTo>
                  <a:pt x="0" y="336844"/>
                </a:lnTo>
                <a:close/>
              </a:path>
            </a:pathLst>
          </a:custGeom>
          <a:ln w="25399">
            <a:solidFill>
              <a:srgbClr val="919191"/>
            </a:solidFill>
          </a:ln>
        </p:spPr>
        <p:txBody>
          <a:bodyPr wrap="square" lIns="0" tIns="0" rIns="0" bIns="0" rtlCol="0"/>
          <a:lstStyle/>
          <a:p>
            <a:endParaRPr/>
          </a:p>
        </p:txBody>
      </p:sp>
      <p:sp>
        <p:nvSpPr>
          <p:cNvPr id="72" name="object 72"/>
          <p:cNvSpPr/>
          <p:nvPr/>
        </p:nvSpPr>
        <p:spPr>
          <a:xfrm>
            <a:off x="4976273" y="2222755"/>
            <a:ext cx="332105" cy="399415"/>
          </a:xfrm>
          <a:custGeom>
            <a:avLst/>
            <a:gdLst/>
            <a:ahLst/>
            <a:cxnLst/>
            <a:rect l="l" t="t" r="r" b="b"/>
            <a:pathLst>
              <a:path w="332104" h="399414">
                <a:moveTo>
                  <a:pt x="0" y="99786"/>
                </a:moveTo>
                <a:lnTo>
                  <a:pt x="165760" y="99786"/>
                </a:lnTo>
                <a:lnTo>
                  <a:pt x="165760" y="0"/>
                </a:lnTo>
                <a:lnTo>
                  <a:pt x="331518" y="199571"/>
                </a:lnTo>
                <a:lnTo>
                  <a:pt x="165760" y="399143"/>
                </a:lnTo>
                <a:lnTo>
                  <a:pt x="165760" y="299356"/>
                </a:lnTo>
                <a:lnTo>
                  <a:pt x="0" y="299356"/>
                </a:lnTo>
                <a:lnTo>
                  <a:pt x="0" y="99786"/>
                </a:lnTo>
                <a:close/>
              </a:path>
            </a:pathLst>
          </a:custGeom>
          <a:ln w="25399">
            <a:solidFill>
              <a:srgbClr val="919191"/>
            </a:solidFill>
          </a:ln>
        </p:spPr>
        <p:txBody>
          <a:bodyPr wrap="square" lIns="0" tIns="0" rIns="0" bIns="0" rtlCol="0"/>
          <a:lstStyle/>
          <a:p>
            <a:endParaRPr/>
          </a:p>
        </p:txBody>
      </p:sp>
      <p:sp>
        <p:nvSpPr>
          <p:cNvPr id="74" name="object 74"/>
          <p:cNvSpPr/>
          <p:nvPr/>
        </p:nvSpPr>
        <p:spPr>
          <a:xfrm>
            <a:off x="8082125" y="1335013"/>
            <a:ext cx="267335" cy="237490"/>
          </a:xfrm>
          <a:custGeom>
            <a:avLst/>
            <a:gdLst/>
            <a:ahLst/>
            <a:cxnLst/>
            <a:rect l="l" t="t" r="r" b="b"/>
            <a:pathLst>
              <a:path w="267334" h="237490">
                <a:moveTo>
                  <a:pt x="0" y="118483"/>
                </a:moveTo>
                <a:lnTo>
                  <a:pt x="7723" y="78695"/>
                </a:lnTo>
                <a:lnTo>
                  <a:pt x="29111" y="44657"/>
                </a:lnTo>
                <a:lnTo>
                  <a:pt x="61495" y="18736"/>
                </a:lnTo>
                <a:lnTo>
                  <a:pt x="102203" y="3298"/>
                </a:lnTo>
                <a:lnTo>
                  <a:pt x="132648" y="0"/>
                </a:lnTo>
                <a:lnTo>
                  <a:pt x="148303" y="782"/>
                </a:lnTo>
                <a:lnTo>
                  <a:pt x="191606" y="11835"/>
                </a:lnTo>
                <a:lnTo>
                  <a:pt x="227413" y="34130"/>
                </a:lnTo>
                <a:lnTo>
                  <a:pt x="253145" y="65329"/>
                </a:lnTo>
                <a:lnTo>
                  <a:pt x="266226" y="103095"/>
                </a:lnTo>
                <a:lnTo>
                  <a:pt x="267329" y="116740"/>
                </a:lnTo>
                <a:lnTo>
                  <a:pt x="266453" y="130750"/>
                </a:lnTo>
                <a:lnTo>
                  <a:pt x="254040" y="169422"/>
                </a:lnTo>
                <a:lnTo>
                  <a:pt x="228993" y="201323"/>
                </a:lnTo>
                <a:lnTo>
                  <a:pt x="193930" y="224232"/>
                </a:lnTo>
                <a:lnTo>
                  <a:pt x="151471" y="235928"/>
                </a:lnTo>
                <a:lnTo>
                  <a:pt x="136128" y="236950"/>
                </a:lnTo>
                <a:lnTo>
                  <a:pt x="120284" y="236180"/>
                </a:lnTo>
                <a:lnTo>
                  <a:pt x="76590" y="225261"/>
                </a:lnTo>
                <a:lnTo>
                  <a:pt x="40557" y="203215"/>
                </a:lnTo>
                <a:lnTo>
                  <a:pt x="14636" y="172336"/>
                </a:lnTo>
                <a:lnTo>
                  <a:pt x="1277" y="134922"/>
                </a:lnTo>
                <a:lnTo>
                  <a:pt x="0" y="118483"/>
                </a:lnTo>
                <a:close/>
              </a:path>
            </a:pathLst>
          </a:custGeom>
          <a:ln w="25399">
            <a:solidFill>
              <a:srgbClr val="766DBF"/>
            </a:solidFill>
          </a:ln>
        </p:spPr>
        <p:txBody>
          <a:bodyPr wrap="square" lIns="0" tIns="0" rIns="0" bIns="0" rtlCol="0"/>
          <a:lstStyle/>
          <a:p>
            <a:endParaRPr/>
          </a:p>
        </p:txBody>
      </p:sp>
      <p:sp>
        <p:nvSpPr>
          <p:cNvPr id="75" name="object 75"/>
          <p:cNvSpPr/>
          <p:nvPr/>
        </p:nvSpPr>
        <p:spPr>
          <a:xfrm>
            <a:off x="8093471" y="1764333"/>
            <a:ext cx="229870" cy="207010"/>
          </a:xfrm>
          <a:custGeom>
            <a:avLst/>
            <a:gdLst/>
            <a:ahLst/>
            <a:cxnLst/>
            <a:rect l="l" t="t" r="r" b="b"/>
            <a:pathLst>
              <a:path w="229870" h="207010">
                <a:moveTo>
                  <a:pt x="229379" y="0"/>
                </a:moveTo>
                <a:lnTo>
                  <a:pt x="0" y="206792"/>
                </a:lnTo>
              </a:path>
            </a:pathLst>
          </a:custGeom>
          <a:ln w="25399">
            <a:solidFill>
              <a:srgbClr val="959069"/>
            </a:solidFill>
          </a:ln>
        </p:spPr>
        <p:txBody>
          <a:bodyPr wrap="square" lIns="0" tIns="0" rIns="0" bIns="0" rtlCol="0"/>
          <a:lstStyle/>
          <a:p>
            <a:endParaRPr/>
          </a:p>
        </p:txBody>
      </p:sp>
      <p:sp>
        <p:nvSpPr>
          <p:cNvPr id="76" name="object 76"/>
          <p:cNvSpPr/>
          <p:nvPr/>
        </p:nvSpPr>
        <p:spPr>
          <a:xfrm>
            <a:off x="8093464" y="1764333"/>
            <a:ext cx="229870" cy="207010"/>
          </a:xfrm>
          <a:custGeom>
            <a:avLst/>
            <a:gdLst/>
            <a:ahLst/>
            <a:cxnLst/>
            <a:rect l="l" t="t" r="r" b="b"/>
            <a:pathLst>
              <a:path w="229870" h="207010">
                <a:moveTo>
                  <a:pt x="229379" y="206792"/>
                </a:moveTo>
                <a:lnTo>
                  <a:pt x="0" y="0"/>
                </a:lnTo>
              </a:path>
            </a:pathLst>
          </a:custGeom>
          <a:ln w="25399">
            <a:solidFill>
              <a:srgbClr val="959069"/>
            </a:solidFill>
          </a:ln>
        </p:spPr>
        <p:txBody>
          <a:bodyPr wrap="square" lIns="0" tIns="0" rIns="0" bIns="0" rtlCol="0"/>
          <a:lstStyle/>
          <a:p>
            <a:endParaRPr/>
          </a:p>
        </p:txBody>
      </p:sp>
      <p:sp>
        <p:nvSpPr>
          <p:cNvPr id="77" name="object 77"/>
          <p:cNvSpPr/>
          <p:nvPr/>
        </p:nvSpPr>
        <p:spPr>
          <a:xfrm>
            <a:off x="8083843" y="2131545"/>
            <a:ext cx="229870" cy="207010"/>
          </a:xfrm>
          <a:custGeom>
            <a:avLst/>
            <a:gdLst/>
            <a:ahLst/>
            <a:cxnLst/>
            <a:rect l="l" t="t" r="r" b="b"/>
            <a:pathLst>
              <a:path w="229870" h="207010">
                <a:moveTo>
                  <a:pt x="229385" y="0"/>
                </a:moveTo>
                <a:lnTo>
                  <a:pt x="0" y="206791"/>
                </a:lnTo>
              </a:path>
            </a:pathLst>
          </a:custGeom>
          <a:ln w="25399">
            <a:solidFill>
              <a:srgbClr val="959069"/>
            </a:solidFill>
          </a:ln>
        </p:spPr>
        <p:txBody>
          <a:bodyPr wrap="square" lIns="0" tIns="0" rIns="0" bIns="0" rtlCol="0"/>
          <a:lstStyle/>
          <a:p>
            <a:endParaRPr/>
          </a:p>
        </p:txBody>
      </p:sp>
      <p:sp>
        <p:nvSpPr>
          <p:cNvPr id="78" name="object 78"/>
          <p:cNvSpPr/>
          <p:nvPr/>
        </p:nvSpPr>
        <p:spPr>
          <a:xfrm>
            <a:off x="8083843" y="2131544"/>
            <a:ext cx="229870" cy="207010"/>
          </a:xfrm>
          <a:custGeom>
            <a:avLst/>
            <a:gdLst/>
            <a:ahLst/>
            <a:cxnLst/>
            <a:rect l="l" t="t" r="r" b="b"/>
            <a:pathLst>
              <a:path w="229870" h="207010">
                <a:moveTo>
                  <a:pt x="229385" y="206791"/>
                </a:moveTo>
                <a:lnTo>
                  <a:pt x="0" y="0"/>
                </a:lnTo>
              </a:path>
            </a:pathLst>
          </a:custGeom>
          <a:ln w="25399">
            <a:solidFill>
              <a:srgbClr val="959069"/>
            </a:solidFill>
          </a:ln>
        </p:spPr>
        <p:txBody>
          <a:bodyPr wrap="square" lIns="0" tIns="0" rIns="0" bIns="0" rtlCol="0"/>
          <a:lstStyle/>
          <a:p>
            <a:endParaRPr/>
          </a:p>
        </p:txBody>
      </p:sp>
      <p:sp>
        <p:nvSpPr>
          <p:cNvPr id="79" name="object 79"/>
          <p:cNvSpPr/>
          <p:nvPr/>
        </p:nvSpPr>
        <p:spPr>
          <a:xfrm>
            <a:off x="7680132" y="2093060"/>
            <a:ext cx="267335" cy="237490"/>
          </a:xfrm>
          <a:custGeom>
            <a:avLst/>
            <a:gdLst/>
            <a:ahLst/>
            <a:cxnLst/>
            <a:rect l="l" t="t" r="r" b="b"/>
            <a:pathLst>
              <a:path w="267335" h="237489">
                <a:moveTo>
                  <a:pt x="0" y="118483"/>
                </a:moveTo>
                <a:lnTo>
                  <a:pt x="7723" y="78696"/>
                </a:lnTo>
                <a:lnTo>
                  <a:pt x="29111" y="44657"/>
                </a:lnTo>
                <a:lnTo>
                  <a:pt x="61495" y="18736"/>
                </a:lnTo>
                <a:lnTo>
                  <a:pt x="102203" y="3298"/>
                </a:lnTo>
                <a:lnTo>
                  <a:pt x="132648" y="0"/>
                </a:lnTo>
                <a:lnTo>
                  <a:pt x="148303" y="782"/>
                </a:lnTo>
                <a:lnTo>
                  <a:pt x="191606" y="11835"/>
                </a:lnTo>
                <a:lnTo>
                  <a:pt x="227413" y="34130"/>
                </a:lnTo>
                <a:lnTo>
                  <a:pt x="253145" y="65329"/>
                </a:lnTo>
                <a:lnTo>
                  <a:pt x="266226" y="103095"/>
                </a:lnTo>
                <a:lnTo>
                  <a:pt x="267329" y="116740"/>
                </a:lnTo>
                <a:lnTo>
                  <a:pt x="266453" y="130750"/>
                </a:lnTo>
                <a:lnTo>
                  <a:pt x="254040" y="169422"/>
                </a:lnTo>
                <a:lnTo>
                  <a:pt x="228993" y="201323"/>
                </a:lnTo>
                <a:lnTo>
                  <a:pt x="193930" y="224232"/>
                </a:lnTo>
                <a:lnTo>
                  <a:pt x="151471" y="235928"/>
                </a:lnTo>
                <a:lnTo>
                  <a:pt x="136128" y="236950"/>
                </a:lnTo>
                <a:lnTo>
                  <a:pt x="120284" y="236180"/>
                </a:lnTo>
                <a:lnTo>
                  <a:pt x="76590" y="225262"/>
                </a:lnTo>
                <a:lnTo>
                  <a:pt x="40558" y="203215"/>
                </a:lnTo>
                <a:lnTo>
                  <a:pt x="14636" y="172336"/>
                </a:lnTo>
                <a:lnTo>
                  <a:pt x="1277" y="134922"/>
                </a:lnTo>
                <a:lnTo>
                  <a:pt x="0" y="118483"/>
                </a:lnTo>
                <a:close/>
              </a:path>
            </a:pathLst>
          </a:custGeom>
          <a:ln w="25399">
            <a:solidFill>
              <a:srgbClr val="766DBF"/>
            </a:solidFill>
          </a:ln>
        </p:spPr>
        <p:txBody>
          <a:bodyPr wrap="square" lIns="0" tIns="0" rIns="0" bIns="0" rtlCol="0"/>
          <a:lstStyle/>
          <a:p>
            <a:endParaRPr/>
          </a:p>
        </p:txBody>
      </p:sp>
      <p:sp>
        <p:nvSpPr>
          <p:cNvPr id="80" name="object 80"/>
          <p:cNvSpPr/>
          <p:nvPr/>
        </p:nvSpPr>
        <p:spPr>
          <a:xfrm>
            <a:off x="7283725" y="1764333"/>
            <a:ext cx="229870" cy="207010"/>
          </a:xfrm>
          <a:custGeom>
            <a:avLst/>
            <a:gdLst/>
            <a:ahLst/>
            <a:cxnLst/>
            <a:rect l="l" t="t" r="r" b="b"/>
            <a:pathLst>
              <a:path w="229870" h="207010">
                <a:moveTo>
                  <a:pt x="229379" y="0"/>
                </a:moveTo>
                <a:lnTo>
                  <a:pt x="0" y="206792"/>
                </a:lnTo>
              </a:path>
            </a:pathLst>
          </a:custGeom>
          <a:ln w="25399">
            <a:solidFill>
              <a:srgbClr val="959069"/>
            </a:solidFill>
          </a:ln>
        </p:spPr>
        <p:txBody>
          <a:bodyPr wrap="square" lIns="0" tIns="0" rIns="0" bIns="0" rtlCol="0"/>
          <a:lstStyle/>
          <a:p>
            <a:endParaRPr/>
          </a:p>
        </p:txBody>
      </p:sp>
      <p:sp>
        <p:nvSpPr>
          <p:cNvPr id="81" name="object 81"/>
          <p:cNvSpPr/>
          <p:nvPr/>
        </p:nvSpPr>
        <p:spPr>
          <a:xfrm>
            <a:off x="7283719" y="1764333"/>
            <a:ext cx="229870" cy="207010"/>
          </a:xfrm>
          <a:custGeom>
            <a:avLst/>
            <a:gdLst/>
            <a:ahLst/>
            <a:cxnLst/>
            <a:rect l="l" t="t" r="r" b="b"/>
            <a:pathLst>
              <a:path w="229870" h="207010">
                <a:moveTo>
                  <a:pt x="229379" y="206792"/>
                </a:moveTo>
                <a:lnTo>
                  <a:pt x="0" y="0"/>
                </a:lnTo>
              </a:path>
            </a:pathLst>
          </a:custGeom>
          <a:ln w="25399">
            <a:solidFill>
              <a:srgbClr val="959069"/>
            </a:solidFill>
          </a:ln>
        </p:spPr>
        <p:txBody>
          <a:bodyPr wrap="square" lIns="0" tIns="0" rIns="0" bIns="0" rtlCol="0"/>
          <a:lstStyle/>
          <a:p>
            <a:endParaRPr/>
          </a:p>
        </p:txBody>
      </p:sp>
      <p:sp>
        <p:nvSpPr>
          <p:cNvPr id="82" name="object 82"/>
          <p:cNvSpPr/>
          <p:nvPr/>
        </p:nvSpPr>
        <p:spPr>
          <a:xfrm>
            <a:off x="7696932" y="1736363"/>
            <a:ext cx="267335" cy="237490"/>
          </a:xfrm>
          <a:custGeom>
            <a:avLst/>
            <a:gdLst/>
            <a:ahLst/>
            <a:cxnLst/>
            <a:rect l="l" t="t" r="r" b="b"/>
            <a:pathLst>
              <a:path w="267335" h="237489">
                <a:moveTo>
                  <a:pt x="0" y="118483"/>
                </a:moveTo>
                <a:lnTo>
                  <a:pt x="7723" y="78696"/>
                </a:lnTo>
                <a:lnTo>
                  <a:pt x="29111" y="44657"/>
                </a:lnTo>
                <a:lnTo>
                  <a:pt x="61495" y="18736"/>
                </a:lnTo>
                <a:lnTo>
                  <a:pt x="102203" y="3298"/>
                </a:lnTo>
                <a:lnTo>
                  <a:pt x="132648" y="0"/>
                </a:lnTo>
                <a:lnTo>
                  <a:pt x="148303" y="782"/>
                </a:lnTo>
                <a:lnTo>
                  <a:pt x="191606" y="11835"/>
                </a:lnTo>
                <a:lnTo>
                  <a:pt x="227413" y="34130"/>
                </a:lnTo>
                <a:lnTo>
                  <a:pt x="253145" y="65329"/>
                </a:lnTo>
                <a:lnTo>
                  <a:pt x="266226" y="103095"/>
                </a:lnTo>
                <a:lnTo>
                  <a:pt x="267329" y="116740"/>
                </a:lnTo>
                <a:lnTo>
                  <a:pt x="266453" y="130750"/>
                </a:lnTo>
                <a:lnTo>
                  <a:pt x="254040" y="169422"/>
                </a:lnTo>
                <a:lnTo>
                  <a:pt x="228993" y="201323"/>
                </a:lnTo>
                <a:lnTo>
                  <a:pt x="193930" y="224232"/>
                </a:lnTo>
                <a:lnTo>
                  <a:pt x="151471" y="235928"/>
                </a:lnTo>
                <a:lnTo>
                  <a:pt x="136128" y="236950"/>
                </a:lnTo>
                <a:lnTo>
                  <a:pt x="120284" y="236180"/>
                </a:lnTo>
                <a:lnTo>
                  <a:pt x="76590" y="225261"/>
                </a:lnTo>
                <a:lnTo>
                  <a:pt x="40558" y="203215"/>
                </a:lnTo>
                <a:lnTo>
                  <a:pt x="14636" y="172336"/>
                </a:lnTo>
                <a:lnTo>
                  <a:pt x="1277" y="134922"/>
                </a:lnTo>
                <a:lnTo>
                  <a:pt x="0" y="118483"/>
                </a:lnTo>
                <a:close/>
              </a:path>
            </a:pathLst>
          </a:custGeom>
          <a:ln w="25399">
            <a:solidFill>
              <a:srgbClr val="766DBF"/>
            </a:solidFill>
          </a:ln>
        </p:spPr>
        <p:txBody>
          <a:bodyPr wrap="square" lIns="0" tIns="0" rIns="0" bIns="0" rtlCol="0"/>
          <a:lstStyle/>
          <a:p>
            <a:endParaRPr/>
          </a:p>
        </p:txBody>
      </p:sp>
      <p:sp>
        <p:nvSpPr>
          <p:cNvPr id="83" name="object 83"/>
          <p:cNvSpPr/>
          <p:nvPr/>
        </p:nvSpPr>
        <p:spPr>
          <a:xfrm>
            <a:off x="7678244" y="1358623"/>
            <a:ext cx="229870" cy="207010"/>
          </a:xfrm>
          <a:custGeom>
            <a:avLst/>
            <a:gdLst/>
            <a:ahLst/>
            <a:cxnLst/>
            <a:rect l="l" t="t" r="r" b="b"/>
            <a:pathLst>
              <a:path w="229870" h="207009">
                <a:moveTo>
                  <a:pt x="229379" y="0"/>
                </a:moveTo>
                <a:lnTo>
                  <a:pt x="0" y="206792"/>
                </a:lnTo>
              </a:path>
            </a:pathLst>
          </a:custGeom>
          <a:ln w="25399">
            <a:solidFill>
              <a:srgbClr val="959069"/>
            </a:solidFill>
          </a:ln>
        </p:spPr>
        <p:txBody>
          <a:bodyPr wrap="square" lIns="0" tIns="0" rIns="0" bIns="0" rtlCol="0"/>
          <a:lstStyle/>
          <a:p>
            <a:endParaRPr/>
          </a:p>
        </p:txBody>
      </p:sp>
      <p:sp>
        <p:nvSpPr>
          <p:cNvPr id="84" name="object 84"/>
          <p:cNvSpPr/>
          <p:nvPr/>
        </p:nvSpPr>
        <p:spPr>
          <a:xfrm>
            <a:off x="7678238" y="1358623"/>
            <a:ext cx="229870" cy="207010"/>
          </a:xfrm>
          <a:custGeom>
            <a:avLst/>
            <a:gdLst/>
            <a:ahLst/>
            <a:cxnLst/>
            <a:rect l="l" t="t" r="r" b="b"/>
            <a:pathLst>
              <a:path w="229870" h="207009">
                <a:moveTo>
                  <a:pt x="229379" y="206792"/>
                </a:moveTo>
                <a:lnTo>
                  <a:pt x="0" y="0"/>
                </a:lnTo>
              </a:path>
            </a:pathLst>
          </a:custGeom>
          <a:ln w="25399">
            <a:solidFill>
              <a:srgbClr val="959069"/>
            </a:solidFill>
          </a:ln>
        </p:spPr>
        <p:txBody>
          <a:bodyPr wrap="square" lIns="0" tIns="0" rIns="0" bIns="0" rtlCol="0"/>
          <a:lstStyle/>
          <a:p>
            <a:endParaRPr/>
          </a:p>
        </p:txBody>
      </p:sp>
      <p:sp>
        <p:nvSpPr>
          <p:cNvPr id="86" name="object 86"/>
          <p:cNvSpPr/>
          <p:nvPr/>
        </p:nvSpPr>
        <p:spPr>
          <a:xfrm>
            <a:off x="9841304" y="1319920"/>
            <a:ext cx="267335" cy="237490"/>
          </a:xfrm>
          <a:custGeom>
            <a:avLst/>
            <a:gdLst/>
            <a:ahLst/>
            <a:cxnLst/>
            <a:rect l="l" t="t" r="r" b="b"/>
            <a:pathLst>
              <a:path w="267334" h="237490">
                <a:moveTo>
                  <a:pt x="0" y="118483"/>
                </a:moveTo>
                <a:lnTo>
                  <a:pt x="7723" y="78695"/>
                </a:lnTo>
                <a:lnTo>
                  <a:pt x="29111" y="44657"/>
                </a:lnTo>
                <a:lnTo>
                  <a:pt x="61495" y="18736"/>
                </a:lnTo>
                <a:lnTo>
                  <a:pt x="102203" y="3298"/>
                </a:lnTo>
                <a:lnTo>
                  <a:pt x="132648" y="0"/>
                </a:lnTo>
                <a:lnTo>
                  <a:pt x="148303" y="782"/>
                </a:lnTo>
                <a:lnTo>
                  <a:pt x="191606" y="11835"/>
                </a:lnTo>
                <a:lnTo>
                  <a:pt x="227413" y="34130"/>
                </a:lnTo>
                <a:lnTo>
                  <a:pt x="253145" y="65329"/>
                </a:lnTo>
                <a:lnTo>
                  <a:pt x="266226" y="103095"/>
                </a:lnTo>
                <a:lnTo>
                  <a:pt x="267329" y="116740"/>
                </a:lnTo>
                <a:lnTo>
                  <a:pt x="266453" y="130750"/>
                </a:lnTo>
                <a:lnTo>
                  <a:pt x="254040" y="169422"/>
                </a:lnTo>
                <a:lnTo>
                  <a:pt x="228993" y="201323"/>
                </a:lnTo>
                <a:lnTo>
                  <a:pt x="193930" y="224232"/>
                </a:lnTo>
                <a:lnTo>
                  <a:pt x="151471" y="235928"/>
                </a:lnTo>
                <a:lnTo>
                  <a:pt x="136128" y="236950"/>
                </a:lnTo>
                <a:lnTo>
                  <a:pt x="120284" y="236180"/>
                </a:lnTo>
                <a:lnTo>
                  <a:pt x="76590" y="225261"/>
                </a:lnTo>
                <a:lnTo>
                  <a:pt x="40557" y="203215"/>
                </a:lnTo>
                <a:lnTo>
                  <a:pt x="14636" y="172336"/>
                </a:lnTo>
                <a:lnTo>
                  <a:pt x="1277" y="134922"/>
                </a:lnTo>
                <a:lnTo>
                  <a:pt x="0" y="118483"/>
                </a:lnTo>
                <a:close/>
              </a:path>
            </a:pathLst>
          </a:custGeom>
          <a:ln w="25399">
            <a:solidFill>
              <a:srgbClr val="766DBF"/>
            </a:solidFill>
          </a:ln>
        </p:spPr>
        <p:txBody>
          <a:bodyPr wrap="square" lIns="0" tIns="0" rIns="0" bIns="0" rtlCol="0"/>
          <a:lstStyle/>
          <a:p>
            <a:endParaRPr/>
          </a:p>
        </p:txBody>
      </p:sp>
      <p:sp>
        <p:nvSpPr>
          <p:cNvPr id="87" name="object 87"/>
          <p:cNvSpPr/>
          <p:nvPr/>
        </p:nvSpPr>
        <p:spPr>
          <a:xfrm>
            <a:off x="9862271" y="1739617"/>
            <a:ext cx="229870" cy="207010"/>
          </a:xfrm>
          <a:custGeom>
            <a:avLst/>
            <a:gdLst/>
            <a:ahLst/>
            <a:cxnLst/>
            <a:rect l="l" t="t" r="r" b="b"/>
            <a:pathLst>
              <a:path w="229870" h="207010">
                <a:moveTo>
                  <a:pt x="229379" y="0"/>
                </a:moveTo>
                <a:lnTo>
                  <a:pt x="0" y="206792"/>
                </a:lnTo>
              </a:path>
            </a:pathLst>
          </a:custGeom>
          <a:ln w="25399">
            <a:solidFill>
              <a:srgbClr val="959069"/>
            </a:solidFill>
          </a:ln>
        </p:spPr>
        <p:txBody>
          <a:bodyPr wrap="square" lIns="0" tIns="0" rIns="0" bIns="0" rtlCol="0"/>
          <a:lstStyle/>
          <a:p>
            <a:endParaRPr/>
          </a:p>
        </p:txBody>
      </p:sp>
      <p:sp>
        <p:nvSpPr>
          <p:cNvPr id="88" name="object 88"/>
          <p:cNvSpPr/>
          <p:nvPr/>
        </p:nvSpPr>
        <p:spPr>
          <a:xfrm>
            <a:off x="9862264" y="1739618"/>
            <a:ext cx="229870" cy="207010"/>
          </a:xfrm>
          <a:custGeom>
            <a:avLst/>
            <a:gdLst/>
            <a:ahLst/>
            <a:cxnLst/>
            <a:rect l="l" t="t" r="r" b="b"/>
            <a:pathLst>
              <a:path w="229870" h="207010">
                <a:moveTo>
                  <a:pt x="229379" y="206792"/>
                </a:moveTo>
                <a:lnTo>
                  <a:pt x="0" y="0"/>
                </a:lnTo>
              </a:path>
            </a:pathLst>
          </a:custGeom>
          <a:ln w="25399">
            <a:solidFill>
              <a:srgbClr val="959069"/>
            </a:solidFill>
          </a:ln>
        </p:spPr>
        <p:txBody>
          <a:bodyPr wrap="square" lIns="0" tIns="0" rIns="0" bIns="0" rtlCol="0"/>
          <a:lstStyle/>
          <a:p>
            <a:endParaRPr/>
          </a:p>
        </p:txBody>
      </p:sp>
      <p:sp>
        <p:nvSpPr>
          <p:cNvPr id="89" name="object 89"/>
          <p:cNvSpPr/>
          <p:nvPr/>
        </p:nvSpPr>
        <p:spPr>
          <a:xfrm>
            <a:off x="9852643" y="2106829"/>
            <a:ext cx="229870" cy="207010"/>
          </a:xfrm>
          <a:custGeom>
            <a:avLst/>
            <a:gdLst/>
            <a:ahLst/>
            <a:cxnLst/>
            <a:rect l="l" t="t" r="r" b="b"/>
            <a:pathLst>
              <a:path w="229870" h="207010">
                <a:moveTo>
                  <a:pt x="229386" y="0"/>
                </a:moveTo>
                <a:lnTo>
                  <a:pt x="0" y="206792"/>
                </a:lnTo>
              </a:path>
            </a:pathLst>
          </a:custGeom>
          <a:ln w="25399">
            <a:solidFill>
              <a:srgbClr val="959069"/>
            </a:solidFill>
          </a:ln>
        </p:spPr>
        <p:txBody>
          <a:bodyPr wrap="square" lIns="0" tIns="0" rIns="0" bIns="0" rtlCol="0"/>
          <a:lstStyle/>
          <a:p>
            <a:endParaRPr/>
          </a:p>
        </p:txBody>
      </p:sp>
      <p:sp>
        <p:nvSpPr>
          <p:cNvPr id="90" name="object 90"/>
          <p:cNvSpPr/>
          <p:nvPr/>
        </p:nvSpPr>
        <p:spPr>
          <a:xfrm>
            <a:off x="9852643" y="2106829"/>
            <a:ext cx="229870" cy="207010"/>
          </a:xfrm>
          <a:custGeom>
            <a:avLst/>
            <a:gdLst/>
            <a:ahLst/>
            <a:cxnLst/>
            <a:rect l="l" t="t" r="r" b="b"/>
            <a:pathLst>
              <a:path w="229870" h="207010">
                <a:moveTo>
                  <a:pt x="229386" y="206792"/>
                </a:moveTo>
                <a:lnTo>
                  <a:pt x="0" y="0"/>
                </a:lnTo>
              </a:path>
            </a:pathLst>
          </a:custGeom>
          <a:ln w="25399">
            <a:solidFill>
              <a:srgbClr val="959069"/>
            </a:solidFill>
          </a:ln>
        </p:spPr>
        <p:txBody>
          <a:bodyPr wrap="square" lIns="0" tIns="0" rIns="0" bIns="0" rtlCol="0"/>
          <a:lstStyle/>
          <a:p>
            <a:endParaRPr/>
          </a:p>
        </p:txBody>
      </p:sp>
      <p:sp>
        <p:nvSpPr>
          <p:cNvPr id="91" name="object 91"/>
          <p:cNvSpPr/>
          <p:nvPr/>
        </p:nvSpPr>
        <p:spPr>
          <a:xfrm>
            <a:off x="9448932" y="2068344"/>
            <a:ext cx="267335" cy="237490"/>
          </a:xfrm>
          <a:custGeom>
            <a:avLst/>
            <a:gdLst/>
            <a:ahLst/>
            <a:cxnLst/>
            <a:rect l="l" t="t" r="r" b="b"/>
            <a:pathLst>
              <a:path w="267334" h="237489">
                <a:moveTo>
                  <a:pt x="0" y="118483"/>
                </a:moveTo>
                <a:lnTo>
                  <a:pt x="7723" y="78695"/>
                </a:lnTo>
                <a:lnTo>
                  <a:pt x="29111" y="44657"/>
                </a:lnTo>
                <a:lnTo>
                  <a:pt x="61495" y="18736"/>
                </a:lnTo>
                <a:lnTo>
                  <a:pt x="102203" y="3298"/>
                </a:lnTo>
                <a:lnTo>
                  <a:pt x="132648" y="0"/>
                </a:lnTo>
                <a:lnTo>
                  <a:pt x="148303" y="782"/>
                </a:lnTo>
                <a:lnTo>
                  <a:pt x="191606" y="11835"/>
                </a:lnTo>
                <a:lnTo>
                  <a:pt x="227413" y="34130"/>
                </a:lnTo>
                <a:lnTo>
                  <a:pt x="253145" y="65329"/>
                </a:lnTo>
                <a:lnTo>
                  <a:pt x="266226" y="103095"/>
                </a:lnTo>
                <a:lnTo>
                  <a:pt x="267329" y="116740"/>
                </a:lnTo>
                <a:lnTo>
                  <a:pt x="266453" y="130750"/>
                </a:lnTo>
                <a:lnTo>
                  <a:pt x="254040" y="169422"/>
                </a:lnTo>
                <a:lnTo>
                  <a:pt x="228993" y="201323"/>
                </a:lnTo>
                <a:lnTo>
                  <a:pt x="193930" y="224232"/>
                </a:lnTo>
                <a:lnTo>
                  <a:pt x="151471" y="235928"/>
                </a:lnTo>
                <a:lnTo>
                  <a:pt x="136128" y="236950"/>
                </a:lnTo>
                <a:lnTo>
                  <a:pt x="120284" y="236180"/>
                </a:lnTo>
                <a:lnTo>
                  <a:pt x="76590" y="225262"/>
                </a:lnTo>
                <a:lnTo>
                  <a:pt x="40557" y="203215"/>
                </a:lnTo>
                <a:lnTo>
                  <a:pt x="14636" y="172336"/>
                </a:lnTo>
                <a:lnTo>
                  <a:pt x="1277" y="134922"/>
                </a:lnTo>
                <a:lnTo>
                  <a:pt x="0" y="118483"/>
                </a:lnTo>
                <a:close/>
              </a:path>
            </a:pathLst>
          </a:custGeom>
          <a:ln w="25399">
            <a:solidFill>
              <a:srgbClr val="766DBF"/>
            </a:solidFill>
          </a:ln>
        </p:spPr>
        <p:txBody>
          <a:bodyPr wrap="square" lIns="0" tIns="0" rIns="0" bIns="0" rtlCol="0"/>
          <a:lstStyle/>
          <a:p>
            <a:endParaRPr/>
          </a:p>
        </p:txBody>
      </p:sp>
      <p:sp>
        <p:nvSpPr>
          <p:cNvPr id="92" name="object 92"/>
          <p:cNvSpPr/>
          <p:nvPr/>
        </p:nvSpPr>
        <p:spPr>
          <a:xfrm>
            <a:off x="9052524" y="1739617"/>
            <a:ext cx="229870" cy="207010"/>
          </a:xfrm>
          <a:custGeom>
            <a:avLst/>
            <a:gdLst/>
            <a:ahLst/>
            <a:cxnLst/>
            <a:rect l="l" t="t" r="r" b="b"/>
            <a:pathLst>
              <a:path w="229870" h="207010">
                <a:moveTo>
                  <a:pt x="229379" y="0"/>
                </a:moveTo>
                <a:lnTo>
                  <a:pt x="0" y="206792"/>
                </a:lnTo>
              </a:path>
            </a:pathLst>
          </a:custGeom>
          <a:ln w="25399">
            <a:solidFill>
              <a:srgbClr val="959069"/>
            </a:solidFill>
          </a:ln>
        </p:spPr>
        <p:txBody>
          <a:bodyPr wrap="square" lIns="0" tIns="0" rIns="0" bIns="0" rtlCol="0"/>
          <a:lstStyle/>
          <a:p>
            <a:endParaRPr/>
          </a:p>
        </p:txBody>
      </p:sp>
      <p:sp>
        <p:nvSpPr>
          <p:cNvPr id="93" name="object 93"/>
          <p:cNvSpPr/>
          <p:nvPr/>
        </p:nvSpPr>
        <p:spPr>
          <a:xfrm>
            <a:off x="9052518" y="1739618"/>
            <a:ext cx="229870" cy="207010"/>
          </a:xfrm>
          <a:custGeom>
            <a:avLst/>
            <a:gdLst/>
            <a:ahLst/>
            <a:cxnLst/>
            <a:rect l="l" t="t" r="r" b="b"/>
            <a:pathLst>
              <a:path w="229870" h="207010">
                <a:moveTo>
                  <a:pt x="229379" y="206792"/>
                </a:moveTo>
                <a:lnTo>
                  <a:pt x="0" y="0"/>
                </a:lnTo>
              </a:path>
            </a:pathLst>
          </a:custGeom>
          <a:ln w="25399">
            <a:solidFill>
              <a:srgbClr val="959069"/>
            </a:solidFill>
          </a:ln>
        </p:spPr>
        <p:txBody>
          <a:bodyPr wrap="square" lIns="0" tIns="0" rIns="0" bIns="0" rtlCol="0"/>
          <a:lstStyle/>
          <a:p>
            <a:endParaRPr/>
          </a:p>
        </p:txBody>
      </p:sp>
      <p:sp>
        <p:nvSpPr>
          <p:cNvPr id="94" name="object 94"/>
          <p:cNvSpPr/>
          <p:nvPr/>
        </p:nvSpPr>
        <p:spPr>
          <a:xfrm>
            <a:off x="9465732" y="1711648"/>
            <a:ext cx="267335" cy="237490"/>
          </a:xfrm>
          <a:custGeom>
            <a:avLst/>
            <a:gdLst/>
            <a:ahLst/>
            <a:cxnLst/>
            <a:rect l="l" t="t" r="r" b="b"/>
            <a:pathLst>
              <a:path w="267334" h="237489">
                <a:moveTo>
                  <a:pt x="0" y="118483"/>
                </a:moveTo>
                <a:lnTo>
                  <a:pt x="7723" y="78696"/>
                </a:lnTo>
                <a:lnTo>
                  <a:pt x="29111" y="44657"/>
                </a:lnTo>
                <a:lnTo>
                  <a:pt x="61495" y="18736"/>
                </a:lnTo>
                <a:lnTo>
                  <a:pt x="102203" y="3298"/>
                </a:lnTo>
                <a:lnTo>
                  <a:pt x="132648" y="0"/>
                </a:lnTo>
                <a:lnTo>
                  <a:pt x="148303" y="782"/>
                </a:lnTo>
                <a:lnTo>
                  <a:pt x="191606" y="11835"/>
                </a:lnTo>
                <a:lnTo>
                  <a:pt x="227413" y="34130"/>
                </a:lnTo>
                <a:lnTo>
                  <a:pt x="253145" y="65329"/>
                </a:lnTo>
                <a:lnTo>
                  <a:pt x="266226" y="103095"/>
                </a:lnTo>
                <a:lnTo>
                  <a:pt x="267329" y="116740"/>
                </a:lnTo>
                <a:lnTo>
                  <a:pt x="266453" y="130750"/>
                </a:lnTo>
                <a:lnTo>
                  <a:pt x="254040" y="169422"/>
                </a:lnTo>
                <a:lnTo>
                  <a:pt x="228993" y="201323"/>
                </a:lnTo>
                <a:lnTo>
                  <a:pt x="193930" y="224232"/>
                </a:lnTo>
                <a:lnTo>
                  <a:pt x="151471" y="235928"/>
                </a:lnTo>
                <a:lnTo>
                  <a:pt x="136128" y="236950"/>
                </a:lnTo>
                <a:lnTo>
                  <a:pt x="120284" y="236180"/>
                </a:lnTo>
                <a:lnTo>
                  <a:pt x="76590" y="225262"/>
                </a:lnTo>
                <a:lnTo>
                  <a:pt x="40557" y="203215"/>
                </a:lnTo>
                <a:lnTo>
                  <a:pt x="14636" y="172336"/>
                </a:lnTo>
                <a:lnTo>
                  <a:pt x="1277" y="134922"/>
                </a:lnTo>
                <a:lnTo>
                  <a:pt x="0" y="118483"/>
                </a:lnTo>
                <a:close/>
              </a:path>
            </a:pathLst>
          </a:custGeom>
          <a:ln w="25399">
            <a:solidFill>
              <a:srgbClr val="766DBF"/>
            </a:solidFill>
          </a:ln>
        </p:spPr>
        <p:txBody>
          <a:bodyPr wrap="square" lIns="0" tIns="0" rIns="0" bIns="0" rtlCol="0"/>
          <a:lstStyle/>
          <a:p>
            <a:endParaRPr/>
          </a:p>
        </p:txBody>
      </p:sp>
      <p:sp>
        <p:nvSpPr>
          <p:cNvPr id="95" name="object 95"/>
          <p:cNvSpPr/>
          <p:nvPr/>
        </p:nvSpPr>
        <p:spPr>
          <a:xfrm>
            <a:off x="9447045" y="1333909"/>
            <a:ext cx="229870" cy="207010"/>
          </a:xfrm>
          <a:custGeom>
            <a:avLst/>
            <a:gdLst/>
            <a:ahLst/>
            <a:cxnLst/>
            <a:rect l="l" t="t" r="r" b="b"/>
            <a:pathLst>
              <a:path w="229870" h="207009">
                <a:moveTo>
                  <a:pt x="229379" y="0"/>
                </a:moveTo>
                <a:lnTo>
                  <a:pt x="0" y="206791"/>
                </a:lnTo>
              </a:path>
            </a:pathLst>
          </a:custGeom>
          <a:ln w="25399">
            <a:solidFill>
              <a:srgbClr val="959069"/>
            </a:solidFill>
          </a:ln>
        </p:spPr>
        <p:txBody>
          <a:bodyPr wrap="square" lIns="0" tIns="0" rIns="0" bIns="0" rtlCol="0"/>
          <a:lstStyle/>
          <a:p>
            <a:endParaRPr/>
          </a:p>
        </p:txBody>
      </p:sp>
      <p:sp>
        <p:nvSpPr>
          <p:cNvPr id="96" name="object 96"/>
          <p:cNvSpPr/>
          <p:nvPr/>
        </p:nvSpPr>
        <p:spPr>
          <a:xfrm>
            <a:off x="9447038" y="1333908"/>
            <a:ext cx="229870" cy="207010"/>
          </a:xfrm>
          <a:custGeom>
            <a:avLst/>
            <a:gdLst/>
            <a:ahLst/>
            <a:cxnLst/>
            <a:rect l="l" t="t" r="r" b="b"/>
            <a:pathLst>
              <a:path w="229870" h="207009">
                <a:moveTo>
                  <a:pt x="229379" y="206791"/>
                </a:moveTo>
                <a:lnTo>
                  <a:pt x="0" y="0"/>
                </a:lnTo>
              </a:path>
            </a:pathLst>
          </a:custGeom>
          <a:ln w="25399">
            <a:solidFill>
              <a:srgbClr val="959069"/>
            </a:solidFill>
          </a:ln>
        </p:spPr>
        <p:txBody>
          <a:bodyPr wrap="square" lIns="0" tIns="0" rIns="0" bIns="0" rtlCol="0"/>
          <a:lstStyle/>
          <a:p>
            <a:endParaRPr/>
          </a:p>
        </p:txBody>
      </p:sp>
      <p:sp>
        <p:nvSpPr>
          <p:cNvPr id="97" name="object 97"/>
          <p:cNvSpPr/>
          <p:nvPr/>
        </p:nvSpPr>
        <p:spPr>
          <a:xfrm>
            <a:off x="9028066" y="2076240"/>
            <a:ext cx="267335" cy="237490"/>
          </a:xfrm>
          <a:custGeom>
            <a:avLst/>
            <a:gdLst/>
            <a:ahLst/>
            <a:cxnLst/>
            <a:rect l="l" t="t" r="r" b="b"/>
            <a:pathLst>
              <a:path w="267334" h="237489">
                <a:moveTo>
                  <a:pt x="0" y="118483"/>
                </a:moveTo>
                <a:lnTo>
                  <a:pt x="7723" y="78696"/>
                </a:lnTo>
                <a:lnTo>
                  <a:pt x="29111" y="44657"/>
                </a:lnTo>
                <a:lnTo>
                  <a:pt x="61495" y="18736"/>
                </a:lnTo>
                <a:lnTo>
                  <a:pt x="102203" y="3298"/>
                </a:lnTo>
                <a:lnTo>
                  <a:pt x="132648" y="0"/>
                </a:lnTo>
                <a:lnTo>
                  <a:pt x="148303" y="782"/>
                </a:lnTo>
                <a:lnTo>
                  <a:pt x="191606" y="11835"/>
                </a:lnTo>
                <a:lnTo>
                  <a:pt x="227413" y="34130"/>
                </a:lnTo>
                <a:lnTo>
                  <a:pt x="253145" y="65329"/>
                </a:lnTo>
                <a:lnTo>
                  <a:pt x="266226" y="103095"/>
                </a:lnTo>
                <a:lnTo>
                  <a:pt x="267329" y="116740"/>
                </a:lnTo>
                <a:lnTo>
                  <a:pt x="266453" y="130750"/>
                </a:lnTo>
                <a:lnTo>
                  <a:pt x="254040" y="169422"/>
                </a:lnTo>
                <a:lnTo>
                  <a:pt x="228993" y="201323"/>
                </a:lnTo>
                <a:lnTo>
                  <a:pt x="193930" y="224232"/>
                </a:lnTo>
                <a:lnTo>
                  <a:pt x="151471" y="235928"/>
                </a:lnTo>
                <a:lnTo>
                  <a:pt x="136128" y="236950"/>
                </a:lnTo>
                <a:lnTo>
                  <a:pt x="120284" y="236180"/>
                </a:lnTo>
                <a:lnTo>
                  <a:pt x="76590" y="225262"/>
                </a:lnTo>
                <a:lnTo>
                  <a:pt x="40557" y="203215"/>
                </a:lnTo>
                <a:lnTo>
                  <a:pt x="14636" y="172336"/>
                </a:lnTo>
                <a:lnTo>
                  <a:pt x="1277" y="134922"/>
                </a:lnTo>
                <a:lnTo>
                  <a:pt x="0" y="118483"/>
                </a:lnTo>
                <a:close/>
              </a:path>
            </a:pathLst>
          </a:custGeom>
          <a:ln w="25399">
            <a:solidFill>
              <a:srgbClr val="766DBF"/>
            </a:solidFill>
          </a:ln>
        </p:spPr>
        <p:txBody>
          <a:bodyPr wrap="square" lIns="0" tIns="0" rIns="0" bIns="0" rtlCol="0"/>
          <a:lstStyle/>
          <a:p>
            <a:endParaRPr/>
          </a:p>
        </p:txBody>
      </p:sp>
      <p:sp>
        <p:nvSpPr>
          <p:cNvPr id="98" name="object 98"/>
          <p:cNvSpPr/>
          <p:nvPr/>
        </p:nvSpPr>
        <p:spPr>
          <a:xfrm>
            <a:off x="6665026" y="1875461"/>
            <a:ext cx="325120" cy="339090"/>
          </a:xfrm>
          <a:custGeom>
            <a:avLst/>
            <a:gdLst/>
            <a:ahLst/>
            <a:cxnLst/>
            <a:rect l="l" t="t" r="r" b="b"/>
            <a:pathLst>
              <a:path w="325120" h="339089">
                <a:moveTo>
                  <a:pt x="0" y="179606"/>
                </a:moveTo>
                <a:lnTo>
                  <a:pt x="132164" y="79561"/>
                </a:lnTo>
                <a:lnTo>
                  <a:pt x="71937" y="0"/>
                </a:lnTo>
                <a:lnTo>
                  <a:pt x="324553" y="59078"/>
                </a:lnTo>
                <a:lnTo>
                  <a:pt x="312842" y="318245"/>
                </a:lnTo>
                <a:lnTo>
                  <a:pt x="252615" y="238684"/>
                </a:lnTo>
                <a:lnTo>
                  <a:pt x="120451" y="338728"/>
                </a:lnTo>
                <a:lnTo>
                  <a:pt x="0" y="179606"/>
                </a:lnTo>
                <a:close/>
              </a:path>
            </a:pathLst>
          </a:custGeom>
          <a:ln w="25399">
            <a:solidFill>
              <a:srgbClr val="919191"/>
            </a:solidFill>
          </a:ln>
        </p:spPr>
        <p:txBody>
          <a:bodyPr wrap="square" lIns="0" tIns="0" rIns="0" bIns="0" rtlCol="0"/>
          <a:lstStyle/>
          <a:p>
            <a:endParaRPr/>
          </a:p>
        </p:txBody>
      </p:sp>
      <p:sp>
        <p:nvSpPr>
          <p:cNvPr id="99" name="object 99"/>
          <p:cNvSpPr/>
          <p:nvPr/>
        </p:nvSpPr>
        <p:spPr>
          <a:xfrm>
            <a:off x="8481249" y="1631260"/>
            <a:ext cx="332105" cy="399415"/>
          </a:xfrm>
          <a:custGeom>
            <a:avLst/>
            <a:gdLst/>
            <a:ahLst/>
            <a:cxnLst/>
            <a:rect l="l" t="t" r="r" b="b"/>
            <a:pathLst>
              <a:path w="332104" h="399414">
                <a:moveTo>
                  <a:pt x="0" y="99786"/>
                </a:moveTo>
                <a:lnTo>
                  <a:pt x="165759" y="99786"/>
                </a:lnTo>
                <a:lnTo>
                  <a:pt x="165759" y="0"/>
                </a:lnTo>
                <a:lnTo>
                  <a:pt x="331519" y="199571"/>
                </a:lnTo>
                <a:lnTo>
                  <a:pt x="165759" y="399143"/>
                </a:lnTo>
                <a:lnTo>
                  <a:pt x="165759" y="299356"/>
                </a:lnTo>
                <a:lnTo>
                  <a:pt x="0" y="299356"/>
                </a:lnTo>
                <a:lnTo>
                  <a:pt x="0" y="99786"/>
                </a:lnTo>
                <a:close/>
              </a:path>
            </a:pathLst>
          </a:custGeom>
          <a:ln w="25399">
            <a:solidFill>
              <a:srgbClr val="919191"/>
            </a:solidFill>
          </a:ln>
        </p:spPr>
        <p:txBody>
          <a:bodyPr wrap="square" lIns="0" tIns="0" rIns="0" bIns="0" rtlCol="0"/>
          <a:lstStyle/>
          <a:p>
            <a:endParaRPr/>
          </a:p>
        </p:txBody>
      </p:sp>
      <p:sp>
        <p:nvSpPr>
          <p:cNvPr id="101" name="object 101"/>
          <p:cNvSpPr/>
          <p:nvPr/>
        </p:nvSpPr>
        <p:spPr>
          <a:xfrm>
            <a:off x="8067164" y="2655263"/>
            <a:ext cx="267335" cy="237490"/>
          </a:xfrm>
          <a:custGeom>
            <a:avLst/>
            <a:gdLst/>
            <a:ahLst/>
            <a:cxnLst/>
            <a:rect l="l" t="t" r="r" b="b"/>
            <a:pathLst>
              <a:path w="267334" h="237489">
                <a:moveTo>
                  <a:pt x="0" y="118483"/>
                </a:moveTo>
                <a:lnTo>
                  <a:pt x="7723" y="78696"/>
                </a:lnTo>
                <a:lnTo>
                  <a:pt x="29111" y="44657"/>
                </a:lnTo>
                <a:lnTo>
                  <a:pt x="61495" y="18736"/>
                </a:lnTo>
                <a:lnTo>
                  <a:pt x="102203" y="3298"/>
                </a:lnTo>
                <a:lnTo>
                  <a:pt x="132648" y="0"/>
                </a:lnTo>
                <a:lnTo>
                  <a:pt x="148303" y="782"/>
                </a:lnTo>
                <a:lnTo>
                  <a:pt x="191606" y="11835"/>
                </a:lnTo>
                <a:lnTo>
                  <a:pt x="227413" y="34130"/>
                </a:lnTo>
                <a:lnTo>
                  <a:pt x="253145" y="65329"/>
                </a:lnTo>
                <a:lnTo>
                  <a:pt x="266226" y="103095"/>
                </a:lnTo>
                <a:lnTo>
                  <a:pt x="267329" y="116740"/>
                </a:lnTo>
                <a:lnTo>
                  <a:pt x="266453" y="130750"/>
                </a:lnTo>
                <a:lnTo>
                  <a:pt x="254040" y="169422"/>
                </a:lnTo>
                <a:lnTo>
                  <a:pt x="228993" y="201323"/>
                </a:lnTo>
                <a:lnTo>
                  <a:pt x="193930" y="224232"/>
                </a:lnTo>
                <a:lnTo>
                  <a:pt x="151471" y="235928"/>
                </a:lnTo>
                <a:lnTo>
                  <a:pt x="136128" y="236950"/>
                </a:lnTo>
                <a:lnTo>
                  <a:pt x="120284" y="236180"/>
                </a:lnTo>
                <a:lnTo>
                  <a:pt x="76590" y="225261"/>
                </a:lnTo>
                <a:lnTo>
                  <a:pt x="40557" y="203215"/>
                </a:lnTo>
                <a:lnTo>
                  <a:pt x="14636" y="172336"/>
                </a:lnTo>
                <a:lnTo>
                  <a:pt x="1277" y="134922"/>
                </a:lnTo>
                <a:lnTo>
                  <a:pt x="0" y="118483"/>
                </a:lnTo>
                <a:close/>
              </a:path>
            </a:pathLst>
          </a:custGeom>
          <a:ln w="25399">
            <a:solidFill>
              <a:srgbClr val="766DBF"/>
            </a:solidFill>
          </a:ln>
        </p:spPr>
        <p:txBody>
          <a:bodyPr wrap="square" lIns="0" tIns="0" rIns="0" bIns="0" rtlCol="0"/>
          <a:lstStyle/>
          <a:p>
            <a:endParaRPr/>
          </a:p>
        </p:txBody>
      </p:sp>
      <p:sp>
        <p:nvSpPr>
          <p:cNvPr id="102" name="object 102"/>
          <p:cNvSpPr/>
          <p:nvPr/>
        </p:nvSpPr>
        <p:spPr>
          <a:xfrm>
            <a:off x="8088130" y="3084583"/>
            <a:ext cx="229870" cy="207010"/>
          </a:xfrm>
          <a:custGeom>
            <a:avLst/>
            <a:gdLst/>
            <a:ahLst/>
            <a:cxnLst/>
            <a:rect l="l" t="t" r="r" b="b"/>
            <a:pathLst>
              <a:path w="229870" h="207010">
                <a:moveTo>
                  <a:pt x="229379" y="0"/>
                </a:moveTo>
                <a:lnTo>
                  <a:pt x="0" y="206792"/>
                </a:lnTo>
              </a:path>
            </a:pathLst>
          </a:custGeom>
          <a:ln w="25399">
            <a:solidFill>
              <a:srgbClr val="959069"/>
            </a:solidFill>
          </a:ln>
        </p:spPr>
        <p:txBody>
          <a:bodyPr wrap="square" lIns="0" tIns="0" rIns="0" bIns="0" rtlCol="0"/>
          <a:lstStyle/>
          <a:p>
            <a:endParaRPr/>
          </a:p>
        </p:txBody>
      </p:sp>
      <p:sp>
        <p:nvSpPr>
          <p:cNvPr id="103" name="object 103"/>
          <p:cNvSpPr/>
          <p:nvPr/>
        </p:nvSpPr>
        <p:spPr>
          <a:xfrm>
            <a:off x="8088124" y="3084583"/>
            <a:ext cx="229870" cy="207010"/>
          </a:xfrm>
          <a:custGeom>
            <a:avLst/>
            <a:gdLst/>
            <a:ahLst/>
            <a:cxnLst/>
            <a:rect l="l" t="t" r="r" b="b"/>
            <a:pathLst>
              <a:path w="229870" h="207010">
                <a:moveTo>
                  <a:pt x="229379" y="206792"/>
                </a:moveTo>
                <a:lnTo>
                  <a:pt x="0" y="0"/>
                </a:lnTo>
              </a:path>
            </a:pathLst>
          </a:custGeom>
          <a:ln w="25399">
            <a:solidFill>
              <a:srgbClr val="959069"/>
            </a:solidFill>
          </a:ln>
        </p:spPr>
        <p:txBody>
          <a:bodyPr wrap="square" lIns="0" tIns="0" rIns="0" bIns="0" rtlCol="0"/>
          <a:lstStyle/>
          <a:p>
            <a:endParaRPr/>
          </a:p>
        </p:txBody>
      </p:sp>
      <p:sp>
        <p:nvSpPr>
          <p:cNvPr id="104" name="object 104"/>
          <p:cNvSpPr/>
          <p:nvPr/>
        </p:nvSpPr>
        <p:spPr>
          <a:xfrm>
            <a:off x="8078503" y="3451793"/>
            <a:ext cx="229870" cy="207010"/>
          </a:xfrm>
          <a:custGeom>
            <a:avLst/>
            <a:gdLst/>
            <a:ahLst/>
            <a:cxnLst/>
            <a:rect l="l" t="t" r="r" b="b"/>
            <a:pathLst>
              <a:path w="229870" h="207010">
                <a:moveTo>
                  <a:pt x="229386" y="0"/>
                </a:moveTo>
                <a:lnTo>
                  <a:pt x="0" y="206791"/>
                </a:lnTo>
              </a:path>
            </a:pathLst>
          </a:custGeom>
          <a:ln w="25399">
            <a:solidFill>
              <a:srgbClr val="959069"/>
            </a:solidFill>
          </a:ln>
        </p:spPr>
        <p:txBody>
          <a:bodyPr wrap="square" lIns="0" tIns="0" rIns="0" bIns="0" rtlCol="0"/>
          <a:lstStyle/>
          <a:p>
            <a:endParaRPr/>
          </a:p>
        </p:txBody>
      </p:sp>
      <p:sp>
        <p:nvSpPr>
          <p:cNvPr id="105" name="object 105"/>
          <p:cNvSpPr/>
          <p:nvPr/>
        </p:nvSpPr>
        <p:spPr>
          <a:xfrm>
            <a:off x="8078503" y="3451795"/>
            <a:ext cx="229870" cy="207010"/>
          </a:xfrm>
          <a:custGeom>
            <a:avLst/>
            <a:gdLst/>
            <a:ahLst/>
            <a:cxnLst/>
            <a:rect l="l" t="t" r="r" b="b"/>
            <a:pathLst>
              <a:path w="229870" h="207010">
                <a:moveTo>
                  <a:pt x="229386" y="206791"/>
                </a:moveTo>
                <a:lnTo>
                  <a:pt x="0" y="0"/>
                </a:lnTo>
              </a:path>
            </a:pathLst>
          </a:custGeom>
          <a:ln w="25399">
            <a:solidFill>
              <a:srgbClr val="959069"/>
            </a:solidFill>
          </a:ln>
        </p:spPr>
        <p:txBody>
          <a:bodyPr wrap="square" lIns="0" tIns="0" rIns="0" bIns="0" rtlCol="0"/>
          <a:lstStyle/>
          <a:p>
            <a:endParaRPr/>
          </a:p>
        </p:txBody>
      </p:sp>
      <p:sp>
        <p:nvSpPr>
          <p:cNvPr id="106" name="object 106"/>
          <p:cNvSpPr/>
          <p:nvPr/>
        </p:nvSpPr>
        <p:spPr>
          <a:xfrm>
            <a:off x="7674792" y="3413310"/>
            <a:ext cx="267335" cy="237490"/>
          </a:xfrm>
          <a:custGeom>
            <a:avLst/>
            <a:gdLst/>
            <a:ahLst/>
            <a:cxnLst/>
            <a:rect l="l" t="t" r="r" b="b"/>
            <a:pathLst>
              <a:path w="267335" h="237489">
                <a:moveTo>
                  <a:pt x="0" y="118483"/>
                </a:moveTo>
                <a:lnTo>
                  <a:pt x="7723" y="78696"/>
                </a:lnTo>
                <a:lnTo>
                  <a:pt x="29111" y="44657"/>
                </a:lnTo>
                <a:lnTo>
                  <a:pt x="61495" y="18736"/>
                </a:lnTo>
                <a:lnTo>
                  <a:pt x="102203" y="3298"/>
                </a:lnTo>
                <a:lnTo>
                  <a:pt x="132648" y="0"/>
                </a:lnTo>
                <a:lnTo>
                  <a:pt x="148303" y="782"/>
                </a:lnTo>
                <a:lnTo>
                  <a:pt x="191606" y="11835"/>
                </a:lnTo>
                <a:lnTo>
                  <a:pt x="227413" y="34130"/>
                </a:lnTo>
                <a:lnTo>
                  <a:pt x="253145" y="65329"/>
                </a:lnTo>
                <a:lnTo>
                  <a:pt x="266226" y="103095"/>
                </a:lnTo>
                <a:lnTo>
                  <a:pt x="267329" y="116740"/>
                </a:lnTo>
                <a:lnTo>
                  <a:pt x="266453" y="130750"/>
                </a:lnTo>
                <a:lnTo>
                  <a:pt x="254040" y="169422"/>
                </a:lnTo>
                <a:lnTo>
                  <a:pt x="228993" y="201323"/>
                </a:lnTo>
                <a:lnTo>
                  <a:pt x="193930" y="224232"/>
                </a:lnTo>
                <a:lnTo>
                  <a:pt x="151471" y="235928"/>
                </a:lnTo>
                <a:lnTo>
                  <a:pt x="136128" y="236950"/>
                </a:lnTo>
                <a:lnTo>
                  <a:pt x="120284" y="236180"/>
                </a:lnTo>
                <a:lnTo>
                  <a:pt x="76590" y="225261"/>
                </a:lnTo>
                <a:lnTo>
                  <a:pt x="40558" y="203215"/>
                </a:lnTo>
                <a:lnTo>
                  <a:pt x="14636" y="172336"/>
                </a:lnTo>
                <a:lnTo>
                  <a:pt x="1277" y="134922"/>
                </a:lnTo>
                <a:lnTo>
                  <a:pt x="0" y="118483"/>
                </a:lnTo>
                <a:close/>
              </a:path>
            </a:pathLst>
          </a:custGeom>
          <a:ln w="25399">
            <a:solidFill>
              <a:srgbClr val="766DBF"/>
            </a:solidFill>
          </a:ln>
        </p:spPr>
        <p:txBody>
          <a:bodyPr wrap="square" lIns="0" tIns="0" rIns="0" bIns="0" rtlCol="0"/>
          <a:lstStyle/>
          <a:p>
            <a:endParaRPr/>
          </a:p>
        </p:txBody>
      </p:sp>
      <p:sp>
        <p:nvSpPr>
          <p:cNvPr id="107" name="object 107"/>
          <p:cNvSpPr/>
          <p:nvPr/>
        </p:nvSpPr>
        <p:spPr>
          <a:xfrm>
            <a:off x="7278383" y="3084583"/>
            <a:ext cx="229870" cy="207010"/>
          </a:xfrm>
          <a:custGeom>
            <a:avLst/>
            <a:gdLst/>
            <a:ahLst/>
            <a:cxnLst/>
            <a:rect l="l" t="t" r="r" b="b"/>
            <a:pathLst>
              <a:path w="229870" h="207010">
                <a:moveTo>
                  <a:pt x="229379" y="0"/>
                </a:moveTo>
                <a:lnTo>
                  <a:pt x="0" y="206792"/>
                </a:lnTo>
              </a:path>
            </a:pathLst>
          </a:custGeom>
          <a:ln w="25399">
            <a:solidFill>
              <a:srgbClr val="959069"/>
            </a:solidFill>
          </a:ln>
        </p:spPr>
        <p:txBody>
          <a:bodyPr wrap="square" lIns="0" tIns="0" rIns="0" bIns="0" rtlCol="0"/>
          <a:lstStyle/>
          <a:p>
            <a:endParaRPr/>
          </a:p>
        </p:txBody>
      </p:sp>
      <p:sp>
        <p:nvSpPr>
          <p:cNvPr id="108" name="object 108"/>
          <p:cNvSpPr/>
          <p:nvPr/>
        </p:nvSpPr>
        <p:spPr>
          <a:xfrm>
            <a:off x="7278378" y="3084583"/>
            <a:ext cx="229870" cy="207010"/>
          </a:xfrm>
          <a:custGeom>
            <a:avLst/>
            <a:gdLst/>
            <a:ahLst/>
            <a:cxnLst/>
            <a:rect l="l" t="t" r="r" b="b"/>
            <a:pathLst>
              <a:path w="229870" h="207010">
                <a:moveTo>
                  <a:pt x="229379" y="206792"/>
                </a:moveTo>
                <a:lnTo>
                  <a:pt x="0" y="0"/>
                </a:lnTo>
              </a:path>
            </a:pathLst>
          </a:custGeom>
          <a:ln w="25399">
            <a:solidFill>
              <a:srgbClr val="959069"/>
            </a:solidFill>
          </a:ln>
        </p:spPr>
        <p:txBody>
          <a:bodyPr wrap="square" lIns="0" tIns="0" rIns="0" bIns="0" rtlCol="0"/>
          <a:lstStyle/>
          <a:p>
            <a:endParaRPr/>
          </a:p>
        </p:txBody>
      </p:sp>
      <p:sp>
        <p:nvSpPr>
          <p:cNvPr id="109" name="object 109"/>
          <p:cNvSpPr/>
          <p:nvPr/>
        </p:nvSpPr>
        <p:spPr>
          <a:xfrm>
            <a:off x="7672348" y="3056614"/>
            <a:ext cx="267335" cy="237490"/>
          </a:xfrm>
          <a:custGeom>
            <a:avLst/>
            <a:gdLst/>
            <a:ahLst/>
            <a:cxnLst/>
            <a:rect l="l" t="t" r="r" b="b"/>
            <a:pathLst>
              <a:path w="267335" h="237489">
                <a:moveTo>
                  <a:pt x="0" y="118483"/>
                </a:moveTo>
                <a:lnTo>
                  <a:pt x="7723" y="78696"/>
                </a:lnTo>
                <a:lnTo>
                  <a:pt x="29111" y="44657"/>
                </a:lnTo>
                <a:lnTo>
                  <a:pt x="61495" y="18736"/>
                </a:lnTo>
                <a:lnTo>
                  <a:pt x="102203" y="3298"/>
                </a:lnTo>
                <a:lnTo>
                  <a:pt x="132648" y="0"/>
                </a:lnTo>
                <a:lnTo>
                  <a:pt x="148303" y="782"/>
                </a:lnTo>
                <a:lnTo>
                  <a:pt x="191606" y="11835"/>
                </a:lnTo>
                <a:lnTo>
                  <a:pt x="227413" y="34130"/>
                </a:lnTo>
                <a:lnTo>
                  <a:pt x="253145" y="65329"/>
                </a:lnTo>
                <a:lnTo>
                  <a:pt x="266226" y="103095"/>
                </a:lnTo>
                <a:lnTo>
                  <a:pt x="267329" y="116740"/>
                </a:lnTo>
                <a:lnTo>
                  <a:pt x="266453" y="130750"/>
                </a:lnTo>
                <a:lnTo>
                  <a:pt x="254040" y="169422"/>
                </a:lnTo>
                <a:lnTo>
                  <a:pt x="228993" y="201323"/>
                </a:lnTo>
                <a:lnTo>
                  <a:pt x="193930" y="224232"/>
                </a:lnTo>
                <a:lnTo>
                  <a:pt x="151471" y="235928"/>
                </a:lnTo>
                <a:lnTo>
                  <a:pt x="136128" y="236950"/>
                </a:lnTo>
                <a:lnTo>
                  <a:pt x="120284" y="236180"/>
                </a:lnTo>
                <a:lnTo>
                  <a:pt x="76590" y="225261"/>
                </a:lnTo>
                <a:lnTo>
                  <a:pt x="40558" y="203215"/>
                </a:lnTo>
                <a:lnTo>
                  <a:pt x="14636" y="172336"/>
                </a:lnTo>
                <a:lnTo>
                  <a:pt x="1277" y="134922"/>
                </a:lnTo>
                <a:lnTo>
                  <a:pt x="0" y="118483"/>
                </a:lnTo>
                <a:close/>
              </a:path>
            </a:pathLst>
          </a:custGeom>
          <a:ln w="25399">
            <a:solidFill>
              <a:srgbClr val="766DBF"/>
            </a:solidFill>
          </a:ln>
        </p:spPr>
        <p:txBody>
          <a:bodyPr wrap="square" lIns="0" tIns="0" rIns="0" bIns="0" rtlCol="0"/>
          <a:lstStyle/>
          <a:p>
            <a:endParaRPr/>
          </a:p>
        </p:txBody>
      </p:sp>
      <p:sp>
        <p:nvSpPr>
          <p:cNvPr id="111" name="object 111"/>
          <p:cNvSpPr/>
          <p:nvPr/>
        </p:nvSpPr>
        <p:spPr>
          <a:xfrm>
            <a:off x="9823419" y="2664885"/>
            <a:ext cx="267335" cy="237490"/>
          </a:xfrm>
          <a:custGeom>
            <a:avLst/>
            <a:gdLst/>
            <a:ahLst/>
            <a:cxnLst/>
            <a:rect l="l" t="t" r="r" b="b"/>
            <a:pathLst>
              <a:path w="267334" h="237489">
                <a:moveTo>
                  <a:pt x="0" y="118483"/>
                </a:moveTo>
                <a:lnTo>
                  <a:pt x="7723" y="78696"/>
                </a:lnTo>
                <a:lnTo>
                  <a:pt x="29111" y="44657"/>
                </a:lnTo>
                <a:lnTo>
                  <a:pt x="61495" y="18736"/>
                </a:lnTo>
                <a:lnTo>
                  <a:pt x="102203" y="3298"/>
                </a:lnTo>
                <a:lnTo>
                  <a:pt x="132648" y="0"/>
                </a:lnTo>
                <a:lnTo>
                  <a:pt x="148303" y="782"/>
                </a:lnTo>
                <a:lnTo>
                  <a:pt x="191606" y="11835"/>
                </a:lnTo>
                <a:lnTo>
                  <a:pt x="227413" y="34130"/>
                </a:lnTo>
                <a:lnTo>
                  <a:pt x="253145" y="65329"/>
                </a:lnTo>
                <a:lnTo>
                  <a:pt x="266226" y="103095"/>
                </a:lnTo>
                <a:lnTo>
                  <a:pt x="267329" y="116739"/>
                </a:lnTo>
                <a:lnTo>
                  <a:pt x="266453" y="130750"/>
                </a:lnTo>
                <a:lnTo>
                  <a:pt x="254040" y="169422"/>
                </a:lnTo>
                <a:lnTo>
                  <a:pt x="228993" y="201323"/>
                </a:lnTo>
                <a:lnTo>
                  <a:pt x="193930" y="224232"/>
                </a:lnTo>
                <a:lnTo>
                  <a:pt x="151471" y="235928"/>
                </a:lnTo>
                <a:lnTo>
                  <a:pt x="136128" y="236950"/>
                </a:lnTo>
                <a:lnTo>
                  <a:pt x="120284" y="236180"/>
                </a:lnTo>
                <a:lnTo>
                  <a:pt x="76590" y="225262"/>
                </a:lnTo>
                <a:lnTo>
                  <a:pt x="40557" y="203215"/>
                </a:lnTo>
                <a:lnTo>
                  <a:pt x="14636" y="172336"/>
                </a:lnTo>
                <a:lnTo>
                  <a:pt x="1277" y="134922"/>
                </a:lnTo>
                <a:lnTo>
                  <a:pt x="0" y="118483"/>
                </a:lnTo>
                <a:close/>
              </a:path>
            </a:pathLst>
          </a:custGeom>
          <a:ln w="25399">
            <a:solidFill>
              <a:srgbClr val="766DBF"/>
            </a:solidFill>
          </a:ln>
        </p:spPr>
        <p:txBody>
          <a:bodyPr wrap="square" lIns="0" tIns="0" rIns="0" bIns="0" rtlCol="0"/>
          <a:lstStyle/>
          <a:p>
            <a:endParaRPr/>
          </a:p>
        </p:txBody>
      </p:sp>
      <p:sp>
        <p:nvSpPr>
          <p:cNvPr id="112" name="object 112"/>
          <p:cNvSpPr/>
          <p:nvPr/>
        </p:nvSpPr>
        <p:spPr>
          <a:xfrm>
            <a:off x="9844385" y="3084583"/>
            <a:ext cx="229870" cy="207010"/>
          </a:xfrm>
          <a:custGeom>
            <a:avLst/>
            <a:gdLst/>
            <a:ahLst/>
            <a:cxnLst/>
            <a:rect l="l" t="t" r="r" b="b"/>
            <a:pathLst>
              <a:path w="229870" h="207010">
                <a:moveTo>
                  <a:pt x="229379" y="0"/>
                </a:moveTo>
                <a:lnTo>
                  <a:pt x="0" y="206792"/>
                </a:lnTo>
              </a:path>
            </a:pathLst>
          </a:custGeom>
          <a:ln w="25399">
            <a:solidFill>
              <a:srgbClr val="959069"/>
            </a:solidFill>
          </a:ln>
        </p:spPr>
        <p:txBody>
          <a:bodyPr wrap="square" lIns="0" tIns="0" rIns="0" bIns="0" rtlCol="0"/>
          <a:lstStyle/>
          <a:p>
            <a:endParaRPr/>
          </a:p>
        </p:txBody>
      </p:sp>
      <p:sp>
        <p:nvSpPr>
          <p:cNvPr id="113" name="object 113"/>
          <p:cNvSpPr/>
          <p:nvPr/>
        </p:nvSpPr>
        <p:spPr>
          <a:xfrm>
            <a:off x="9844379" y="3084583"/>
            <a:ext cx="229870" cy="207010"/>
          </a:xfrm>
          <a:custGeom>
            <a:avLst/>
            <a:gdLst/>
            <a:ahLst/>
            <a:cxnLst/>
            <a:rect l="l" t="t" r="r" b="b"/>
            <a:pathLst>
              <a:path w="229870" h="207010">
                <a:moveTo>
                  <a:pt x="229379" y="206792"/>
                </a:moveTo>
                <a:lnTo>
                  <a:pt x="0" y="0"/>
                </a:lnTo>
              </a:path>
            </a:pathLst>
          </a:custGeom>
          <a:ln w="25399">
            <a:solidFill>
              <a:srgbClr val="959069"/>
            </a:solidFill>
          </a:ln>
        </p:spPr>
        <p:txBody>
          <a:bodyPr wrap="square" lIns="0" tIns="0" rIns="0" bIns="0" rtlCol="0"/>
          <a:lstStyle/>
          <a:p>
            <a:endParaRPr/>
          </a:p>
        </p:txBody>
      </p:sp>
      <p:sp>
        <p:nvSpPr>
          <p:cNvPr id="114" name="object 114"/>
          <p:cNvSpPr/>
          <p:nvPr/>
        </p:nvSpPr>
        <p:spPr>
          <a:xfrm>
            <a:off x="9834757" y="3451793"/>
            <a:ext cx="229870" cy="207010"/>
          </a:xfrm>
          <a:custGeom>
            <a:avLst/>
            <a:gdLst/>
            <a:ahLst/>
            <a:cxnLst/>
            <a:rect l="l" t="t" r="r" b="b"/>
            <a:pathLst>
              <a:path w="229870" h="207010">
                <a:moveTo>
                  <a:pt x="229385" y="0"/>
                </a:moveTo>
                <a:lnTo>
                  <a:pt x="0" y="206791"/>
                </a:lnTo>
              </a:path>
            </a:pathLst>
          </a:custGeom>
          <a:ln w="25399">
            <a:solidFill>
              <a:srgbClr val="959069"/>
            </a:solidFill>
          </a:ln>
        </p:spPr>
        <p:txBody>
          <a:bodyPr wrap="square" lIns="0" tIns="0" rIns="0" bIns="0" rtlCol="0"/>
          <a:lstStyle/>
          <a:p>
            <a:endParaRPr/>
          </a:p>
        </p:txBody>
      </p:sp>
      <p:sp>
        <p:nvSpPr>
          <p:cNvPr id="115" name="object 115"/>
          <p:cNvSpPr/>
          <p:nvPr/>
        </p:nvSpPr>
        <p:spPr>
          <a:xfrm>
            <a:off x="9834757" y="3451795"/>
            <a:ext cx="229870" cy="207010"/>
          </a:xfrm>
          <a:custGeom>
            <a:avLst/>
            <a:gdLst/>
            <a:ahLst/>
            <a:cxnLst/>
            <a:rect l="l" t="t" r="r" b="b"/>
            <a:pathLst>
              <a:path w="229870" h="207010">
                <a:moveTo>
                  <a:pt x="229385" y="206791"/>
                </a:moveTo>
                <a:lnTo>
                  <a:pt x="0" y="0"/>
                </a:lnTo>
              </a:path>
            </a:pathLst>
          </a:custGeom>
          <a:ln w="25399">
            <a:solidFill>
              <a:srgbClr val="959069"/>
            </a:solidFill>
          </a:ln>
        </p:spPr>
        <p:txBody>
          <a:bodyPr wrap="square" lIns="0" tIns="0" rIns="0" bIns="0" rtlCol="0"/>
          <a:lstStyle/>
          <a:p>
            <a:endParaRPr/>
          </a:p>
        </p:txBody>
      </p:sp>
      <p:sp>
        <p:nvSpPr>
          <p:cNvPr id="116" name="object 116"/>
          <p:cNvSpPr/>
          <p:nvPr/>
        </p:nvSpPr>
        <p:spPr>
          <a:xfrm>
            <a:off x="9431047" y="3413310"/>
            <a:ext cx="267335" cy="237490"/>
          </a:xfrm>
          <a:custGeom>
            <a:avLst/>
            <a:gdLst/>
            <a:ahLst/>
            <a:cxnLst/>
            <a:rect l="l" t="t" r="r" b="b"/>
            <a:pathLst>
              <a:path w="267334" h="237489">
                <a:moveTo>
                  <a:pt x="0" y="118483"/>
                </a:moveTo>
                <a:lnTo>
                  <a:pt x="7723" y="78696"/>
                </a:lnTo>
                <a:lnTo>
                  <a:pt x="29111" y="44657"/>
                </a:lnTo>
                <a:lnTo>
                  <a:pt x="61495" y="18736"/>
                </a:lnTo>
                <a:lnTo>
                  <a:pt x="102203" y="3298"/>
                </a:lnTo>
                <a:lnTo>
                  <a:pt x="132648" y="0"/>
                </a:lnTo>
                <a:lnTo>
                  <a:pt x="148303" y="782"/>
                </a:lnTo>
                <a:lnTo>
                  <a:pt x="191606" y="11835"/>
                </a:lnTo>
                <a:lnTo>
                  <a:pt x="227413" y="34130"/>
                </a:lnTo>
                <a:lnTo>
                  <a:pt x="253145" y="65329"/>
                </a:lnTo>
                <a:lnTo>
                  <a:pt x="266226" y="103095"/>
                </a:lnTo>
                <a:lnTo>
                  <a:pt x="267329" y="116740"/>
                </a:lnTo>
                <a:lnTo>
                  <a:pt x="266453" y="130750"/>
                </a:lnTo>
                <a:lnTo>
                  <a:pt x="254040" y="169422"/>
                </a:lnTo>
                <a:lnTo>
                  <a:pt x="228993" y="201323"/>
                </a:lnTo>
                <a:lnTo>
                  <a:pt x="193930" y="224232"/>
                </a:lnTo>
                <a:lnTo>
                  <a:pt x="151471" y="235928"/>
                </a:lnTo>
                <a:lnTo>
                  <a:pt x="136128" y="236950"/>
                </a:lnTo>
                <a:lnTo>
                  <a:pt x="120284" y="236180"/>
                </a:lnTo>
                <a:lnTo>
                  <a:pt x="76590" y="225261"/>
                </a:lnTo>
                <a:lnTo>
                  <a:pt x="40557" y="203215"/>
                </a:lnTo>
                <a:lnTo>
                  <a:pt x="14636" y="172336"/>
                </a:lnTo>
                <a:lnTo>
                  <a:pt x="1277" y="134922"/>
                </a:lnTo>
                <a:lnTo>
                  <a:pt x="0" y="118483"/>
                </a:lnTo>
                <a:close/>
              </a:path>
            </a:pathLst>
          </a:custGeom>
          <a:ln w="25399">
            <a:solidFill>
              <a:srgbClr val="766DBF"/>
            </a:solidFill>
          </a:ln>
        </p:spPr>
        <p:txBody>
          <a:bodyPr wrap="square" lIns="0" tIns="0" rIns="0" bIns="0" rtlCol="0"/>
          <a:lstStyle/>
          <a:p>
            <a:endParaRPr/>
          </a:p>
        </p:txBody>
      </p:sp>
      <p:sp>
        <p:nvSpPr>
          <p:cNvPr id="117" name="object 117"/>
          <p:cNvSpPr/>
          <p:nvPr/>
        </p:nvSpPr>
        <p:spPr>
          <a:xfrm>
            <a:off x="9034640" y="3084583"/>
            <a:ext cx="229870" cy="207010"/>
          </a:xfrm>
          <a:custGeom>
            <a:avLst/>
            <a:gdLst/>
            <a:ahLst/>
            <a:cxnLst/>
            <a:rect l="l" t="t" r="r" b="b"/>
            <a:pathLst>
              <a:path w="229870" h="207010">
                <a:moveTo>
                  <a:pt x="229379" y="0"/>
                </a:moveTo>
                <a:lnTo>
                  <a:pt x="0" y="206792"/>
                </a:lnTo>
              </a:path>
            </a:pathLst>
          </a:custGeom>
          <a:ln w="25399">
            <a:solidFill>
              <a:srgbClr val="959069"/>
            </a:solidFill>
          </a:ln>
        </p:spPr>
        <p:txBody>
          <a:bodyPr wrap="square" lIns="0" tIns="0" rIns="0" bIns="0" rtlCol="0"/>
          <a:lstStyle/>
          <a:p>
            <a:endParaRPr/>
          </a:p>
        </p:txBody>
      </p:sp>
      <p:sp>
        <p:nvSpPr>
          <p:cNvPr id="118" name="object 118"/>
          <p:cNvSpPr/>
          <p:nvPr/>
        </p:nvSpPr>
        <p:spPr>
          <a:xfrm>
            <a:off x="9034635" y="3084583"/>
            <a:ext cx="229870" cy="207010"/>
          </a:xfrm>
          <a:custGeom>
            <a:avLst/>
            <a:gdLst/>
            <a:ahLst/>
            <a:cxnLst/>
            <a:rect l="l" t="t" r="r" b="b"/>
            <a:pathLst>
              <a:path w="229870" h="207010">
                <a:moveTo>
                  <a:pt x="229379" y="206792"/>
                </a:moveTo>
                <a:lnTo>
                  <a:pt x="0" y="0"/>
                </a:lnTo>
              </a:path>
            </a:pathLst>
          </a:custGeom>
          <a:ln w="25399">
            <a:solidFill>
              <a:srgbClr val="959069"/>
            </a:solidFill>
          </a:ln>
        </p:spPr>
        <p:txBody>
          <a:bodyPr wrap="square" lIns="0" tIns="0" rIns="0" bIns="0" rtlCol="0"/>
          <a:lstStyle/>
          <a:p>
            <a:endParaRPr/>
          </a:p>
        </p:txBody>
      </p:sp>
      <p:sp>
        <p:nvSpPr>
          <p:cNvPr id="119" name="object 119"/>
          <p:cNvSpPr/>
          <p:nvPr/>
        </p:nvSpPr>
        <p:spPr>
          <a:xfrm>
            <a:off x="9428605" y="3056614"/>
            <a:ext cx="267335" cy="237490"/>
          </a:xfrm>
          <a:custGeom>
            <a:avLst/>
            <a:gdLst/>
            <a:ahLst/>
            <a:cxnLst/>
            <a:rect l="l" t="t" r="r" b="b"/>
            <a:pathLst>
              <a:path w="267334" h="237489">
                <a:moveTo>
                  <a:pt x="0" y="118483"/>
                </a:moveTo>
                <a:lnTo>
                  <a:pt x="7723" y="78696"/>
                </a:lnTo>
                <a:lnTo>
                  <a:pt x="29111" y="44657"/>
                </a:lnTo>
                <a:lnTo>
                  <a:pt x="61495" y="18736"/>
                </a:lnTo>
                <a:lnTo>
                  <a:pt x="102203" y="3298"/>
                </a:lnTo>
                <a:lnTo>
                  <a:pt x="132648" y="0"/>
                </a:lnTo>
                <a:lnTo>
                  <a:pt x="148303" y="782"/>
                </a:lnTo>
                <a:lnTo>
                  <a:pt x="191606" y="11835"/>
                </a:lnTo>
                <a:lnTo>
                  <a:pt x="227413" y="34130"/>
                </a:lnTo>
                <a:lnTo>
                  <a:pt x="253145" y="65329"/>
                </a:lnTo>
                <a:lnTo>
                  <a:pt x="266226" y="103095"/>
                </a:lnTo>
                <a:lnTo>
                  <a:pt x="267329" y="116740"/>
                </a:lnTo>
                <a:lnTo>
                  <a:pt x="266453" y="130750"/>
                </a:lnTo>
                <a:lnTo>
                  <a:pt x="254040" y="169422"/>
                </a:lnTo>
                <a:lnTo>
                  <a:pt x="228993" y="201323"/>
                </a:lnTo>
                <a:lnTo>
                  <a:pt x="193930" y="224232"/>
                </a:lnTo>
                <a:lnTo>
                  <a:pt x="151471" y="235928"/>
                </a:lnTo>
                <a:lnTo>
                  <a:pt x="136128" y="236950"/>
                </a:lnTo>
                <a:lnTo>
                  <a:pt x="120284" y="236180"/>
                </a:lnTo>
                <a:lnTo>
                  <a:pt x="76590" y="225261"/>
                </a:lnTo>
                <a:lnTo>
                  <a:pt x="40557" y="203215"/>
                </a:lnTo>
                <a:lnTo>
                  <a:pt x="14636" y="172336"/>
                </a:lnTo>
                <a:lnTo>
                  <a:pt x="1277" y="134922"/>
                </a:lnTo>
                <a:lnTo>
                  <a:pt x="0" y="118483"/>
                </a:lnTo>
                <a:close/>
              </a:path>
            </a:pathLst>
          </a:custGeom>
          <a:ln w="25399">
            <a:solidFill>
              <a:srgbClr val="766DBF"/>
            </a:solidFill>
          </a:ln>
        </p:spPr>
        <p:txBody>
          <a:bodyPr wrap="square" lIns="0" tIns="0" rIns="0" bIns="0" rtlCol="0"/>
          <a:lstStyle/>
          <a:p>
            <a:endParaRPr/>
          </a:p>
        </p:txBody>
      </p:sp>
      <p:sp>
        <p:nvSpPr>
          <p:cNvPr id="120" name="object 120"/>
          <p:cNvSpPr/>
          <p:nvPr/>
        </p:nvSpPr>
        <p:spPr>
          <a:xfrm>
            <a:off x="7278378" y="3493037"/>
            <a:ext cx="229870" cy="207010"/>
          </a:xfrm>
          <a:custGeom>
            <a:avLst/>
            <a:gdLst/>
            <a:ahLst/>
            <a:cxnLst/>
            <a:rect l="l" t="t" r="r" b="b"/>
            <a:pathLst>
              <a:path w="229870" h="207010">
                <a:moveTo>
                  <a:pt x="229379" y="0"/>
                </a:moveTo>
                <a:lnTo>
                  <a:pt x="0" y="206791"/>
                </a:lnTo>
              </a:path>
            </a:pathLst>
          </a:custGeom>
          <a:ln w="25399">
            <a:solidFill>
              <a:srgbClr val="959069"/>
            </a:solidFill>
          </a:ln>
        </p:spPr>
        <p:txBody>
          <a:bodyPr wrap="square" lIns="0" tIns="0" rIns="0" bIns="0" rtlCol="0"/>
          <a:lstStyle/>
          <a:p>
            <a:endParaRPr/>
          </a:p>
        </p:txBody>
      </p:sp>
      <p:sp>
        <p:nvSpPr>
          <p:cNvPr id="121" name="object 121"/>
          <p:cNvSpPr/>
          <p:nvPr/>
        </p:nvSpPr>
        <p:spPr>
          <a:xfrm>
            <a:off x="7278372" y="3493037"/>
            <a:ext cx="229870" cy="207010"/>
          </a:xfrm>
          <a:custGeom>
            <a:avLst/>
            <a:gdLst/>
            <a:ahLst/>
            <a:cxnLst/>
            <a:rect l="l" t="t" r="r" b="b"/>
            <a:pathLst>
              <a:path w="229870" h="207010">
                <a:moveTo>
                  <a:pt x="229379" y="206791"/>
                </a:moveTo>
                <a:lnTo>
                  <a:pt x="0" y="0"/>
                </a:lnTo>
              </a:path>
            </a:pathLst>
          </a:custGeom>
          <a:ln w="25399">
            <a:solidFill>
              <a:srgbClr val="959069"/>
            </a:solidFill>
          </a:ln>
        </p:spPr>
        <p:txBody>
          <a:bodyPr wrap="square" lIns="0" tIns="0" rIns="0" bIns="0" rtlCol="0"/>
          <a:lstStyle/>
          <a:p>
            <a:endParaRPr/>
          </a:p>
        </p:txBody>
      </p:sp>
      <p:sp>
        <p:nvSpPr>
          <p:cNvPr id="122" name="object 122"/>
          <p:cNvSpPr/>
          <p:nvPr/>
        </p:nvSpPr>
        <p:spPr>
          <a:xfrm>
            <a:off x="9027031" y="3469940"/>
            <a:ext cx="229870" cy="207010"/>
          </a:xfrm>
          <a:custGeom>
            <a:avLst/>
            <a:gdLst/>
            <a:ahLst/>
            <a:cxnLst/>
            <a:rect l="l" t="t" r="r" b="b"/>
            <a:pathLst>
              <a:path w="229870" h="207010">
                <a:moveTo>
                  <a:pt x="229379" y="0"/>
                </a:moveTo>
                <a:lnTo>
                  <a:pt x="0" y="206792"/>
                </a:lnTo>
              </a:path>
            </a:pathLst>
          </a:custGeom>
          <a:ln w="25399">
            <a:solidFill>
              <a:srgbClr val="959069"/>
            </a:solidFill>
          </a:ln>
        </p:spPr>
        <p:txBody>
          <a:bodyPr wrap="square" lIns="0" tIns="0" rIns="0" bIns="0" rtlCol="0"/>
          <a:lstStyle/>
          <a:p>
            <a:endParaRPr/>
          </a:p>
        </p:txBody>
      </p:sp>
      <p:sp>
        <p:nvSpPr>
          <p:cNvPr id="123" name="object 123"/>
          <p:cNvSpPr/>
          <p:nvPr/>
        </p:nvSpPr>
        <p:spPr>
          <a:xfrm>
            <a:off x="9027024" y="3469940"/>
            <a:ext cx="229870" cy="207010"/>
          </a:xfrm>
          <a:custGeom>
            <a:avLst/>
            <a:gdLst/>
            <a:ahLst/>
            <a:cxnLst/>
            <a:rect l="l" t="t" r="r" b="b"/>
            <a:pathLst>
              <a:path w="229870" h="207010">
                <a:moveTo>
                  <a:pt x="229379" y="206791"/>
                </a:moveTo>
                <a:lnTo>
                  <a:pt x="0" y="0"/>
                </a:lnTo>
              </a:path>
            </a:pathLst>
          </a:custGeom>
          <a:ln w="25399">
            <a:solidFill>
              <a:srgbClr val="959069"/>
            </a:solidFill>
          </a:ln>
        </p:spPr>
        <p:txBody>
          <a:bodyPr wrap="square" lIns="0" tIns="0" rIns="0" bIns="0" rtlCol="0"/>
          <a:lstStyle/>
          <a:p>
            <a:endParaRPr/>
          </a:p>
        </p:txBody>
      </p:sp>
      <p:sp>
        <p:nvSpPr>
          <p:cNvPr id="124" name="object 124"/>
          <p:cNvSpPr/>
          <p:nvPr/>
        </p:nvSpPr>
        <p:spPr>
          <a:xfrm>
            <a:off x="9433391" y="2660187"/>
            <a:ext cx="267335" cy="237490"/>
          </a:xfrm>
          <a:custGeom>
            <a:avLst/>
            <a:gdLst/>
            <a:ahLst/>
            <a:cxnLst/>
            <a:rect l="l" t="t" r="r" b="b"/>
            <a:pathLst>
              <a:path w="267334" h="237489">
                <a:moveTo>
                  <a:pt x="0" y="118483"/>
                </a:moveTo>
                <a:lnTo>
                  <a:pt x="7723" y="78696"/>
                </a:lnTo>
                <a:lnTo>
                  <a:pt x="29111" y="44657"/>
                </a:lnTo>
                <a:lnTo>
                  <a:pt x="61495" y="18736"/>
                </a:lnTo>
                <a:lnTo>
                  <a:pt x="102203" y="3298"/>
                </a:lnTo>
                <a:lnTo>
                  <a:pt x="132648" y="0"/>
                </a:lnTo>
                <a:lnTo>
                  <a:pt x="148303" y="782"/>
                </a:lnTo>
                <a:lnTo>
                  <a:pt x="191606" y="11835"/>
                </a:lnTo>
                <a:lnTo>
                  <a:pt x="227413" y="34130"/>
                </a:lnTo>
                <a:lnTo>
                  <a:pt x="253145" y="65329"/>
                </a:lnTo>
                <a:lnTo>
                  <a:pt x="266226" y="103095"/>
                </a:lnTo>
                <a:lnTo>
                  <a:pt x="267329" y="116740"/>
                </a:lnTo>
                <a:lnTo>
                  <a:pt x="266453" y="130750"/>
                </a:lnTo>
                <a:lnTo>
                  <a:pt x="254040" y="169422"/>
                </a:lnTo>
                <a:lnTo>
                  <a:pt x="228993" y="201323"/>
                </a:lnTo>
                <a:lnTo>
                  <a:pt x="193930" y="224232"/>
                </a:lnTo>
                <a:lnTo>
                  <a:pt x="151471" y="235928"/>
                </a:lnTo>
                <a:lnTo>
                  <a:pt x="136128" y="236950"/>
                </a:lnTo>
                <a:lnTo>
                  <a:pt x="120284" y="236180"/>
                </a:lnTo>
                <a:lnTo>
                  <a:pt x="76590" y="225261"/>
                </a:lnTo>
                <a:lnTo>
                  <a:pt x="40557" y="203215"/>
                </a:lnTo>
                <a:lnTo>
                  <a:pt x="14636" y="172336"/>
                </a:lnTo>
                <a:lnTo>
                  <a:pt x="1277" y="134922"/>
                </a:lnTo>
                <a:lnTo>
                  <a:pt x="0" y="118483"/>
                </a:lnTo>
                <a:close/>
              </a:path>
            </a:pathLst>
          </a:custGeom>
          <a:ln w="25399">
            <a:solidFill>
              <a:srgbClr val="766DBF"/>
            </a:solidFill>
          </a:ln>
        </p:spPr>
        <p:txBody>
          <a:bodyPr wrap="square" lIns="0" tIns="0" rIns="0" bIns="0" rtlCol="0"/>
          <a:lstStyle/>
          <a:p>
            <a:endParaRPr/>
          </a:p>
        </p:txBody>
      </p:sp>
      <p:sp>
        <p:nvSpPr>
          <p:cNvPr id="125" name="object 125"/>
          <p:cNvSpPr/>
          <p:nvPr/>
        </p:nvSpPr>
        <p:spPr>
          <a:xfrm>
            <a:off x="6691657" y="2606712"/>
            <a:ext cx="324485" cy="339090"/>
          </a:xfrm>
          <a:custGeom>
            <a:avLst/>
            <a:gdLst/>
            <a:ahLst/>
            <a:cxnLst/>
            <a:rect l="l" t="t" r="r" b="b"/>
            <a:pathLst>
              <a:path w="324485" h="339089">
                <a:moveTo>
                  <a:pt x="120890" y="0"/>
                </a:moveTo>
                <a:lnTo>
                  <a:pt x="252778" y="100409"/>
                </a:lnTo>
                <a:lnTo>
                  <a:pt x="313223" y="21014"/>
                </a:lnTo>
                <a:lnTo>
                  <a:pt x="324218" y="280213"/>
                </a:lnTo>
                <a:lnTo>
                  <a:pt x="71441" y="338593"/>
                </a:lnTo>
                <a:lnTo>
                  <a:pt x="131887" y="259198"/>
                </a:lnTo>
                <a:lnTo>
                  <a:pt x="0" y="158789"/>
                </a:lnTo>
                <a:lnTo>
                  <a:pt x="120890" y="0"/>
                </a:lnTo>
                <a:close/>
              </a:path>
            </a:pathLst>
          </a:custGeom>
          <a:ln w="25399">
            <a:solidFill>
              <a:srgbClr val="919191"/>
            </a:solidFill>
          </a:ln>
        </p:spPr>
        <p:txBody>
          <a:bodyPr wrap="square" lIns="0" tIns="0" rIns="0" bIns="0" rtlCol="0"/>
          <a:lstStyle/>
          <a:p>
            <a:endParaRPr/>
          </a:p>
        </p:txBody>
      </p:sp>
      <p:sp>
        <p:nvSpPr>
          <p:cNvPr id="126" name="object 126"/>
          <p:cNvSpPr/>
          <p:nvPr/>
        </p:nvSpPr>
        <p:spPr>
          <a:xfrm>
            <a:off x="8481249" y="2973074"/>
            <a:ext cx="332105" cy="399415"/>
          </a:xfrm>
          <a:custGeom>
            <a:avLst/>
            <a:gdLst/>
            <a:ahLst/>
            <a:cxnLst/>
            <a:rect l="l" t="t" r="r" b="b"/>
            <a:pathLst>
              <a:path w="332104" h="399414">
                <a:moveTo>
                  <a:pt x="0" y="99786"/>
                </a:moveTo>
                <a:lnTo>
                  <a:pt x="165759" y="99786"/>
                </a:lnTo>
                <a:lnTo>
                  <a:pt x="165759" y="0"/>
                </a:lnTo>
                <a:lnTo>
                  <a:pt x="331519" y="199571"/>
                </a:lnTo>
                <a:lnTo>
                  <a:pt x="165759" y="399143"/>
                </a:lnTo>
                <a:lnTo>
                  <a:pt x="165759" y="299356"/>
                </a:lnTo>
                <a:lnTo>
                  <a:pt x="0" y="299356"/>
                </a:lnTo>
                <a:lnTo>
                  <a:pt x="0" y="99786"/>
                </a:lnTo>
                <a:close/>
              </a:path>
            </a:pathLst>
          </a:custGeom>
          <a:ln w="25399">
            <a:solidFill>
              <a:srgbClr val="919191"/>
            </a:solidFill>
          </a:ln>
        </p:spPr>
        <p:txBody>
          <a:bodyPr wrap="square" lIns="0" tIns="0" rIns="0" bIns="0" rtlCol="0"/>
          <a:lstStyle/>
          <a:p>
            <a:endParaRPr/>
          </a:p>
        </p:txBody>
      </p:sp>
      <p:sp>
        <p:nvSpPr>
          <p:cNvPr id="128" name="object 128"/>
          <p:cNvSpPr/>
          <p:nvPr/>
        </p:nvSpPr>
        <p:spPr>
          <a:xfrm>
            <a:off x="4503277" y="4444642"/>
            <a:ext cx="267335" cy="237490"/>
          </a:xfrm>
          <a:custGeom>
            <a:avLst/>
            <a:gdLst/>
            <a:ahLst/>
            <a:cxnLst/>
            <a:rect l="l" t="t" r="r" b="b"/>
            <a:pathLst>
              <a:path w="267335" h="237489">
                <a:moveTo>
                  <a:pt x="0" y="118483"/>
                </a:moveTo>
                <a:lnTo>
                  <a:pt x="7723" y="78696"/>
                </a:lnTo>
                <a:lnTo>
                  <a:pt x="29111" y="44658"/>
                </a:lnTo>
                <a:lnTo>
                  <a:pt x="61495" y="18736"/>
                </a:lnTo>
                <a:lnTo>
                  <a:pt x="102203" y="3298"/>
                </a:lnTo>
                <a:lnTo>
                  <a:pt x="132648" y="0"/>
                </a:lnTo>
                <a:lnTo>
                  <a:pt x="148303" y="782"/>
                </a:lnTo>
                <a:lnTo>
                  <a:pt x="191606" y="11835"/>
                </a:lnTo>
                <a:lnTo>
                  <a:pt x="227413" y="34130"/>
                </a:lnTo>
                <a:lnTo>
                  <a:pt x="253145" y="65329"/>
                </a:lnTo>
                <a:lnTo>
                  <a:pt x="266226" y="103096"/>
                </a:lnTo>
                <a:lnTo>
                  <a:pt x="267329" y="116740"/>
                </a:lnTo>
                <a:lnTo>
                  <a:pt x="266452" y="130751"/>
                </a:lnTo>
                <a:lnTo>
                  <a:pt x="254040" y="169422"/>
                </a:lnTo>
                <a:lnTo>
                  <a:pt x="228993" y="201323"/>
                </a:lnTo>
                <a:lnTo>
                  <a:pt x="193930" y="224232"/>
                </a:lnTo>
                <a:lnTo>
                  <a:pt x="151471" y="235928"/>
                </a:lnTo>
                <a:lnTo>
                  <a:pt x="136127" y="236950"/>
                </a:lnTo>
                <a:lnTo>
                  <a:pt x="120284" y="236180"/>
                </a:lnTo>
                <a:lnTo>
                  <a:pt x="76590" y="225261"/>
                </a:lnTo>
                <a:lnTo>
                  <a:pt x="40557" y="203215"/>
                </a:lnTo>
                <a:lnTo>
                  <a:pt x="14636" y="172336"/>
                </a:lnTo>
                <a:lnTo>
                  <a:pt x="1277" y="134921"/>
                </a:lnTo>
                <a:lnTo>
                  <a:pt x="0" y="118483"/>
                </a:lnTo>
                <a:close/>
              </a:path>
            </a:pathLst>
          </a:custGeom>
          <a:ln w="25399">
            <a:solidFill>
              <a:srgbClr val="766DBF"/>
            </a:solidFill>
          </a:ln>
        </p:spPr>
        <p:txBody>
          <a:bodyPr wrap="square" lIns="0" tIns="0" rIns="0" bIns="0" rtlCol="0"/>
          <a:lstStyle/>
          <a:p>
            <a:endParaRPr/>
          </a:p>
        </p:txBody>
      </p:sp>
      <p:sp>
        <p:nvSpPr>
          <p:cNvPr id="129" name="object 129"/>
          <p:cNvSpPr/>
          <p:nvPr/>
        </p:nvSpPr>
        <p:spPr>
          <a:xfrm>
            <a:off x="4524244" y="4873962"/>
            <a:ext cx="229870" cy="207010"/>
          </a:xfrm>
          <a:custGeom>
            <a:avLst/>
            <a:gdLst/>
            <a:ahLst/>
            <a:cxnLst/>
            <a:rect l="l" t="t" r="r" b="b"/>
            <a:pathLst>
              <a:path w="229869" h="207010">
                <a:moveTo>
                  <a:pt x="229379" y="0"/>
                </a:moveTo>
                <a:lnTo>
                  <a:pt x="0" y="206791"/>
                </a:lnTo>
              </a:path>
            </a:pathLst>
          </a:custGeom>
          <a:ln w="25399">
            <a:solidFill>
              <a:srgbClr val="959069"/>
            </a:solidFill>
          </a:ln>
        </p:spPr>
        <p:txBody>
          <a:bodyPr wrap="square" lIns="0" tIns="0" rIns="0" bIns="0" rtlCol="0"/>
          <a:lstStyle/>
          <a:p>
            <a:endParaRPr/>
          </a:p>
        </p:txBody>
      </p:sp>
      <p:sp>
        <p:nvSpPr>
          <p:cNvPr id="130" name="object 130"/>
          <p:cNvSpPr/>
          <p:nvPr/>
        </p:nvSpPr>
        <p:spPr>
          <a:xfrm>
            <a:off x="4524237" y="4873963"/>
            <a:ext cx="229870" cy="207010"/>
          </a:xfrm>
          <a:custGeom>
            <a:avLst/>
            <a:gdLst/>
            <a:ahLst/>
            <a:cxnLst/>
            <a:rect l="l" t="t" r="r" b="b"/>
            <a:pathLst>
              <a:path w="229869" h="207010">
                <a:moveTo>
                  <a:pt x="229379" y="206792"/>
                </a:moveTo>
                <a:lnTo>
                  <a:pt x="0" y="0"/>
                </a:lnTo>
              </a:path>
            </a:pathLst>
          </a:custGeom>
          <a:ln w="25399">
            <a:solidFill>
              <a:srgbClr val="959069"/>
            </a:solidFill>
          </a:ln>
        </p:spPr>
        <p:txBody>
          <a:bodyPr wrap="square" lIns="0" tIns="0" rIns="0" bIns="0" rtlCol="0"/>
          <a:lstStyle/>
          <a:p>
            <a:endParaRPr/>
          </a:p>
        </p:txBody>
      </p:sp>
      <p:sp>
        <p:nvSpPr>
          <p:cNvPr id="131" name="object 131"/>
          <p:cNvSpPr/>
          <p:nvPr/>
        </p:nvSpPr>
        <p:spPr>
          <a:xfrm>
            <a:off x="4514616" y="5241174"/>
            <a:ext cx="229870" cy="207010"/>
          </a:xfrm>
          <a:custGeom>
            <a:avLst/>
            <a:gdLst/>
            <a:ahLst/>
            <a:cxnLst/>
            <a:rect l="l" t="t" r="r" b="b"/>
            <a:pathLst>
              <a:path w="229869" h="207010">
                <a:moveTo>
                  <a:pt x="229385" y="0"/>
                </a:moveTo>
                <a:lnTo>
                  <a:pt x="0" y="206791"/>
                </a:lnTo>
              </a:path>
            </a:pathLst>
          </a:custGeom>
          <a:ln w="25399">
            <a:solidFill>
              <a:srgbClr val="959069"/>
            </a:solidFill>
          </a:ln>
        </p:spPr>
        <p:txBody>
          <a:bodyPr wrap="square" lIns="0" tIns="0" rIns="0" bIns="0" rtlCol="0"/>
          <a:lstStyle/>
          <a:p>
            <a:endParaRPr/>
          </a:p>
        </p:txBody>
      </p:sp>
      <p:sp>
        <p:nvSpPr>
          <p:cNvPr id="132" name="object 132"/>
          <p:cNvSpPr/>
          <p:nvPr/>
        </p:nvSpPr>
        <p:spPr>
          <a:xfrm>
            <a:off x="4514616" y="5241173"/>
            <a:ext cx="229870" cy="207010"/>
          </a:xfrm>
          <a:custGeom>
            <a:avLst/>
            <a:gdLst/>
            <a:ahLst/>
            <a:cxnLst/>
            <a:rect l="l" t="t" r="r" b="b"/>
            <a:pathLst>
              <a:path w="229869" h="207010">
                <a:moveTo>
                  <a:pt x="229385" y="206791"/>
                </a:moveTo>
                <a:lnTo>
                  <a:pt x="0" y="0"/>
                </a:lnTo>
              </a:path>
            </a:pathLst>
          </a:custGeom>
          <a:ln w="25399">
            <a:solidFill>
              <a:srgbClr val="959069"/>
            </a:solidFill>
          </a:ln>
        </p:spPr>
        <p:txBody>
          <a:bodyPr wrap="square" lIns="0" tIns="0" rIns="0" bIns="0" rtlCol="0"/>
          <a:lstStyle/>
          <a:p>
            <a:endParaRPr/>
          </a:p>
        </p:txBody>
      </p:sp>
      <p:sp>
        <p:nvSpPr>
          <p:cNvPr id="133" name="object 133"/>
          <p:cNvSpPr/>
          <p:nvPr/>
        </p:nvSpPr>
        <p:spPr>
          <a:xfrm>
            <a:off x="4110905" y="5202689"/>
            <a:ext cx="267335" cy="237490"/>
          </a:xfrm>
          <a:custGeom>
            <a:avLst/>
            <a:gdLst/>
            <a:ahLst/>
            <a:cxnLst/>
            <a:rect l="l" t="t" r="r" b="b"/>
            <a:pathLst>
              <a:path w="267335" h="237489">
                <a:moveTo>
                  <a:pt x="0" y="118483"/>
                </a:moveTo>
                <a:lnTo>
                  <a:pt x="7723" y="78696"/>
                </a:lnTo>
                <a:lnTo>
                  <a:pt x="29111" y="44657"/>
                </a:lnTo>
                <a:lnTo>
                  <a:pt x="61495" y="18736"/>
                </a:lnTo>
                <a:lnTo>
                  <a:pt x="102203" y="3298"/>
                </a:lnTo>
                <a:lnTo>
                  <a:pt x="132648" y="0"/>
                </a:lnTo>
                <a:lnTo>
                  <a:pt x="148303" y="782"/>
                </a:lnTo>
                <a:lnTo>
                  <a:pt x="191606" y="11835"/>
                </a:lnTo>
                <a:lnTo>
                  <a:pt x="227413" y="34130"/>
                </a:lnTo>
                <a:lnTo>
                  <a:pt x="253145" y="65329"/>
                </a:lnTo>
                <a:lnTo>
                  <a:pt x="266226" y="103096"/>
                </a:lnTo>
                <a:lnTo>
                  <a:pt x="267329" y="116740"/>
                </a:lnTo>
                <a:lnTo>
                  <a:pt x="266452" y="130751"/>
                </a:lnTo>
                <a:lnTo>
                  <a:pt x="254040" y="169422"/>
                </a:lnTo>
                <a:lnTo>
                  <a:pt x="228993" y="201323"/>
                </a:lnTo>
                <a:lnTo>
                  <a:pt x="193930" y="224232"/>
                </a:lnTo>
                <a:lnTo>
                  <a:pt x="151471" y="235928"/>
                </a:lnTo>
                <a:lnTo>
                  <a:pt x="136127" y="236950"/>
                </a:lnTo>
                <a:lnTo>
                  <a:pt x="120284" y="236180"/>
                </a:lnTo>
                <a:lnTo>
                  <a:pt x="76590" y="225261"/>
                </a:lnTo>
                <a:lnTo>
                  <a:pt x="40557" y="203215"/>
                </a:lnTo>
                <a:lnTo>
                  <a:pt x="14636" y="172336"/>
                </a:lnTo>
                <a:lnTo>
                  <a:pt x="1277" y="134922"/>
                </a:lnTo>
                <a:lnTo>
                  <a:pt x="0" y="118483"/>
                </a:lnTo>
                <a:close/>
              </a:path>
            </a:pathLst>
          </a:custGeom>
          <a:ln w="25399">
            <a:solidFill>
              <a:srgbClr val="766DBF"/>
            </a:solidFill>
          </a:ln>
        </p:spPr>
        <p:txBody>
          <a:bodyPr wrap="square" lIns="0" tIns="0" rIns="0" bIns="0" rtlCol="0"/>
          <a:lstStyle/>
          <a:p>
            <a:endParaRPr/>
          </a:p>
        </p:txBody>
      </p:sp>
      <p:sp>
        <p:nvSpPr>
          <p:cNvPr id="134" name="object 134"/>
          <p:cNvSpPr/>
          <p:nvPr/>
        </p:nvSpPr>
        <p:spPr>
          <a:xfrm>
            <a:off x="4110910" y="4873962"/>
            <a:ext cx="229870" cy="207010"/>
          </a:xfrm>
          <a:custGeom>
            <a:avLst/>
            <a:gdLst/>
            <a:ahLst/>
            <a:cxnLst/>
            <a:rect l="l" t="t" r="r" b="b"/>
            <a:pathLst>
              <a:path w="229869" h="207010">
                <a:moveTo>
                  <a:pt x="229380" y="0"/>
                </a:moveTo>
                <a:lnTo>
                  <a:pt x="0" y="206791"/>
                </a:lnTo>
              </a:path>
            </a:pathLst>
          </a:custGeom>
          <a:ln w="25399">
            <a:solidFill>
              <a:srgbClr val="959069"/>
            </a:solidFill>
          </a:ln>
        </p:spPr>
        <p:txBody>
          <a:bodyPr wrap="square" lIns="0" tIns="0" rIns="0" bIns="0" rtlCol="0"/>
          <a:lstStyle/>
          <a:p>
            <a:endParaRPr/>
          </a:p>
        </p:txBody>
      </p:sp>
      <p:sp>
        <p:nvSpPr>
          <p:cNvPr id="135" name="object 135"/>
          <p:cNvSpPr/>
          <p:nvPr/>
        </p:nvSpPr>
        <p:spPr>
          <a:xfrm>
            <a:off x="4110904" y="4873963"/>
            <a:ext cx="229870" cy="207010"/>
          </a:xfrm>
          <a:custGeom>
            <a:avLst/>
            <a:gdLst/>
            <a:ahLst/>
            <a:cxnLst/>
            <a:rect l="l" t="t" r="r" b="b"/>
            <a:pathLst>
              <a:path w="229869" h="207010">
                <a:moveTo>
                  <a:pt x="229379" y="206792"/>
                </a:moveTo>
                <a:lnTo>
                  <a:pt x="0" y="0"/>
                </a:lnTo>
              </a:path>
            </a:pathLst>
          </a:custGeom>
          <a:ln w="25399">
            <a:solidFill>
              <a:srgbClr val="959069"/>
            </a:solidFill>
          </a:ln>
        </p:spPr>
        <p:txBody>
          <a:bodyPr wrap="square" lIns="0" tIns="0" rIns="0" bIns="0" rtlCol="0"/>
          <a:lstStyle/>
          <a:p>
            <a:endParaRPr/>
          </a:p>
        </p:txBody>
      </p:sp>
      <p:sp>
        <p:nvSpPr>
          <p:cNvPr id="137" name="object 137"/>
          <p:cNvSpPr/>
          <p:nvPr/>
        </p:nvSpPr>
        <p:spPr>
          <a:xfrm>
            <a:off x="6215437" y="4084585"/>
            <a:ext cx="267335" cy="237490"/>
          </a:xfrm>
          <a:custGeom>
            <a:avLst/>
            <a:gdLst/>
            <a:ahLst/>
            <a:cxnLst/>
            <a:rect l="l" t="t" r="r" b="b"/>
            <a:pathLst>
              <a:path w="267335" h="237489">
                <a:moveTo>
                  <a:pt x="0" y="118483"/>
                </a:moveTo>
                <a:lnTo>
                  <a:pt x="7723" y="78696"/>
                </a:lnTo>
                <a:lnTo>
                  <a:pt x="29111" y="44658"/>
                </a:lnTo>
                <a:lnTo>
                  <a:pt x="61495" y="18736"/>
                </a:lnTo>
                <a:lnTo>
                  <a:pt x="102203" y="3298"/>
                </a:lnTo>
                <a:lnTo>
                  <a:pt x="132648" y="0"/>
                </a:lnTo>
                <a:lnTo>
                  <a:pt x="148303" y="782"/>
                </a:lnTo>
                <a:lnTo>
                  <a:pt x="191606" y="11835"/>
                </a:lnTo>
                <a:lnTo>
                  <a:pt x="227413" y="34130"/>
                </a:lnTo>
                <a:lnTo>
                  <a:pt x="253145" y="65329"/>
                </a:lnTo>
                <a:lnTo>
                  <a:pt x="266226" y="103095"/>
                </a:lnTo>
                <a:lnTo>
                  <a:pt x="267329" y="116740"/>
                </a:lnTo>
                <a:lnTo>
                  <a:pt x="266453" y="130750"/>
                </a:lnTo>
                <a:lnTo>
                  <a:pt x="254040" y="169422"/>
                </a:lnTo>
                <a:lnTo>
                  <a:pt x="228993" y="201323"/>
                </a:lnTo>
                <a:lnTo>
                  <a:pt x="193930" y="224232"/>
                </a:lnTo>
                <a:lnTo>
                  <a:pt x="151471" y="235928"/>
                </a:lnTo>
                <a:lnTo>
                  <a:pt x="136128" y="236950"/>
                </a:lnTo>
                <a:lnTo>
                  <a:pt x="120284" y="236180"/>
                </a:lnTo>
                <a:lnTo>
                  <a:pt x="76590" y="225262"/>
                </a:lnTo>
                <a:lnTo>
                  <a:pt x="40558" y="203215"/>
                </a:lnTo>
                <a:lnTo>
                  <a:pt x="14636" y="172336"/>
                </a:lnTo>
                <a:lnTo>
                  <a:pt x="1277" y="134922"/>
                </a:lnTo>
                <a:lnTo>
                  <a:pt x="0" y="118483"/>
                </a:lnTo>
                <a:close/>
              </a:path>
            </a:pathLst>
          </a:custGeom>
          <a:ln w="25399">
            <a:solidFill>
              <a:srgbClr val="766DBF"/>
            </a:solidFill>
          </a:ln>
        </p:spPr>
        <p:txBody>
          <a:bodyPr wrap="square" lIns="0" tIns="0" rIns="0" bIns="0" rtlCol="0"/>
          <a:lstStyle/>
          <a:p>
            <a:endParaRPr/>
          </a:p>
        </p:txBody>
      </p:sp>
      <p:sp>
        <p:nvSpPr>
          <p:cNvPr id="138" name="object 138"/>
          <p:cNvSpPr/>
          <p:nvPr/>
        </p:nvSpPr>
        <p:spPr>
          <a:xfrm>
            <a:off x="6236404" y="4494660"/>
            <a:ext cx="229870" cy="207010"/>
          </a:xfrm>
          <a:custGeom>
            <a:avLst/>
            <a:gdLst/>
            <a:ahLst/>
            <a:cxnLst/>
            <a:rect l="l" t="t" r="r" b="b"/>
            <a:pathLst>
              <a:path w="229870" h="207010">
                <a:moveTo>
                  <a:pt x="229379" y="0"/>
                </a:moveTo>
                <a:lnTo>
                  <a:pt x="0" y="206791"/>
                </a:lnTo>
              </a:path>
            </a:pathLst>
          </a:custGeom>
          <a:ln w="25399">
            <a:solidFill>
              <a:srgbClr val="959069"/>
            </a:solidFill>
          </a:ln>
        </p:spPr>
        <p:txBody>
          <a:bodyPr wrap="square" lIns="0" tIns="0" rIns="0" bIns="0" rtlCol="0"/>
          <a:lstStyle/>
          <a:p>
            <a:endParaRPr/>
          </a:p>
        </p:txBody>
      </p:sp>
      <p:sp>
        <p:nvSpPr>
          <p:cNvPr id="139" name="object 139"/>
          <p:cNvSpPr/>
          <p:nvPr/>
        </p:nvSpPr>
        <p:spPr>
          <a:xfrm>
            <a:off x="6236398" y="4494661"/>
            <a:ext cx="229870" cy="207010"/>
          </a:xfrm>
          <a:custGeom>
            <a:avLst/>
            <a:gdLst/>
            <a:ahLst/>
            <a:cxnLst/>
            <a:rect l="l" t="t" r="r" b="b"/>
            <a:pathLst>
              <a:path w="229870" h="207010">
                <a:moveTo>
                  <a:pt x="229379" y="206792"/>
                </a:moveTo>
                <a:lnTo>
                  <a:pt x="0" y="0"/>
                </a:lnTo>
              </a:path>
            </a:pathLst>
          </a:custGeom>
          <a:ln w="25399">
            <a:solidFill>
              <a:srgbClr val="959069"/>
            </a:solidFill>
          </a:ln>
        </p:spPr>
        <p:txBody>
          <a:bodyPr wrap="square" lIns="0" tIns="0" rIns="0" bIns="0" rtlCol="0"/>
          <a:lstStyle/>
          <a:p>
            <a:endParaRPr/>
          </a:p>
        </p:txBody>
      </p:sp>
      <p:sp>
        <p:nvSpPr>
          <p:cNvPr id="140" name="object 140"/>
          <p:cNvSpPr/>
          <p:nvPr/>
        </p:nvSpPr>
        <p:spPr>
          <a:xfrm>
            <a:off x="6226776" y="4861872"/>
            <a:ext cx="229870" cy="207010"/>
          </a:xfrm>
          <a:custGeom>
            <a:avLst/>
            <a:gdLst/>
            <a:ahLst/>
            <a:cxnLst/>
            <a:rect l="l" t="t" r="r" b="b"/>
            <a:pathLst>
              <a:path w="229870" h="207010">
                <a:moveTo>
                  <a:pt x="229385" y="0"/>
                </a:moveTo>
                <a:lnTo>
                  <a:pt x="0" y="206791"/>
                </a:lnTo>
              </a:path>
            </a:pathLst>
          </a:custGeom>
          <a:ln w="25399">
            <a:solidFill>
              <a:srgbClr val="959069"/>
            </a:solidFill>
          </a:ln>
        </p:spPr>
        <p:txBody>
          <a:bodyPr wrap="square" lIns="0" tIns="0" rIns="0" bIns="0" rtlCol="0"/>
          <a:lstStyle/>
          <a:p>
            <a:endParaRPr/>
          </a:p>
        </p:txBody>
      </p:sp>
      <p:sp>
        <p:nvSpPr>
          <p:cNvPr id="141" name="object 141"/>
          <p:cNvSpPr/>
          <p:nvPr/>
        </p:nvSpPr>
        <p:spPr>
          <a:xfrm>
            <a:off x="6226776" y="4861871"/>
            <a:ext cx="229870" cy="207010"/>
          </a:xfrm>
          <a:custGeom>
            <a:avLst/>
            <a:gdLst/>
            <a:ahLst/>
            <a:cxnLst/>
            <a:rect l="l" t="t" r="r" b="b"/>
            <a:pathLst>
              <a:path w="229870" h="207010">
                <a:moveTo>
                  <a:pt x="229385" y="206792"/>
                </a:moveTo>
                <a:lnTo>
                  <a:pt x="0" y="0"/>
                </a:lnTo>
              </a:path>
            </a:pathLst>
          </a:custGeom>
          <a:ln w="25399">
            <a:solidFill>
              <a:srgbClr val="959069"/>
            </a:solidFill>
          </a:ln>
        </p:spPr>
        <p:txBody>
          <a:bodyPr wrap="square" lIns="0" tIns="0" rIns="0" bIns="0" rtlCol="0"/>
          <a:lstStyle/>
          <a:p>
            <a:endParaRPr/>
          </a:p>
        </p:txBody>
      </p:sp>
      <p:sp>
        <p:nvSpPr>
          <p:cNvPr id="142" name="object 142"/>
          <p:cNvSpPr/>
          <p:nvPr/>
        </p:nvSpPr>
        <p:spPr>
          <a:xfrm>
            <a:off x="5823066" y="4823387"/>
            <a:ext cx="267335" cy="237490"/>
          </a:xfrm>
          <a:custGeom>
            <a:avLst/>
            <a:gdLst/>
            <a:ahLst/>
            <a:cxnLst/>
            <a:rect l="l" t="t" r="r" b="b"/>
            <a:pathLst>
              <a:path w="267335" h="237489">
                <a:moveTo>
                  <a:pt x="0" y="118483"/>
                </a:moveTo>
                <a:lnTo>
                  <a:pt x="7723" y="78696"/>
                </a:lnTo>
                <a:lnTo>
                  <a:pt x="29111" y="44658"/>
                </a:lnTo>
                <a:lnTo>
                  <a:pt x="61495" y="18736"/>
                </a:lnTo>
                <a:lnTo>
                  <a:pt x="102203" y="3298"/>
                </a:lnTo>
                <a:lnTo>
                  <a:pt x="132648" y="0"/>
                </a:lnTo>
                <a:lnTo>
                  <a:pt x="148303" y="782"/>
                </a:lnTo>
                <a:lnTo>
                  <a:pt x="191606" y="11835"/>
                </a:lnTo>
                <a:lnTo>
                  <a:pt x="227413" y="34130"/>
                </a:lnTo>
                <a:lnTo>
                  <a:pt x="253145" y="65329"/>
                </a:lnTo>
                <a:lnTo>
                  <a:pt x="266226" y="103095"/>
                </a:lnTo>
                <a:lnTo>
                  <a:pt x="267329" y="116740"/>
                </a:lnTo>
                <a:lnTo>
                  <a:pt x="266453" y="130750"/>
                </a:lnTo>
                <a:lnTo>
                  <a:pt x="254040" y="169422"/>
                </a:lnTo>
                <a:lnTo>
                  <a:pt x="228993" y="201323"/>
                </a:lnTo>
                <a:lnTo>
                  <a:pt x="193930" y="224232"/>
                </a:lnTo>
                <a:lnTo>
                  <a:pt x="151471" y="235928"/>
                </a:lnTo>
                <a:lnTo>
                  <a:pt x="136128" y="236950"/>
                </a:lnTo>
                <a:lnTo>
                  <a:pt x="120284" y="236180"/>
                </a:lnTo>
                <a:lnTo>
                  <a:pt x="76590" y="225262"/>
                </a:lnTo>
                <a:lnTo>
                  <a:pt x="40558" y="203215"/>
                </a:lnTo>
                <a:lnTo>
                  <a:pt x="14636" y="172336"/>
                </a:lnTo>
                <a:lnTo>
                  <a:pt x="1277" y="134922"/>
                </a:lnTo>
                <a:lnTo>
                  <a:pt x="0" y="118483"/>
                </a:lnTo>
                <a:close/>
              </a:path>
            </a:pathLst>
          </a:custGeom>
          <a:ln w="25399">
            <a:solidFill>
              <a:srgbClr val="766DBF"/>
            </a:solidFill>
          </a:ln>
        </p:spPr>
        <p:txBody>
          <a:bodyPr wrap="square" lIns="0" tIns="0" rIns="0" bIns="0" rtlCol="0"/>
          <a:lstStyle/>
          <a:p>
            <a:endParaRPr/>
          </a:p>
        </p:txBody>
      </p:sp>
      <p:sp>
        <p:nvSpPr>
          <p:cNvPr id="143" name="object 143"/>
          <p:cNvSpPr/>
          <p:nvPr/>
        </p:nvSpPr>
        <p:spPr>
          <a:xfrm>
            <a:off x="5823071" y="4494660"/>
            <a:ext cx="229870" cy="207010"/>
          </a:xfrm>
          <a:custGeom>
            <a:avLst/>
            <a:gdLst/>
            <a:ahLst/>
            <a:cxnLst/>
            <a:rect l="l" t="t" r="r" b="b"/>
            <a:pathLst>
              <a:path w="229870" h="207010">
                <a:moveTo>
                  <a:pt x="229379" y="0"/>
                </a:moveTo>
                <a:lnTo>
                  <a:pt x="0" y="206791"/>
                </a:lnTo>
              </a:path>
            </a:pathLst>
          </a:custGeom>
          <a:ln w="25399">
            <a:solidFill>
              <a:srgbClr val="959069"/>
            </a:solidFill>
          </a:ln>
        </p:spPr>
        <p:txBody>
          <a:bodyPr wrap="square" lIns="0" tIns="0" rIns="0" bIns="0" rtlCol="0"/>
          <a:lstStyle/>
          <a:p>
            <a:endParaRPr/>
          </a:p>
        </p:txBody>
      </p:sp>
      <p:sp>
        <p:nvSpPr>
          <p:cNvPr id="144" name="object 144"/>
          <p:cNvSpPr/>
          <p:nvPr/>
        </p:nvSpPr>
        <p:spPr>
          <a:xfrm>
            <a:off x="5823065" y="4494661"/>
            <a:ext cx="229870" cy="207010"/>
          </a:xfrm>
          <a:custGeom>
            <a:avLst/>
            <a:gdLst/>
            <a:ahLst/>
            <a:cxnLst/>
            <a:rect l="l" t="t" r="r" b="b"/>
            <a:pathLst>
              <a:path w="229870" h="207010">
                <a:moveTo>
                  <a:pt x="229379" y="206792"/>
                </a:moveTo>
                <a:lnTo>
                  <a:pt x="0" y="0"/>
                </a:lnTo>
              </a:path>
            </a:pathLst>
          </a:custGeom>
          <a:ln w="25399">
            <a:solidFill>
              <a:srgbClr val="959069"/>
            </a:solidFill>
          </a:ln>
        </p:spPr>
        <p:txBody>
          <a:bodyPr wrap="square" lIns="0" tIns="0" rIns="0" bIns="0" rtlCol="0"/>
          <a:lstStyle/>
          <a:p>
            <a:endParaRPr/>
          </a:p>
        </p:txBody>
      </p:sp>
      <p:sp>
        <p:nvSpPr>
          <p:cNvPr id="145" name="object 145"/>
          <p:cNvSpPr/>
          <p:nvPr/>
        </p:nvSpPr>
        <p:spPr>
          <a:xfrm>
            <a:off x="5382593" y="4452490"/>
            <a:ext cx="267335" cy="237490"/>
          </a:xfrm>
          <a:custGeom>
            <a:avLst/>
            <a:gdLst/>
            <a:ahLst/>
            <a:cxnLst/>
            <a:rect l="l" t="t" r="r" b="b"/>
            <a:pathLst>
              <a:path w="267335" h="237489">
                <a:moveTo>
                  <a:pt x="0" y="118483"/>
                </a:moveTo>
                <a:lnTo>
                  <a:pt x="7723" y="78696"/>
                </a:lnTo>
                <a:lnTo>
                  <a:pt x="29111" y="44658"/>
                </a:lnTo>
                <a:lnTo>
                  <a:pt x="61495" y="18736"/>
                </a:lnTo>
                <a:lnTo>
                  <a:pt x="102203" y="3298"/>
                </a:lnTo>
                <a:lnTo>
                  <a:pt x="132648" y="0"/>
                </a:lnTo>
                <a:lnTo>
                  <a:pt x="148303" y="782"/>
                </a:lnTo>
                <a:lnTo>
                  <a:pt x="191606" y="11835"/>
                </a:lnTo>
                <a:lnTo>
                  <a:pt x="227413" y="34130"/>
                </a:lnTo>
                <a:lnTo>
                  <a:pt x="253145" y="65329"/>
                </a:lnTo>
                <a:lnTo>
                  <a:pt x="266226" y="103095"/>
                </a:lnTo>
                <a:lnTo>
                  <a:pt x="267329" y="116740"/>
                </a:lnTo>
                <a:lnTo>
                  <a:pt x="266453" y="130750"/>
                </a:lnTo>
                <a:lnTo>
                  <a:pt x="254040" y="169422"/>
                </a:lnTo>
                <a:lnTo>
                  <a:pt x="228993" y="201323"/>
                </a:lnTo>
                <a:lnTo>
                  <a:pt x="193930" y="224232"/>
                </a:lnTo>
                <a:lnTo>
                  <a:pt x="151471" y="235928"/>
                </a:lnTo>
                <a:lnTo>
                  <a:pt x="136128" y="236950"/>
                </a:lnTo>
                <a:lnTo>
                  <a:pt x="120284" y="236180"/>
                </a:lnTo>
                <a:lnTo>
                  <a:pt x="76590" y="225261"/>
                </a:lnTo>
                <a:lnTo>
                  <a:pt x="40558" y="203215"/>
                </a:lnTo>
                <a:lnTo>
                  <a:pt x="14636" y="172336"/>
                </a:lnTo>
                <a:lnTo>
                  <a:pt x="1277" y="134922"/>
                </a:lnTo>
                <a:lnTo>
                  <a:pt x="0" y="118483"/>
                </a:lnTo>
                <a:close/>
              </a:path>
            </a:pathLst>
          </a:custGeom>
          <a:ln w="25399">
            <a:solidFill>
              <a:srgbClr val="766DBF"/>
            </a:solidFill>
          </a:ln>
        </p:spPr>
        <p:txBody>
          <a:bodyPr wrap="square" lIns="0" tIns="0" rIns="0" bIns="0" rtlCol="0"/>
          <a:lstStyle/>
          <a:p>
            <a:endParaRPr/>
          </a:p>
        </p:txBody>
      </p:sp>
      <p:sp>
        <p:nvSpPr>
          <p:cNvPr id="147" name="object 147"/>
          <p:cNvSpPr/>
          <p:nvPr/>
        </p:nvSpPr>
        <p:spPr>
          <a:xfrm>
            <a:off x="6211539" y="5402458"/>
            <a:ext cx="267335" cy="237490"/>
          </a:xfrm>
          <a:custGeom>
            <a:avLst/>
            <a:gdLst/>
            <a:ahLst/>
            <a:cxnLst/>
            <a:rect l="l" t="t" r="r" b="b"/>
            <a:pathLst>
              <a:path w="267335" h="237489">
                <a:moveTo>
                  <a:pt x="0" y="118483"/>
                </a:moveTo>
                <a:lnTo>
                  <a:pt x="7723" y="78696"/>
                </a:lnTo>
                <a:lnTo>
                  <a:pt x="29111" y="44657"/>
                </a:lnTo>
                <a:lnTo>
                  <a:pt x="61495" y="18736"/>
                </a:lnTo>
                <a:lnTo>
                  <a:pt x="102203" y="3298"/>
                </a:lnTo>
                <a:lnTo>
                  <a:pt x="132648" y="0"/>
                </a:lnTo>
                <a:lnTo>
                  <a:pt x="148303" y="782"/>
                </a:lnTo>
                <a:lnTo>
                  <a:pt x="191606" y="11835"/>
                </a:lnTo>
                <a:lnTo>
                  <a:pt x="227413" y="34130"/>
                </a:lnTo>
                <a:lnTo>
                  <a:pt x="253145" y="65329"/>
                </a:lnTo>
                <a:lnTo>
                  <a:pt x="266226" y="103095"/>
                </a:lnTo>
                <a:lnTo>
                  <a:pt x="267329" y="116740"/>
                </a:lnTo>
                <a:lnTo>
                  <a:pt x="266453" y="130750"/>
                </a:lnTo>
                <a:lnTo>
                  <a:pt x="254040" y="169422"/>
                </a:lnTo>
                <a:lnTo>
                  <a:pt x="228993" y="201323"/>
                </a:lnTo>
                <a:lnTo>
                  <a:pt x="193930" y="224232"/>
                </a:lnTo>
                <a:lnTo>
                  <a:pt x="151471" y="235928"/>
                </a:lnTo>
                <a:lnTo>
                  <a:pt x="136128" y="236950"/>
                </a:lnTo>
                <a:lnTo>
                  <a:pt x="120284" y="236181"/>
                </a:lnTo>
                <a:lnTo>
                  <a:pt x="76590" y="225262"/>
                </a:lnTo>
                <a:lnTo>
                  <a:pt x="40558" y="203215"/>
                </a:lnTo>
                <a:lnTo>
                  <a:pt x="14636" y="172336"/>
                </a:lnTo>
                <a:lnTo>
                  <a:pt x="1277" y="134922"/>
                </a:lnTo>
                <a:lnTo>
                  <a:pt x="0" y="118483"/>
                </a:lnTo>
                <a:close/>
              </a:path>
            </a:pathLst>
          </a:custGeom>
          <a:ln w="25399">
            <a:solidFill>
              <a:srgbClr val="766DBF"/>
            </a:solidFill>
          </a:ln>
        </p:spPr>
        <p:txBody>
          <a:bodyPr wrap="square" lIns="0" tIns="0" rIns="0" bIns="0" rtlCol="0"/>
          <a:lstStyle/>
          <a:p>
            <a:endParaRPr/>
          </a:p>
        </p:txBody>
      </p:sp>
      <p:sp>
        <p:nvSpPr>
          <p:cNvPr id="148" name="object 148"/>
          <p:cNvSpPr/>
          <p:nvPr/>
        </p:nvSpPr>
        <p:spPr>
          <a:xfrm>
            <a:off x="6232504" y="5812535"/>
            <a:ext cx="229870" cy="207010"/>
          </a:xfrm>
          <a:custGeom>
            <a:avLst/>
            <a:gdLst/>
            <a:ahLst/>
            <a:cxnLst/>
            <a:rect l="l" t="t" r="r" b="b"/>
            <a:pathLst>
              <a:path w="229870" h="207010">
                <a:moveTo>
                  <a:pt x="229379" y="0"/>
                </a:moveTo>
                <a:lnTo>
                  <a:pt x="0" y="206791"/>
                </a:lnTo>
              </a:path>
            </a:pathLst>
          </a:custGeom>
          <a:ln w="25399">
            <a:solidFill>
              <a:srgbClr val="959069"/>
            </a:solidFill>
          </a:ln>
        </p:spPr>
        <p:txBody>
          <a:bodyPr wrap="square" lIns="0" tIns="0" rIns="0" bIns="0" rtlCol="0"/>
          <a:lstStyle/>
          <a:p>
            <a:endParaRPr/>
          </a:p>
        </p:txBody>
      </p:sp>
      <p:sp>
        <p:nvSpPr>
          <p:cNvPr id="149" name="object 149"/>
          <p:cNvSpPr/>
          <p:nvPr/>
        </p:nvSpPr>
        <p:spPr>
          <a:xfrm>
            <a:off x="6232499" y="5812535"/>
            <a:ext cx="229870" cy="207010"/>
          </a:xfrm>
          <a:custGeom>
            <a:avLst/>
            <a:gdLst/>
            <a:ahLst/>
            <a:cxnLst/>
            <a:rect l="l" t="t" r="r" b="b"/>
            <a:pathLst>
              <a:path w="229870" h="207010">
                <a:moveTo>
                  <a:pt x="229379" y="206791"/>
                </a:moveTo>
                <a:lnTo>
                  <a:pt x="0" y="0"/>
                </a:lnTo>
              </a:path>
            </a:pathLst>
          </a:custGeom>
          <a:ln w="25399">
            <a:solidFill>
              <a:srgbClr val="959069"/>
            </a:solidFill>
          </a:ln>
        </p:spPr>
        <p:txBody>
          <a:bodyPr wrap="square" lIns="0" tIns="0" rIns="0" bIns="0" rtlCol="0"/>
          <a:lstStyle/>
          <a:p>
            <a:endParaRPr/>
          </a:p>
        </p:txBody>
      </p:sp>
      <p:sp>
        <p:nvSpPr>
          <p:cNvPr id="150" name="object 150"/>
          <p:cNvSpPr/>
          <p:nvPr/>
        </p:nvSpPr>
        <p:spPr>
          <a:xfrm>
            <a:off x="6222878" y="6179747"/>
            <a:ext cx="229870" cy="207010"/>
          </a:xfrm>
          <a:custGeom>
            <a:avLst/>
            <a:gdLst/>
            <a:ahLst/>
            <a:cxnLst/>
            <a:rect l="l" t="t" r="r" b="b"/>
            <a:pathLst>
              <a:path w="229870" h="207010">
                <a:moveTo>
                  <a:pt x="229385" y="0"/>
                </a:moveTo>
                <a:lnTo>
                  <a:pt x="0" y="206791"/>
                </a:lnTo>
              </a:path>
            </a:pathLst>
          </a:custGeom>
          <a:ln w="25399">
            <a:solidFill>
              <a:srgbClr val="959069"/>
            </a:solidFill>
          </a:ln>
        </p:spPr>
        <p:txBody>
          <a:bodyPr wrap="square" lIns="0" tIns="0" rIns="0" bIns="0" rtlCol="0"/>
          <a:lstStyle/>
          <a:p>
            <a:endParaRPr/>
          </a:p>
        </p:txBody>
      </p:sp>
      <p:sp>
        <p:nvSpPr>
          <p:cNvPr id="151" name="object 151"/>
          <p:cNvSpPr/>
          <p:nvPr/>
        </p:nvSpPr>
        <p:spPr>
          <a:xfrm>
            <a:off x="6222878" y="6179746"/>
            <a:ext cx="229870" cy="207010"/>
          </a:xfrm>
          <a:custGeom>
            <a:avLst/>
            <a:gdLst/>
            <a:ahLst/>
            <a:cxnLst/>
            <a:rect l="l" t="t" r="r" b="b"/>
            <a:pathLst>
              <a:path w="229870" h="207010">
                <a:moveTo>
                  <a:pt x="229385" y="206791"/>
                </a:moveTo>
                <a:lnTo>
                  <a:pt x="0" y="0"/>
                </a:lnTo>
              </a:path>
            </a:pathLst>
          </a:custGeom>
          <a:ln w="25399">
            <a:solidFill>
              <a:srgbClr val="959069"/>
            </a:solidFill>
          </a:ln>
        </p:spPr>
        <p:txBody>
          <a:bodyPr wrap="square" lIns="0" tIns="0" rIns="0" bIns="0" rtlCol="0"/>
          <a:lstStyle/>
          <a:p>
            <a:endParaRPr/>
          </a:p>
        </p:txBody>
      </p:sp>
      <p:sp>
        <p:nvSpPr>
          <p:cNvPr id="152" name="object 152"/>
          <p:cNvSpPr/>
          <p:nvPr/>
        </p:nvSpPr>
        <p:spPr>
          <a:xfrm>
            <a:off x="5819167" y="6141262"/>
            <a:ext cx="267335" cy="237490"/>
          </a:xfrm>
          <a:custGeom>
            <a:avLst/>
            <a:gdLst/>
            <a:ahLst/>
            <a:cxnLst/>
            <a:rect l="l" t="t" r="r" b="b"/>
            <a:pathLst>
              <a:path w="267335" h="237489">
                <a:moveTo>
                  <a:pt x="0" y="118483"/>
                </a:moveTo>
                <a:lnTo>
                  <a:pt x="7723" y="78696"/>
                </a:lnTo>
                <a:lnTo>
                  <a:pt x="29111" y="44658"/>
                </a:lnTo>
                <a:lnTo>
                  <a:pt x="61495" y="18736"/>
                </a:lnTo>
                <a:lnTo>
                  <a:pt x="102203" y="3298"/>
                </a:lnTo>
                <a:lnTo>
                  <a:pt x="132648" y="0"/>
                </a:lnTo>
                <a:lnTo>
                  <a:pt x="148303" y="782"/>
                </a:lnTo>
                <a:lnTo>
                  <a:pt x="191606" y="11835"/>
                </a:lnTo>
                <a:lnTo>
                  <a:pt x="227413" y="34130"/>
                </a:lnTo>
                <a:lnTo>
                  <a:pt x="253145" y="65329"/>
                </a:lnTo>
                <a:lnTo>
                  <a:pt x="266226" y="103095"/>
                </a:lnTo>
                <a:lnTo>
                  <a:pt x="267329" y="116740"/>
                </a:lnTo>
                <a:lnTo>
                  <a:pt x="266453" y="130750"/>
                </a:lnTo>
                <a:lnTo>
                  <a:pt x="254040" y="169422"/>
                </a:lnTo>
                <a:lnTo>
                  <a:pt x="228993" y="201323"/>
                </a:lnTo>
                <a:lnTo>
                  <a:pt x="193930" y="224232"/>
                </a:lnTo>
                <a:lnTo>
                  <a:pt x="151471" y="235928"/>
                </a:lnTo>
                <a:lnTo>
                  <a:pt x="136128" y="236950"/>
                </a:lnTo>
                <a:lnTo>
                  <a:pt x="120284" y="236180"/>
                </a:lnTo>
                <a:lnTo>
                  <a:pt x="76590" y="225262"/>
                </a:lnTo>
                <a:lnTo>
                  <a:pt x="40558" y="203215"/>
                </a:lnTo>
                <a:lnTo>
                  <a:pt x="14636" y="172336"/>
                </a:lnTo>
                <a:lnTo>
                  <a:pt x="1277" y="134922"/>
                </a:lnTo>
                <a:lnTo>
                  <a:pt x="0" y="118483"/>
                </a:lnTo>
                <a:close/>
              </a:path>
            </a:pathLst>
          </a:custGeom>
          <a:ln w="25399">
            <a:solidFill>
              <a:srgbClr val="766DBF"/>
            </a:solidFill>
          </a:ln>
        </p:spPr>
        <p:txBody>
          <a:bodyPr wrap="square" lIns="0" tIns="0" rIns="0" bIns="0" rtlCol="0"/>
          <a:lstStyle/>
          <a:p>
            <a:endParaRPr/>
          </a:p>
        </p:txBody>
      </p:sp>
      <p:sp>
        <p:nvSpPr>
          <p:cNvPr id="153" name="object 153"/>
          <p:cNvSpPr/>
          <p:nvPr/>
        </p:nvSpPr>
        <p:spPr>
          <a:xfrm>
            <a:off x="5819171" y="5812535"/>
            <a:ext cx="229870" cy="207010"/>
          </a:xfrm>
          <a:custGeom>
            <a:avLst/>
            <a:gdLst/>
            <a:ahLst/>
            <a:cxnLst/>
            <a:rect l="l" t="t" r="r" b="b"/>
            <a:pathLst>
              <a:path w="229870" h="207010">
                <a:moveTo>
                  <a:pt x="229379" y="0"/>
                </a:moveTo>
                <a:lnTo>
                  <a:pt x="0" y="206791"/>
                </a:lnTo>
              </a:path>
            </a:pathLst>
          </a:custGeom>
          <a:ln w="25399">
            <a:solidFill>
              <a:srgbClr val="959069"/>
            </a:solidFill>
          </a:ln>
        </p:spPr>
        <p:txBody>
          <a:bodyPr wrap="square" lIns="0" tIns="0" rIns="0" bIns="0" rtlCol="0"/>
          <a:lstStyle/>
          <a:p>
            <a:endParaRPr/>
          </a:p>
        </p:txBody>
      </p:sp>
      <p:sp>
        <p:nvSpPr>
          <p:cNvPr id="154" name="object 154"/>
          <p:cNvSpPr/>
          <p:nvPr/>
        </p:nvSpPr>
        <p:spPr>
          <a:xfrm>
            <a:off x="5819166" y="5812535"/>
            <a:ext cx="229870" cy="207010"/>
          </a:xfrm>
          <a:custGeom>
            <a:avLst/>
            <a:gdLst/>
            <a:ahLst/>
            <a:cxnLst/>
            <a:rect l="l" t="t" r="r" b="b"/>
            <a:pathLst>
              <a:path w="229870" h="207010">
                <a:moveTo>
                  <a:pt x="229379" y="206791"/>
                </a:moveTo>
                <a:lnTo>
                  <a:pt x="0" y="0"/>
                </a:lnTo>
              </a:path>
            </a:pathLst>
          </a:custGeom>
          <a:ln w="25399">
            <a:solidFill>
              <a:srgbClr val="959069"/>
            </a:solidFill>
          </a:ln>
        </p:spPr>
        <p:txBody>
          <a:bodyPr wrap="square" lIns="0" tIns="0" rIns="0" bIns="0" rtlCol="0"/>
          <a:lstStyle/>
          <a:p>
            <a:endParaRPr/>
          </a:p>
        </p:txBody>
      </p:sp>
      <p:sp>
        <p:nvSpPr>
          <p:cNvPr id="155" name="object 155"/>
          <p:cNvSpPr/>
          <p:nvPr/>
        </p:nvSpPr>
        <p:spPr>
          <a:xfrm>
            <a:off x="5378694" y="5404729"/>
            <a:ext cx="267335" cy="237490"/>
          </a:xfrm>
          <a:custGeom>
            <a:avLst/>
            <a:gdLst/>
            <a:ahLst/>
            <a:cxnLst/>
            <a:rect l="l" t="t" r="r" b="b"/>
            <a:pathLst>
              <a:path w="267335" h="237489">
                <a:moveTo>
                  <a:pt x="0" y="118483"/>
                </a:moveTo>
                <a:lnTo>
                  <a:pt x="7723" y="78696"/>
                </a:lnTo>
                <a:lnTo>
                  <a:pt x="29111" y="44657"/>
                </a:lnTo>
                <a:lnTo>
                  <a:pt x="61495" y="18736"/>
                </a:lnTo>
                <a:lnTo>
                  <a:pt x="102203" y="3298"/>
                </a:lnTo>
                <a:lnTo>
                  <a:pt x="132648" y="0"/>
                </a:lnTo>
                <a:lnTo>
                  <a:pt x="148303" y="782"/>
                </a:lnTo>
                <a:lnTo>
                  <a:pt x="191606" y="11835"/>
                </a:lnTo>
                <a:lnTo>
                  <a:pt x="227413" y="34130"/>
                </a:lnTo>
                <a:lnTo>
                  <a:pt x="253145" y="65329"/>
                </a:lnTo>
                <a:lnTo>
                  <a:pt x="266226" y="103095"/>
                </a:lnTo>
                <a:lnTo>
                  <a:pt x="267329" y="116740"/>
                </a:lnTo>
                <a:lnTo>
                  <a:pt x="266453" y="130750"/>
                </a:lnTo>
                <a:lnTo>
                  <a:pt x="254040" y="169422"/>
                </a:lnTo>
                <a:lnTo>
                  <a:pt x="228993" y="201323"/>
                </a:lnTo>
                <a:lnTo>
                  <a:pt x="193930" y="224232"/>
                </a:lnTo>
                <a:lnTo>
                  <a:pt x="151471" y="235928"/>
                </a:lnTo>
                <a:lnTo>
                  <a:pt x="136128" y="236950"/>
                </a:lnTo>
                <a:lnTo>
                  <a:pt x="120284" y="236180"/>
                </a:lnTo>
                <a:lnTo>
                  <a:pt x="76590" y="225262"/>
                </a:lnTo>
                <a:lnTo>
                  <a:pt x="40558" y="203215"/>
                </a:lnTo>
                <a:lnTo>
                  <a:pt x="14636" y="172336"/>
                </a:lnTo>
                <a:lnTo>
                  <a:pt x="1277" y="134922"/>
                </a:lnTo>
                <a:lnTo>
                  <a:pt x="0" y="118483"/>
                </a:lnTo>
                <a:close/>
              </a:path>
            </a:pathLst>
          </a:custGeom>
          <a:ln w="25399">
            <a:solidFill>
              <a:srgbClr val="766DBF"/>
            </a:solidFill>
          </a:ln>
        </p:spPr>
        <p:txBody>
          <a:bodyPr wrap="square" lIns="0" tIns="0" rIns="0" bIns="0" rtlCol="0"/>
          <a:lstStyle/>
          <a:p>
            <a:endParaRPr/>
          </a:p>
        </p:txBody>
      </p:sp>
      <p:sp>
        <p:nvSpPr>
          <p:cNvPr id="157" name="object 157"/>
          <p:cNvSpPr/>
          <p:nvPr/>
        </p:nvSpPr>
        <p:spPr>
          <a:xfrm>
            <a:off x="8073426" y="4081843"/>
            <a:ext cx="267335" cy="237490"/>
          </a:xfrm>
          <a:custGeom>
            <a:avLst/>
            <a:gdLst/>
            <a:ahLst/>
            <a:cxnLst/>
            <a:rect l="l" t="t" r="r" b="b"/>
            <a:pathLst>
              <a:path w="267334" h="237489">
                <a:moveTo>
                  <a:pt x="0" y="118483"/>
                </a:moveTo>
                <a:lnTo>
                  <a:pt x="7723" y="78696"/>
                </a:lnTo>
                <a:lnTo>
                  <a:pt x="29111" y="44657"/>
                </a:lnTo>
                <a:lnTo>
                  <a:pt x="61495" y="18736"/>
                </a:lnTo>
                <a:lnTo>
                  <a:pt x="102203" y="3298"/>
                </a:lnTo>
                <a:lnTo>
                  <a:pt x="132648" y="0"/>
                </a:lnTo>
                <a:lnTo>
                  <a:pt x="148303" y="782"/>
                </a:lnTo>
                <a:lnTo>
                  <a:pt x="191606" y="11835"/>
                </a:lnTo>
                <a:lnTo>
                  <a:pt x="227413" y="34130"/>
                </a:lnTo>
                <a:lnTo>
                  <a:pt x="253145" y="65329"/>
                </a:lnTo>
                <a:lnTo>
                  <a:pt x="266226" y="103095"/>
                </a:lnTo>
                <a:lnTo>
                  <a:pt x="267329" y="116740"/>
                </a:lnTo>
                <a:lnTo>
                  <a:pt x="266453" y="130750"/>
                </a:lnTo>
                <a:lnTo>
                  <a:pt x="254040" y="169422"/>
                </a:lnTo>
                <a:lnTo>
                  <a:pt x="228993" y="201323"/>
                </a:lnTo>
                <a:lnTo>
                  <a:pt x="193930" y="224232"/>
                </a:lnTo>
                <a:lnTo>
                  <a:pt x="151471" y="235928"/>
                </a:lnTo>
                <a:lnTo>
                  <a:pt x="136128" y="236950"/>
                </a:lnTo>
                <a:lnTo>
                  <a:pt x="120284" y="236180"/>
                </a:lnTo>
                <a:lnTo>
                  <a:pt x="76590" y="225261"/>
                </a:lnTo>
                <a:lnTo>
                  <a:pt x="40557" y="203215"/>
                </a:lnTo>
                <a:lnTo>
                  <a:pt x="14636" y="172336"/>
                </a:lnTo>
                <a:lnTo>
                  <a:pt x="1277" y="134922"/>
                </a:lnTo>
                <a:lnTo>
                  <a:pt x="0" y="118483"/>
                </a:lnTo>
                <a:close/>
              </a:path>
            </a:pathLst>
          </a:custGeom>
          <a:ln w="25399">
            <a:solidFill>
              <a:srgbClr val="766DBF"/>
            </a:solidFill>
          </a:ln>
        </p:spPr>
        <p:txBody>
          <a:bodyPr wrap="square" lIns="0" tIns="0" rIns="0" bIns="0" rtlCol="0"/>
          <a:lstStyle/>
          <a:p>
            <a:endParaRPr/>
          </a:p>
        </p:txBody>
      </p:sp>
      <p:sp>
        <p:nvSpPr>
          <p:cNvPr id="158" name="object 158"/>
          <p:cNvSpPr/>
          <p:nvPr/>
        </p:nvSpPr>
        <p:spPr>
          <a:xfrm>
            <a:off x="8094392" y="4491918"/>
            <a:ext cx="229870" cy="207010"/>
          </a:xfrm>
          <a:custGeom>
            <a:avLst/>
            <a:gdLst/>
            <a:ahLst/>
            <a:cxnLst/>
            <a:rect l="l" t="t" r="r" b="b"/>
            <a:pathLst>
              <a:path w="229870" h="207010">
                <a:moveTo>
                  <a:pt x="229379" y="0"/>
                </a:moveTo>
                <a:lnTo>
                  <a:pt x="0" y="206792"/>
                </a:lnTo>
              </a:path>
            </a:pathLst>
          </a:custGeom>
          <a:ln w="25399">
            <a:solidFill>
              <a:srgbClr val="959069"/>
            </a:solidFill>
          </a:ln>
        </p:spPr>
        <p:txBody>
          <a:bodyPr wrap="square" lIns="0" tIns="0" rIns="0" bIns="0" rtlCol="0"/>
          <a:lstStyle/>
          <a:p>
            <a:endParaRPr/>
          </a:p>
        </p:txBody>
      </p:sp>
      <p:sp>
        <p:nvSpPr>
          <p:cNvPr id="159" name="object 159"/>
          <p:cNvSpPr/>
          <p:nvPr/>
        </p:nvSpPr>
        <p:spPr>
          <a:xfrm>
            <a:off x="8094386" y="4491920"/>
            <a:ext cx="229870" cy="207010"/>
          </a:xfrm>
          <a:custGeom>
            <a:avLst/>
            <a:gdLst/>
            <a:ahLst/>
            <a:cxnLst/>
            <a:rect l="l" t="t" r="r" b="b"/>
            <a:pathLst>
              <a:path w="229870" h="207010">
                <a:moveTo>
                  <a:pt x="229379" y="206791"/>
                </a:moveTo>
                <a:lnTo>
                  <a:pt x="0" y="0"/>
                </a:lnTo>
              </a:path>
            </a:pathLst>
          </a:custGeom>
          <a:ln w="25399">
            <a:solidFill>
              <a:srgbClr val="959069"/>
            </a:solidFill>
          </a:ln>
        </p:spPr>
        <p:txBody>
          <a:bodyPr wrap="square" lIns="0" tIns="0" rIns="0" bIns="0" rtlCol="0"/>
          <a:lstStyle/>
          <a:p>
            <a:endParaRPr/>
          </a:p>
        </p:txBody>
      </p:sp>
      <p:sp>
        <p:nvSpPr>
          <p:cNvPr id="160" name="object 160"/>
          <p:cNvSpPr/>
          <p:nvPr/>
        </p:nvSpPr>
        <p:spPr>
          <a:xfrm>
            <a:off x="8084766" y="4859130"/>
            <a:ext cx="229870" cy="207010"/>
          </a:xfrm>
          <a:custGeom>
            <a:avLst/>
            <a:gdLst/>
            <a:ahLst/>
            <a:cxnLst/>
            <a:rect l="l" t="t" r="r" b="b"/>
            <a:pathLst>
              <a:path w="229870" h="207010">
                <a:moveTo>
                  <a:pt x="229385" y="0"/>
                </a:moveTo>
                <a:lnTo>
                  <a:pt x="0" y="206792"/>
                </a:lnTo>
              </a:path>
            </a:pathLst>
          </a:custGeom>
          <a:ln w="25399">
            <a:solidFill>
              <a:srgbClr val="959069"/>
            </a:solidFill>
          </a:ln>
        </p:spPr>
        <p:txBody>
          <a:bodyPr wrap="square" lIns="0" tIns="0" rIns="0" bIns="0" rtlCol="0"/>
          <a:lstStyle/>
          <a:p>
            <a:endParaRPr/>
          </a:p>
        </p:txBody>
      </p:sp>
      <p:sp>
        <p:nvSpPr>
          <p:cNvPr id="161" name="object 161"/>
          <p:cNvSpPr/>
          <p:nvPr/>
        </p:nvSpPr>
        <p:spPr>
          <a:xfrm>
            <a:off x="8084766" y="4859130"/>
            <a:ext cx="229870" cy="207010"/>
          </a:xfrm>
          <a:custGeom>
            <a:avLst/>
            <a:gdLst/>
            <a:ahLst/>
            <a:cxnLst/>
            <a:rect l="l" t="t" r="r" b="b"/>
            <a:pathLst>
              <a:path w="229870" h="207010">
                <a:moveTo>
                  <a:pt x="229385" y="206792"/>
                </a:moveTo>
                <a:lnTo>
                  <a:pt x="0" y="0"/>
                </a:lnTo>
              </a:path>
            </a:pathLst>
          </a:custGeom>
          <a:ln w="25399">
            <a:solidFill>
              <a:srgbClr val="959069"/>
            </a:solidFill>
          </a:ln>
        </p:spPr>
        <p:txBody>
          <a:bodyPr wrap="square" lIns="0" tIns="0" rIns="0" bIns="0" rtlCol="0"/>
          <a:lstStyle/>
          <a:p>
            <a:endParaRPr/>
          </a:p>
        </p:txBody>
      </p:sp>
      <p:sp>
        <p:nvSpPr>
          <p:cNvPr id="162" name="object 162"/>
          <p:cNvSpPr/>
          <p:nvPr/>
        </p:nvSpPr>
        <p:spPr>
          <a:xfrm>
            <a:off x="7681055" y="4820645"/>
            <a:ext cx="267335" cy="237490"/>
          </a:xfrm>
          <a:custGeom>
            <a:avLst/>
            <a:gdLst/>
            <a:ahLst/>
            <a:cxnLst/>
            <a:rect l="l" t="t" r="r" b="b"/>
            <a:pathLst>
              <a:path w="267335" h="237489">
                <a:moveTo>
                  <a:pt x="0" y="118483"/>
                </a:moveTo>
                <a:lnTo>
                  <a:pt x="7723" y="78696"/>
                </a:lnTo>
                <a:lnTo>
                  <a:pt x="29111" y="44658"/>
                </a:lnTo>
                <a:lnTo>
                  <a:pt x="61495" y="18736"/>
                </a:lnTo>
                <a:lnTo>
                  <a:pt x="102203" y="3298"/>
                </a:lnTo>
                <a:lnTo>
                  <a:pt x="132648" y="0"/>
                </a:lnTo>
                <a:lnTo>
                  <a:pt x="148303" y="782"/>
                </a:lnTo>
                <a:lnTo>
                  <a:pt x="191606" y="11835"/>
                </a:lnTo>
                <a:lnTo>
                  <a:pt x="227413" y="34130"/>
                </a:lnTo>
                <a:lnTo>
                  <a:pt x="253145" y="65329"/>
                </a:lnTo>
                <a:lnTo>
                  <a:pt x="266226" y="103095"/>
                </a:lnTo>
                <a:lnTo>
                  <a:pt x="267329" y="116740"/>
                </a:lnTo>
                <a:lnTo>
                  <a:pt x="266453" y="130750"/>
                </a:lnTo>
                <a:lnTo>
                  <a:pt x="254040" y="169422"/>
                </a:lnTo>
                <a:lnTo>
                  <a:pt x="228993" y="201323"/>
                </a:lnTo>
                <a:lnTo>
                  <a:pt x="193930" y="224232"/>
                </a:lnTo>
                <a:lnTo>
                  <a:pt x="151471" y="235928"/>
                </a:lnTo>
                <a:lnTo>
                  <a:pt x="136128" y="236950"/>
                </a:lnTo>
                <a:lnTo>
                  <a:pt x="120284" y="236180"/>
                </a:lnTo>
                <a:lnTo>
                  <a:pt x="76590" y="225261"/>
                </a:lnTo>
                <a:lnTo>
                  <a:pt x="40558" y="203215"/>
                </a:lnTo>
                <a:lnTo>
                  <a:pt x="14636" y="172336"/>
                </a:lnTo>
                <a:lnTo>
                  <a:pt x="1277" y="134922"/>
                </a:lnTo>
                <a:lnTo>
                  <a:pt x="0" y="118483"/>
                </a:lnTo>
                <a:close/>
              </a:path>
            </a:pathLst>
          </a:custGeom>
          <a:ln w="25399">
            <a:solidFill>
              <a:srgbClr val="766DBF"/>
            </a:solidFill>
          </a:ln>
        </p:spPr>
        <p:txBody>
          <a:bodyPr wrap="square" lIns="0" tIns="0" rIns="0" bIns="0" rtlCol="0"/>
          <a:lstStyle/>
          <a:p>
            <a:endParaRPr/>
          </a:p>
        </p:txBody>
      </p:sp>
      <p:sp>
        <p:nvSpPr>
          <p:cNvPr id="163" name="object 163"/>
          <p:cNvSpPr/>
          <p:nvPr/>
        </p:nvSpPr>
        <p:spPr>
          <a:xfrm>
            <a:off x="7681060" y="4491918"/>
            <a:ext cx="229870" cy="207010"/>
          </a:xfrm>
          <a:custGeom>
            <a:avLst/>
            <a:gdLst/>
            <a:ahLst/>
            <a:cxnLst/>
            <a:rect l="l" t="t" r="r" b="b"/>
            <a:pathLst>
              <a:path w="229870" h="207010">
                <a:moveTo>
                  <a:pt x="229379" y="0"/>
                </a:moveTo>
                <a:lnTo>
                  <a:pt x="0" y="206792"/>
                </a:lnTo>
              </a:path>
            </a:pathLst>
          </a:custGeom>
          <a:ln w="25399">
            <a:solidFill>
              <a:srgbClr val="959069"/>
            </a:solidFill>
          </a:ln>
        </p:spPr>
        <p:txBody>
          <a:bodyPr wrap="square" lIns="0" tIns="0" rIns="0" bIns="0" rtlCol="0"/>
          <a:lstStyle/>
          <a:p>
            <a:endParaRPr/>
          </a:p>
        </p:txBody>
      </p:sp>
      <p:sp>
        <p:nvSpPr>
          <p:cNvPr id="164" name="object 164"/>
          <p:cNvSpPr/>
          <p:nvPr/>
        </p:nvSpPr>
        <p:spPr>
          <a:xfrm>
            <a:off x="7681053" y="4491920"/>
            <a:ext cx="229870" cy="207010"/>
          </a:xfrm>
          <a:custGeom>
            <a:avLst/>
            <a:gdLst/>
            <a:ahLst/>
            <a:cxnLst/>
            <a:rect l="l" t="t" r="r" b="b"/>
            <a:pathLst>
              <a:path w="229870" h="207010">
                <a:moveTo>
                  <a:pt x="229379" y="206791"/>
                </a:moveTo>
                <a:lnTo>
                  <a:pt x="0" y="0"/>
                </a:lnTo>
              </a:path>
            </a:pathLst>
          </a:custGeom>
          <a:ln w="25399">
            <a:solidFill>
              <a:srgbClr val="959069"/>
            </a:solidFill>
          </a:ln>
        </p:spPr>
        <p:txBody>
          <a:bodyPr wrap="square" lIns="0" tIns="0" rIns="0" bIns="0" rtlCol="0"/>
          <a:lstStyle/>
          <a:p>
            <a:endParaRPr/>
          </a:p>
        </p:txBody>
      </p:sp>
      <p:sp>
        <p:nvSpPr>
          <p:cNvPr id="165" name="object 165"/>
          <p:cNvSpPr/>
          <p:nvPr/>
        </p:nvSpPr>
        <p:spPr>
          <a:xfrm>
            <a:off x="7240581" y="4449748"/>
            <a:ext cx="267335" cy="237490"/>
          </a:xfrm>
          <a:custGeom>
            <a:avLst/>
            <a:gdLst/>
            <a:ahLst/>
            <a:cxnLst/>
            <a:rect l="l" t="t" r="r" b="b"/>
            <a:pathLst>
              <a:path w="267335" h="237489">
                <a:moveTo>
                  <a:pt x="0" y="118483"/>
                </a:moveTo>
                <a:lnTo>
                  <a:pt x="7723" y="78696"/>
                </a:lnTo>
                <a:lnTo>
                  <a:pt x="29111" y="44658"/>
                </a:lnTo>
                <a:lnTo>
                  <a:pt x="61495" y="18736"/>
                </a:lnTo>
                <a:lnTo>
                  <a:pt x="102203" y="3298"/>
                </a:lnTo>
                <a:lnTo>
                  <a:pt x="132648" y="0"/>
                </a:lnTo>
                <a:lnTo>
                  <a:pt x="148303" y="782"/>
                </a:lnTo>
                <a:lnTo>
                  <a:pt x="191606" y="11835"/>
                </a:lnTo>
                <a:lnTo>
                  <a:pt x="227413" y="34130"/>
                </a:lnTo>
                <a:lnTo>
                  <a:pt x="253145" y="65329"/>
                </a:lnTo>
                <a:lnTo>
                  <a:pt x="266226" y="103095"/>
                </a:lnTo>
                <a:lnTo>
                  <a:pt x="267329" y="116740"/>
                </a:lnTo>
                <a:lnTo>
                  <a:pt x="266453" y="130750"/>
                </a:lnTo>
                <a:lnTo>
                  <a:pt x="254040" y="169422"/>
                </a:lnTo>
                <a:lnTo>
                  <a:pt x="228993" y="201323"/>
                </a:lnTo>
                <a:lnTo>
                  <a:pt x="193930" y="224232"/>
                </a:lnTo>
                <a:lnTo>
                  <a:pt x="151471" y="235928"/>
                </a:lnTo>
                <a:lnTo>
                  <a:pt x="136128" y="236950"/>
                </a:lnTo>
                <a:lnTo>
                  <a:pt x="120284" y="236180"/>
                </a:lnTo>
                <a:lnTo>
                  <a:pt x="76590" y="225262"/>
                </a:lnTo>
                <a:lnTo>
                  <a:pt x="40558" y="203215"/>
                </a:lnTo>
                <a:lnTo>
                  <a:pt x="14636" y="172336"/>
                </a:lnTo>
                <a:lnTo>
                  <a:pt x="1277" y="134922"/>
                </a:lnTo>
                <a:lnTo>
                  <a:pt x="0" y="118483"/>
                </a:lnTo>
                <a:close/>
              </a:path>
            </a:pathLst>
          </a:custGeom>
          <a:ln w="25399">
            <a:solidFill>
              <a:srgbClr val="766DBF"/>
            </a:solidFill>
          </a:ln>
        </p:spPr>
        <p:txBody>
          <a:bodyPr wrap="square" lIns="0" tIns="0" rIns="0" bIns="0" rtlCol="0"/>
          <a:lstStyle/>
          <a:p>
            <a:endParaRPr/>
          </a:p>
        </p:txBody>
      </p:sp>
      <p:sp>
        <p:nvSpPr>
          <p:cNvPr id="166" name="object 166"/>
          <p:cNvSpPr/>
          <p:nvPr/>
        </p:nvSpPr>
        <p:spPr>
          <a:xfrm>
            <a:off x="7278545" y="4123936"/>
            <a:ext cx="229870" cy="207010"/>
          </a:xfrm>
          <a:custGeom>
            <a:avLst/>
            <a:gdLst/>
            <a:ahLst/>
            <a:cxnLst/>
            <a:rect l="l" t="t" r="r" b="b"/>
            <a:pathLst>
              <a:path w="229870" h="207010">
                <a:moveTo>
                  <a:pt x="229379" y="0"/>
                </a:moveTo>
                <a:lnTo>
                  <a:pt x="0" y="206791"/>
                </a:lnTo>
              </a:path>
            </a:pathLst>
          </a:custGeom>
          <a:ln w="25399">
            <a:solidFill>
              <a:srgbClr val="959069"/>
            </a:solidFill>
          </a:ln>
        </p:spPr>
        <p:txBody>
          <a:bodyPr wrap="square" lIns="0" tIns="0" rIns="0" bIns="0" rtlCol="0"/>
          <a:lstStyle/>
          <a:p>
            <a:endParaRPr/>
          </a:p>
        </p:txBody>
      </p:sp>
      <p:sp>
        <p:nvSpPr>
          <p:cNvPr id="167" name="object 167"/>
          <p:cNvSpPr/>
          <p:nvPr/>
        </p:nvSpPr>
        <p:spPr>
          <a:xfrm>
            <a:off x="7278538" y="4123935"/>
            <a:ext cx="229870" cy="207010"/>
          </a:xfrm>
          <a:custGeom>
            <a:avLst/>
            <a:gdLst/>
            <a:ahLst/>
            <a:cxnLst/>
            <a:rect l="l" t="t" r="r" b="b"/>
            <a:pathLst>
              <a:path w="229870" h="207010">
                <a:moveTo>
                  <a:pt x="229379" y="206792"/>
                </a:moveTo>
                <a:lnTo>
                  <a:pt x="0" y="0"/>
                </a:lnTo>
              </a:path>
            </a:pathLst>
          </a:custGeom>
          <a:ln w="25399">
            <a:solidFill>
              <a:srgbClr val="959069"/>
            </a:solidFill>
          </a:ln>
        </p:spPr>
        <p:txBody>
          <a:bodyPr wrap="square" lIns="0" tIns="0" rIns="0" bIns="0" rtlCol="0"/>
          <a:lstStyle/>
          <a:p>
            <a:endParaRPr/>
          </a:p>
        </p:txBody>
      </p:sp>
      <p:sp>
        <p:nvSpPr>
          <p:cNvPr id="168" name="object 168"/>
          <p:cNvSpPr/>
          <p:nvPr/>
        </p:nvSpPr>
        <p:spPr>
          <a:xfrm>
            <a:off x="7161325" y="5818970"/>
            <a:ext cx="1223645" cy="0"/>
          </a:xfrm>
          <a:custGeom>
            <a:avLst/>
            <a:gdLst/>
            <a:ahLst/>
            <a:cxnLst/>
            <a:rect l="l" t="t" r="r" b="b"/>
            <a:pathLst>
              <a:path w="1223645">
                <a:moveTo>
                  <a:pt x="0" y="0"/>
                </a:moveTo>
                <a:lnTo>
                  <a:pt x="1223094" y="0"/>
                </a:lnTo>
              </a:path>
            </a:pathLst>
          </a:custGeom>
          <a:ln w="25399">
            <a:solidFill>
              <a:srgbClr val="B5B5B5"/>
            </a:solidFill>
          </a:ln>
        </p:spPr>
        <p:txBody>
          <a:bodyPr wrap="square" lIns="0" tIns="0" rIns="0" bIns="0" rtlCol="0"/>
          <a:lstStyle/>
          <a:p>
            <a:endParaRPr/>
          </a:p>
        </p:txBody>
      </p:sp>
      <p:sp>
        <p:nvSpPr>
          <p:cNvPr id="169" name="object 169"/>
          <p:cNvSpPr/>
          <p:nvPr/>
        </p:nvSpPr>
        <p:spPr>
          <a:xfrm>
            <a:off x="7161325" y="6185854"/>
            <a:ext cx="1223645" cy="0"/>
          </a:xfrm>
          <a:custGeom>
            <a:avLst/>
            <a:gdLst/>
            <a:ahLst/>
            <a:cxnLst/>
            <a:rect l="l" t="t" r="r" b="b"/>
            <a:pathLst>
              <a:path w="1223645">
                <a:moveTo>
                  <a:pt x="0" y="0"/>
                </a:moveTo>
                <a:lnTo>
                  <a:pt x="1223094" y="1"/>
                </a:lnTo>
              </a:path>
            </a:pathLst>
          </a:custGeom>
          <a:ln w="25399">
            <a:solidFill>
              <a:srgbClr val="B5B5B5"/>
            </a:solidFill>
          </a:ln>
        </p:spPr>
        <p:txBody>
          <a:bodyPr wrap="square" lIns="0" tIns="0" rIns="0" bIns="0" rtlCol="0"/>
          <a:lstStyle/>
          <a:p>
            <a:endParaRPr/>
          </a:p>
        </p:txBody>
      </p:sp>
      <p:sp>
        <p:nvSpPr>
          <p:cNvPr id="170" name="object 170"/>
          <p:cNvSpPr/>
          <p:nvPr/>
        </p:nvSpPr>
        <p:spPr>
          <a:xfrm>
            <a:off x="7582389" y="5428547"/>
            <a:ext cx="0" cy="1184275"/>
          </a:xfrm>
          <a:custGeom>
            <a:avLst/>
            <a:gdLst/>
            <a:ahLst/>
            <a:cxnLst/>
            <a:rect l="l" t="t" r="r" b="b"/>
            <a:pathLst>
              <a:path h="1184275">
                <a:moveTo>
                  <a:pt x="0" y="0"/>
                </a:moveTo>
                <a:lnTo>
                  <a:pt x="1" y="1183866"/>
                </a:lnTo>
              </a:path>
            </a:pathLst>
          </a:custGeom>
          <a:ln w="25399">
            <a:solidFill>
              <a:srgbClr val="B5B5B5"/>
            </a:solidFill>
          </a:ln>
        </p:spPr>
        <p:txBody>
          <a:bodyPr wrap="square" lIns="0" tIns="0" rIns="0" bIns="0" rtlCol="0"/>
          <a:lstStyle/>
          <a:p>
            <a:endParaRPr/>
          </a:p>
        </p:txBody>
      </p:sp>
      <p:sp>
        <p:nvSpPr>
          <p:cNvPr id="171" name="object 171"/>
          <p:cNvSpPr/>
          <p:nvPr/>
        </p:nvSpPr>
        <p:spPr>
          <a:xfrm>
            <a:off x="7995698" y="5428547"/>
            <a:ext cx="0" cy="1184275"/>
          </a:xfrm>
          <a:custGeom>
            <a:avLst/>
            <a:gdLst/>
            <a:ahLst/>
            <a:cxnLst/>
            <a:rect l="l" t="t" r="r" b="b"/>
            <a:pathLst>
              <a:path h="1184275">
                <a:moveTo>
                  <a:pt x="0" y="0"/>
                </a:moveTo>
                <a:lnTo>
                  <a:pt x="1" y="1183866"/>
                </a:lnTo>
              </a:path>
            </a:pathLst>
          </a:custGeom>
          <a:ln w="25399">
            <a:solidFill>
              <a:srgbClr val="B5B5B5"/>
            </a:solidFill>
          </a:ln>
        </p:spPr>
        <p:txBody>
          <a:bodyPr wrap="square" lIns="0" tIns="0" rIns="0" bIns="0" rtlCol="0"/>
          <a:lstStyle/>
          <a:p>
            <a:endParaRPr/>
          </a:p>
        </p:txBody>
      </p:sp>
      <p:sp>
        <p:nvSpPr>
          <p:cNvPr id="172" name="object 172"/>
          <p:cNvSpPr/>
          <p:nvPr/>
        </p:nvSpPr>
        <p:spPr>
          <a:xfrm>
            <a:off x="8065072" y="5505527"/>
            <a:ext cx="267335" cy="237490"/>
          </a:xfrm>
          <a:custGeom>
            <a:avLst/>
            <a:gdLst/>
            <a:ahLst/>
            <a:cxnLst/>
            <a:rect l="l" t="t" r="r" b="b"/>
            <a:pathLst>
              <a:path w="267334" h="237489">
                <a:moveTo>
                  <a:pt x="0" y="118483"/>
                </a:moveTo>
                <a:lnTo>
                  <a:pt x="7723" y="78696"/>
                </a:lnTo>
                <a:lnTo>
                  <a:pt x="29111" y="44657"/>
                </a:lnTo>
                <a:lnTo>
                  <a:pt x="61495" y="18736"/>
                </a:lnTo>
                <a:lnTo>
                  <a:pt x="102203" y="3298"/>
                </a:lnTo>
                <a:lnTo>
                  <a:pt x="132648" y="0"/>
                </a:lnTo>
                <a:lnTo>
                  <a:pt x="148303" y="782"/>
                </a:lnTo>
                <a:lnTo>
                  <a:pt x="191606" y="11835"/>
                </a:lnTo>
                <a:lnTo>
                  <a:pt x="227413" y="34130"/>
                </a:lnTo>
                <a:lnTo>
                  <a:pt x="253145" y="65329"/>
                </a:lnTo>
                <a:lnTo>
                  <a:pt x="266226" y="103095"/>
                </a:lnTo>
                <a:lnTo>
                  <a:pt x="267329" y="116740"/>
                </a:lnTo>
                <a:lnTo>
                  <a:pt x="266453" y="130750"/>
                </a:lnTo>
                <a:lnTo>
                  <a:pt x="254040" y="169422"/>
                </a:lnTo>
                <a:lnTo>
                  <a:pt x="228993" y="201323"/>
                </a:lnTo>
                <a:lnTo>
                  <a:pt x="193930" y="224232"/>
                </a:lnTo>
                <a:lnTo>
                  <a:pt x="151471" y="235928"/>
                </a:lnTo>
                <a:lnTo>
                  <a:pt x="136128" y="236950"/>
                </a:lnTo>
                <a:lnTo>
                  <a:pt x="120284" y="236181"/>
                </a:lnTo>
                <a:lnTo>
                  <a:pt x="76590" y="225262"/>
                </a:lnTo>
                <a:lnTo>
                  <a:pt x="40558" y="203215"/>
                </a:lnTo>
                <a:lnTo>
                  <a:pt x="14636" y="172336"/>
                </a:lnTo>
                <a:lnTo>
                  <a:pt x="1277" y="134922"/>
                </a:lnTo>
                <a:lnTo>
                  <a:pt x="0" y="118483"/>
                </a:lnTo>
                <a:close/>
              </a:path>
            </a:pathLst>
          </a:custGeom>
          <a:ln w="25399">
            <a:solidFill>
              <a:srgbClr val="766DBF"/>
            </a:solidFill>
          </a:ln>
        </p:spPr>
        <p:txBody>
          <a:bodyPr wrap="square" lIns="0" tIns="0" rIns="0" bIns="0" rtlCol="0"/>
          <a:lstStyle/>
          <a:p>
            <a:endParaRPr/>
          </a:p>
        </p:txBody>
      </p:sp>
      <p:sp>
        <p:nvSpPr>
          <p:cNvPr id="173" name="object 173"/>
          <p:cNvSpPr/>
          <p:nvPr/>
        </p:nvSpPr>
        <p:spPr>
          <a:xfrm>
            <a:off x="8086038" y="5915602"/>
            <a:ext cx="229870" cy="207010"/>
          </a:xfrm>
          <a:custGeom>
            <a:avLst/>
            <a:gdLst/>
            <a:ahLst/>
            <a:cxnLst/>
            <a:rect l="l" t="t" r="r" b="b"/>
            <a:pathLst>
              <a:path w="229870" h="207010">
                <a:moveTo>
                  <a:pt x="229379" y="0"/>
                </a:moveTo>
                <a:lnTo>
                  <a:pt x="0" y="206791"/>
                </a:lnTo>
              </a:path>
            </a:pathLst>
          </a:custGeom>
          <a:ln w="25399">
            <a:solidFill>
              <a:srgbClr val="959069"/>
            </a:solidFill>
          </a:ln>
        </p:spPr>
        <p:txBody>
          <a:bodyPr wrap="square" lIns="0" tIns="0" rIns="0" bIns="0" rtlCol="0"/>
          <a:lstStyle/>
          <a:p>
            <a:endParaRPr/>
          </a:p>
        </p:txBody>
      </p:sp>
      <p:sp>
        <p:nvSpPr>
          <p:cNvPr id="174" name="object 174"/>
          <p:cNvSpPr/>
          <p:nvPr/>
        </p:nvSpPr>
        <p:spPr>
          <a:xfrm>
            <a:off x="8086031" y="5915603"/>
            <a:ext cx="229870" cy="207010"/>
          </a:xfrm>
          <a:custGeom>
            <a:avLst/>
            <a:gdLst/>
            <a:ahLst/>
            <a:cxnLst/>
            <a:rect l="l" t="t" r="r" b="b"/>
            <a:pathLst>
              <a:path w="229870" h="207010">
                <a:moveTo>
                  <a:pt x="229379" y="206791"/>
                </a:moveTo>
                <a:lnTo>
                  <a:pt x="0" y="0"/>
                </a:lnTo>
              </a:path>
            </a:pathLst>
          </a:custGeom>
          <a:ln w="25399">
            <a:solidFill>
              <a:srgbClr val="959069"/>
            </a:solidFill>
          </a:ln>
        </p:spPr>
        <p:txBody>
          <a:bodyPr wrap="square" lIns="0" tIns="0" rIns="0" bIns="0" rtlCol="0"/>
          <a:lstStyle/>
          <a:p>
            <a:endParaRPr/>
          </a:p>
        </p:txBody>
      </p:sp>
      <p:sp>
        <p:nvSpPr>
          <p:cNvPr id="175" name="object 175"/>
          <p:cNvSpPr/>
          <p:nvPr/>
        </p:nvSpPr>
        <p:spPr>
          <a:xfrm>
            <a:off x="8076411" y="6282813"/>
            <a:ext cx="229870" cy="207010"/>
          </a:xfrm>
          <a:custGeom>
            <a:avLst/>
            <a:gdLst/>
            <a:ahLst/>
            <a:cxnLst/>
            <a:rect l="l" t="t" r="r" b="b"/>
            <a:pathLst>
              <a:path w="229870" h="207010">
                <a:moveTo>
                  <a:pt x="229385" y="0"/>
                </a:moveTo>
                <a:lnTo>
                  <a:pt x="0" y="206791"/>
                </a:lnTo>
              </a:path>
            </a:pathLst>
          </a:custGeom>
          <a:ln w="25399">
            <a:solidFill>
              <a:srgbClr val="959069"/>
            </a:solidFill>
          </a:ln>
        </p:spPr>
        <p:txBody>
          <a:bodyPr wrap="square" lIns="0" tIns="0" rIns="0" bIns="0" rtlCol="0"/>
          <a:lstStyle/>
          <a:p>
            <a:endParaRPr/>
          </a:p>
        </p:txBody>
      </p:sp>
      <p:sp>
        <p:nvSpPr>
          <p:cNvPr id="176" name="object 176"/>
          <p:cNvSpPr/>
          <p:nvPr/>
        </p:nvSpPr>
        <p:spPr>
          <a:xfrm>
            <a:off x="8076411" y="6282814"/>
            <a:ext cx="229870" cy="207010"/>
          </a:xfrm>
          <a:custGeom>
            <a:avLst/>
            <a:gdLst/>
            <a:ahLst/>
            <a:cxnLst/>
            <a:rect l="l" t="t" r="r" b="b"/>
            <a:pathLst>
              <a:path w="229870" h="207010">
                <a:moveTo>
                  <a:pt x="229385" y="206791"/>
                </a:moveTo>
                <a:lnTo>
                  <a:pt x="0" y="0"/>
                </a:lnTo>
              </a:path>
            </a:pathLst>
          </a:custGeom>
          <a:ln w="25399">
            <a:solidFill>
              <a:srgbClr val="959069"/>
            </a:solidFill>
          </a:ln>
        </p:spPr>
        <p:txBody>
          <a:bodyPr wrap="square" lIns="0" tIns="0" rIns="0" bIns="0" rtlCol="0"/>
          <a:lstStyle/>
          <a:p>
            <a:endParaRPr/>
          </a:p>
        </p:txBody>
      </p:sp>
      <p:sp>
        <p:nvSpPr>
          <p:cNvPr id="177" name="object 177"/>
          <p:cNvSpPr/>
          <p:nvPr/>
        </p:nvSpPr>
        <p:spPr>
          <a:xfrm>
            <a:off x="7672700" y="6244329"/>
            <a:ext cx="267335" cy="237490"/>
          </a:xfrm>
          <a:custGeom>
            <a:avLst/>
            <a:gdLst/>
            <a:ahLst/>
            <a:cxnLst/>
            <a:rect l="l" t="t" r="r" b="b"/>
            <a:pathLst>
              <a:path w="267335" h="237489">
                <a:moveTo>
                  <a:pt x="0" y="118483"/>
                </a:moveTo>
                <a:lnTo>
                  <a:pt x="7723" y="78696"/>
                </a:lnTo>
                <a:lnTo>
                  <a:pt x="29111" y="44657"/>
                </a:lnTo>
                <a:lnTo>
                  <a:pt x="61495" y="18736"/>
                </a:lnTo>
                <a:lnTo>
                  <a:pt x="102203" y="3298"/>
                </a:lnTo>
                <a:lnTo>
                  <a:pt x="132648" y="0"/>
                </a:lnTo>
                <a:lnTo>
                  <a:pt x="148303" y="782"/>
                </a:lnTo>
                <a:lnTo>
                  <a:pt x="191606" y="11835"/>
                </a:lnTo>
                <a:lnTo>
                  <a:pt x="227413" y="34130"/>
                </a:lnTo>
                <a:lnTo>
                  <a:pt x="253145" y="65329"/>
                </a:lnTo>
                <a:lnTo>
                  <a:pt x="266226" y="103095"/>
                </a:lnTo>
                <a:lnTo>
                  <a:pt x="267329" y="116740"/>
                </a:lnTo>
                <a:lnTo>
                  <a:pt x="266453" y="130750"/>
                </a:lnTo>
                <a:lnTo>
                  <a:pt x="254040" y="169422"/>
                </a:lnTo>
                <a:lnTo>
                  <a:pt x="228993" y="201323"/>
                </a:lnTo>
                <a:lnTo>
                  <a:pt x="193930" y="224232"/>
                </a:lnTo>
                <a:lnTo>
                  <a:pt x="151471" y="235928"/>
                </a:lnTo>
                <a:lnTo>
                  <a:pt x="136128" y="236950"/>
                </a:lnTo>
                <a:lnTo>
                  <a:pt x="120284" y="236180"/>
                </a:lnTo>
                <a:lnTo>
                  <a:pt x="76590" y="225262"/>
                </a:lnTo>
                <a:lnTo>
                  <a:pt x="40558" y="203215"/>
                </a:lnTo>
                <a:lnTo>
                  <a:pt x="14636" y="172336"/>
                </a:lnTo>
                <a:lnTo>
                  <a:pt x="1277" y="134922"/>
                </a:lnTo>
                <a:lnTo>
                  <a:pt x="0" y="118483"/>
                </a:lnTo>
                <a:close/>
              </a:path>
            </a:pathLst>
          </a:custGeom>
          <a:ln w="25399">
            <a:solidFill>
              <a:srgbClr val="766DBF"/>
            </a:solidFill>
          </a:ln>
        </p:spPr>
        <p:txBody>
          <a:bodyPr wrap="square" lIns="0" tIns="0" rIns="0" bIns="0" rtlCol="0"/>
          <a:lstStyle/>
          <a:p>
            <a:endParaRPr/>
          </a:p>
        </p:txBody>
      </p:sp>
      <p:sp>
        <p:nvSpPr>
          <p:cNvPr id="178" name="object 178"/>
          <p:cNvSpPr/>
          <p:nvPr/>
        </p:nvSpPr>
        <p:spPr>
          <a:xfrm>
            <a:off x="7672704" y="5915602"/>
            <a:ext cx="229870" cy="207010"/>
          </a:xfrm>
          <a:custGeom>
            <a:avLst/>
            <a:gdLst/>
            <a:ahLst/>
            <a:cxnLst/>
            <a:rect l="l" t="t" r="r" b="b"/>
            <a:pathLst>
              <a:path w="229870" h="207010">
                <a:moveTo>
                  <a:pt x="229379" y="0"/>
                </a:moveTo>
                <a:lnTo>
                  <a:pt x="0" y="206791"/>
                </a:lnTo>
              </a:path>
            </a:pathLst>
          </a:custGeom>
          <a:ln w="25399">
            <a:solidFill>
              <a:srgbClr val="959069"/>
            </a:solidFill>
          </a:ln>
        </p:spPr>
        <p:txBody>
          <a:bodyPr wrap="square" lIns="0" tIns="0" rIns="0" bIns="0" rtlCol="0"/>
          <a:lstStyle/>
          <a:p>
            <a:endParaRPr/>
          </a:p>
        </p:txBody>
      </p:sp>
      <p:sp>
        <p:nvSpPr>
          <p:cNvPr id="179" name="object 179"/>
          <p:cNvSpPr/>
          <p:nvPr/>
        </p:nvSpPr>
        <p:spPr>
          <a:xfrm>
            <a:off x="7672699" y="5915603"/>
            <a:ext cx="229870" cy="207010"/>
          </a:xfrm>
          <a:custGeom>
            <a:avLst/>
            <a:gdLst/>
            <a:ahLst/>
            <a:cxnLst/>
            <a:rect l="l" t="t" r="r" b="b"/>
            <a:pathLst>
              <a:path w="229870" h="207010">
                <a:moveTo>
                  <a:pt x="229379" y="206791"/>
                </a:moveTo>
                <a:lnTo>
                  <a:pt x="0" y="0"/>
                </a:lnTo>
              </a:path>
            </a:pathLst>
          </a:custGeom>
          <a:ln w="25399">
            <a:solidFill>
              <a:srgbClr val="959069"/>
            </a:solidFill>
          </a:ln>
        </p:spPr>
        <p:txBody>
          <a:bodyPr wrap="square" lIns="0" tIns="0" rIns="0" bIns="0" rtlCol="0"/>
          <a:lstStyle/>
          <a:p>
            <a:endParaRPr/>
          </a:p>
        </p:txBody>
      </p:sp>
      <p:sp>
        <p:nvSpPr>
          <p:cNvPr id="180" name="object 180"/>
          <p:cNvSpPr/>
          <p:nvPr/>
        </p:nvSpPr>
        <p:spPr>
          <a:xfrm>
            <a:off x="7232226" y="5507796"/>
            <a:ext cx="267335" cy="237490"/>
          </a:xfrm>
          <a:custGeom>
            <a:avLst/>
            <a:gdLst/>
            <a:ahLst/>
            <a:cxnLst/>
            <a:rect l="l" t="t" r="r" b="b"/>
            <a:pathLst>
              <a:path w="267335" h="237489">
                <a:moveTo>
                  <a:pt x="0" y="118483"/>
                </a:moveTo>
                <a:lnTo>
                  <a:pt x="7723" y="78696"/>
                </a:lnTo>
                <a:lnTo>
                  <a:pt x="29111" y="44657"/>
                </a:lnTo>
                <a:lnTo>
                  <a:pt x="61495" y="18736"/>
                </a:lnTo>
                <a:lnTo>
                  <a:pt x="102203" y="3298"/>
                </a:lnTo>
                <a:lnTo>
                  <a:pt x="132648" y="0"/>
                </a:lnTo>
                <a:lnTo>
                  <a:pt x="148303" y="782"/>
                </a:lnTo>
                <a:lnTo>
                  <a:pt x="191606" y="11835"/>
                </a:lnTo>
                <a:lnTo>
                  <a:pt x="227413" y="34130"/>
                </a:lnTo>
                <a:lnTo>
                  <a:pt x="253145" y="65329"/>
                </a:lnTo>
                <a:lnTo>
                  <a:pt x="266226" y="103095"/>
                </a:lnTo>
                <a:lnTo>
                  <a:pt x="267329" y="116740"/>
                </a:lnTo>
                <a:lnTo>
                  <a:pt x="266453" y="130751"/>
                </a:lnTo>
                <a:lnTo>
                  <a:pt x="254040" y="169422"/>
                </a:lnTo>
                <a:lnTo>
                  <a:pt x="228993" y="201323"/>
                </a:lnTo>
                <a:lnTo>
                  <a:pt x="193930" y="224232"/>
                </a:lnTo>
                <a:lnTo>
                  <a:pt x="151471" y="235928"/>
                </a:lnTo>
                <a:lnTo>
                  <a:pt x="136128" y="236950"/>
                </a:lnTo>
                <a:lnTo>
                  <a:pt x="120284" y="236181"/>
                </a:lnTo>
                <a:lnTo>
                  <a:pt x="76590" y="225262"/>
                </a:lnTo>
                <a:lnTo>
                  <a:pt x="40558" y="203215"/>
                </a:lnTo>
                <a:lnTo>
                  <a:pt x="14636" y="172336"/>
                </a:lnTo>
                <a:lnTo>
                  <a:pt x="1277" y="134922"/>
                </a:lnTo>
                <a:lnTo>
                  <a:pt x="0" y="118483"/>
                </a:lnTo>
                <a:close/>
              </a:path>
            </a:pathLst>
          </a:custGeom>
          <a:ln w="25399">
            <a:solidFill>
              <a:srgbClr val="766DBF"/>
            </a:solidFill>
          </a:ln>
        </p:spPr>
        <p:txBody>
          <a:bodyPr wrap="square" lIns="0" tIns="0" rIns="0" bIns="0" rtlCol="0"/>
          <a:lstStyle/>
          <a:p>
            <a:endParaRPr/>
          </a:p>
        </p:txBody>
      </p:sp>
      <p:sp>
        <p:nvSpPr>
          <p:cNvPr id="181" name="object 181"/>
          <p:cNvSpPr/>
          <p:nvPr/>
        </p:nvSpPr>
        <p:spPr>
          <a:xfrm>
            <a:off x="7236538" y="5918099"/>
            <a:ext cx="229870" cy="207010"/>
          </a:xfrm>
          <a:custGeom>
            <a:avLst/>
            <a:gdLst/>
            <a:ahLst/>
            <a:cxnLst/>
            <a:rect l="l" t="t" r="r" b="b"/>
            <a:pathLst>
              <a:path w="229870" h="207010">
                <a:moveTo>
                  <a:pt x="229379" y="0"/>
                </a:moveTo>
                <a:lnTo>
                  <a:pt x="0" y="206791"/>
                </a:lnTo>
              </a:path>
            </a:pathLst>
          </a:custGeom>
          <a:ln w="25399">
            <a:solidFill>
              <a:srgbClr val="959069"/>
            </a:solidFill>
          </a:ln>
        </p:spPr>
        <p:txBody>
          <a:bodyPr wrap="square" lIns="0" tIns="0" rIns="0" bIns="0" rtlCol="0"/>
          <a:lstStyle/>
          <a:p>
            <a:endParaRPr/>
          </a:p>
        </p:txBody>
      </p:sp>
      <p:sp>
        <p:nvSpPr>
          <p:cNvPr id="182" name="object 182"/>
          <p:cNvSpPr/>
          <p:nvPr/>
        </p:nvSpPr>
        <p:spPr>
          <a:xfrm>
            <a:off x="7236532" y="5918098"/>
            <a:ext cx="229870" cy="207010"/>
          </a:xfrm>
          <a:custGeom>
            <a:avLst/>
            <a:gdLst/>
            <a:ahLst/>
            <a:cxnLst/>
            <a:rect l="l" t="t" r="r" b="b"/>
            <a:pathLst>
              <a:path w="229870" h="207010">
                <a:moveTo>
                  <a:pt x="229379" y="206791"/>
                </a:moveTo>
                <a:lnTo>
                  <a:pt x="0" y="0"/>
                </a:lnTo>
              </a:path>
            </a:pathLst>
          </a:custGeom>
          <a:ln w="25399">
            <a:solidFill>
              <a:srgbClr val="959069"/>
            </a:solidFill>
          </a:ln>
        </p:spPr>
        <p:txBody>
          <a:bodyPr wrap="square" lIns="0" tIns="0" rIns="0" bIns="0" rtlCol="0"/>
          <a:lstStyle/>
          <a:p>
            <a:endParaRPr/>
          </a:p>
        </p:txBody>
      </p:sp>
      <p:sp>
        <p:nvSpPr>
          <p:cNvPr id="183" name="object 183"/>
          <p:cNvSpPr/>
          <p:nvPr/>
        </p:nvSpPr>
        <p:spPr>
          <a:xfrm>
            <a:off x="2944858" y="4534618"/>
            <a:ext cx="551180" cy="489584"/>
          </a:xfrm>
          <a:custGeom>
            <a:avLst/>
            <a:gdLst/>
            <a:ahLst/>
            <a:cxnLst/>
            <a:rect l="l" t="t" r="r" b="b"/>
            <a:pathLst>
              <a:path w="551180" h="489585">
                <a:moveTo>
                  <a:pt x="120235" y="0"/>
                </a:moveTo>
                <a:lnTo>
                  <a:pt x="452004" y="250431"/>
                </a:lnTo>
                <a:lnTo>
                  <a:pt x="512121" y="170787"/>
                </a:lnTo>
                <a:lnTo>
                  <a:pt x="551172" y="450309"/>
                </a:lnTo>
                <a:lnTo>
                  <a:pt x="271651" y="489361"/>
                </a:lnTo>
                <a:lnTo>
                  <a:pt x="331769" y="409717"/>
                </a:lnTo>
                <a:lnTo>
                  <a:pt x="0" y="159286"/>
                </a:lnTo>
                <a:lnTo>
                  <a:pt x="120235" y="0"/>
                </a:lnTo>
                <a:close/>
              </a:path>
            </a:pathLst>
          </a:custGeom>
          <a:ln w="25399">
            <a:solidFill>
              <a:srgbClr val="919191"/>
            </a:solidFill>
          </a:ln>
        </p:spPr>
        <p:txBody>
          <a:bodyPr wrap="square" lIns="0" tIns="0" rIns="0" bIns="0" rtlCol="0"/>
          <a:lstStyle/>
          <a:p>
            <a:endParaRPr/>
          </a:p>
        </p:txBody>
      </p:sp>
      <p:sp>
        <p:nvSpPr>
          <p:cNvPr id="184" name="object 184"/>
          <p:cNvSpPr/>
          <p:nvPr/>
        </p:nvSpPr>
        <p:spPr>
          <a:xfrm>
            <a:off x="4860230" y="4531776"/>
            <a:ext cx="325120" cy="339090"/>
          </a:xfrm>
          <a:custGeom>
            <a:avLst/>
            <a:gdLst/>
            <a:ahLst/>
            <a:cxnLst/>
            <a:rect l="l" t="t" r="r" b="b"/>
            <a:pathLst>
              <a:path w="325120" h="339089">
                <a:moveTo>
                  <a:pt x="0" y="179606"/>
                </a:moveTo>
                <a:lnTo>
                  <a:pt x="132164" y="79561"/>
                </a:lnTo>
                <a:lnTo>
                  <a:pt x="71937" y="0"/>
                </a:lnTo>
                <a:lnTo>
                  <a:pt x="324553" y="59078"/>
                </a:lnTo>
                <a:lnTo>
                  <a:pt x="312842" y="318245"/>
                </a:lnTo>
                <a:lnTo>
                  <a:pt x="252615" y="238684"/>
                </a:lnTo>
                <a:lnTo>
                  <a:pt x="120451" y="338729"/>
                </a:lnTo>
                <a:lnTo>
                  <a:pt x="0" y="179606"/>
                </a:lnTo>
                <a:close/>
              </a:path>
            </a:pathLst>
          </a:custGeom>
          <a:ln w="25399">
            <a:solidFill>
              <a:srgbClr val="919191"/>
            </a:solidFill>
          </a:ln>
        </p:spPr>
        <p:txBody>
          <a:bodyPr wrap="square" lIns="0" tIns="0" rIns="0" bIns="0" rtlCol="0"/>
          <a:lstStyle/>
          <a:p>
            <a:endParaRPr/>
          </a:p>
        </p:txBody>
      </p:sp>
      <p:sp>
        <p:nvSpPr>
          <p:cNvPr id="185" name="object 185"/>
          <p:cNvSpPr/>
          <p:nvPr/>
        </p:nvSpPr>
        <p:spPr>
          <a:xfrm>
            <a:off x="4886861" y="5263028"/>
            <a:ext cx="324485" cy="339090"/>
          </a:xfrm>
          <a:custGeom>
            <a:avLst/>
            <a:gdLst/>
            <a:ahLst/>
            <a:cxnLst/>
            <a:rect l="l" t="t" r="r" b="b"/>
            <a:pathLst>
              <a:path w="324485" h="339089">
                <a:moveTo>
                  <a:pt x="120890" y="0"/>
                </a:moveTo>
                <a:lnTo>
                  <a:pt x="252777" y="100409"/>
                </a:lnTo>
                <a:lnTo>
                  <a:pt x="313223" y="21014"/>
                </a:lnTo>
                <a:lnTo>
                  <a:pt x="324218" y="280213"/>
                </a:lnTo>
                <a:lnTo>
                  <a:pt x="71441" y="338593"/>
                </a:lnTo>
                <a:lnTo>
                  <a:pt x="131887" y="259198"/>
                </a:lnTo>
                <a:lnTo>
                  <a:pt x="0" y="158789"/>
                </a:lnTo>
                <a:lnTo>
                  <a:pt x="120890" y="0"/>
                </a:lnTo>
                <a:close/>
              </a:path>
            </a:pathLst>
          </a:custGeom>
          <a:ln w="25399">
            <a:solidFill>
              <a:srgbClr val="919191"/>
            </a:solidFill>
          </a:ln>
        </p:spPr>
        <p:txBody>
          <a:bodyPr wrap="square" lIns="0" tIns="0" rIns="0" bIns="0" rtlCol="0"/>
          <a:lstStyle/>
          <a:p>
            <a:endParaRPr/>
          </a:p>
        </p:txBody>
      </p:sp>
      <p:sp>
        <p:nvSpPr>
          <p:cNvPr id="186" name="object 186"/>
          <p:cNvSpPr/>
          <p:nvPr/>
        </p:nvSpPr>
        <p:spPr>
          <a:xfrm>
            <a:off x="6676453" y="4287576"/>
            <a:ext cx="332105" cy="399415"/>
          </a:xfrm>
          <a:custGeom>
            <a:avLst/>
            <a:gdLst/>
            <a:ahLst/>
            <a:cxnLst/>
            <a:rect l="l" t="t" r="r" b="b"/>
            <a:pathLst>
              <a:path w="332104" h="399414">
                <a:moveTo>
                  <a:pt x="0" y="99785"/>
                </a:moveTo>
                <a:lnTo>
                  <a:pt x="165759" y="99785"/>
                </a:lnTo>
                <a:lnTo>
                  <a:pt x="165759" y="0"/>
                </a:lnTo>
                <a:lnTo>
                  <a:pt x="331518" y="199571"/>
                </a:lnTo>
                <a:lnTo>
                  <a:pt x="165759" y="399142"/>
                </a:lnTo>
                <a:lnTo>
                  <a:pt x="165759" y="299356"/>
                </a:lnTo>
                <a:lnTo>
                  <a:pt x="0" y="299356"/>
                </a:lnTo>
                <a:lnTo>
                  <a:pt x="0" y="99785"/>
                </a:lnTo>
                <a:close/>
              </a:path>
            </a:pathLst>
          </a:custGeom>
          <a:ln w="25399">
            <a:solidFill>
              <a:srgbClr val="919191"/>
            </a:solidFill>
          </a:ln>
        </p:spPr>
        <p:txBody>
          <a:bodyPr wrap="square" lIns="0" tIns="0" rIns="0" bIns="0" rtlCol="0"/>
          <a:lstStyle/>
          <a:p>
            <a:endParaRPr/>
          </a:p>
        </p:txBody>
      </p:sp>
      <p:sp>
        <p:nvSpPr>
          <p:cNvPr id="187" name="object 187"/>
          <p:cNvSpPr/>
          <p:nvPr/>
        </p:nvSpPr>
        <p:spPr>
          <a:xfrm>
            <a:off x="6676453" y="5629391"/>
            <a:ext cx="332105" cy="399415"/>
          </a:xfrm>
          <a:custGeom>
            <a:avLst/>
            <a:gdLst/>
            <a:ahLst/>
            <a:cxnLst/>
            <a:rect l="l" t="t" r="r" b="b"/>
            <a:pathLst>
              <a:path w="332104" h="399414">
                <a:moveTo>
                  <a:pt x="0" y="99785"/>
                </a:moveTo>
                <a:lnTo>
                  <a:pt x="165759" y="99785"/>
                </a:lnTo>
                <a:lnTo>
                  <a:pt x="165759" y="0"/>
                </a:lnTo>
                <a:lnTo>
                  <a:pt x="331518" y="199571"/>
                </a:lnTo>
                <a:lnTo>
                  <a:pt x="165759" y="399142"/>
                </a:lnTo>
                <a:lnTo>
                  <a:pt x="165759" y="299356"/>
                </a:lnTo>
                <a:lnTo>
                  <a:pt x="0" y="299356"/>
                </a:lnTo>
                <a:lnTo>
                  <a:pt x="0" y="99785"/>
                </a:lnTo>
                <a:close/>
              </a:path>
            </a:pathLst>
          </a:custGeom>
          <a:ln w="25399">
            <a:solidFill>
              <a:srgbClr val="919191"/>
            </a:solidFill>
          </a:ln>
        </p:spPr>
        <p:txBody>
          <a:bodyPr wrap="square" lIns="0" tIns="0" rIns="0" bIns="0" rtlCol="0"/>
          <a:lstStyle/>
          <a:p>
            <a:endParaRPr/>
          </a:p>
        </p:txBody>
      </p:sp>
      <p:graphicFrame>
        <p:nvGraphicFramePr>
          <p:cNvPr id="45" name="object 45"/>
          <p:cNvGraphicFramePr>
            <a:graphicFrameLocks noGrp="1"/>
          </p:cNvGraphicFramePr>
          <p:nvPr/>
        </p:nvGraphicFramePr>
        <p:xfrm>
          <a:off x="1910290" y="3269670"/>
          <a:ext cx="1223093" cy="1183865"/>
        </p:xfrm>
        <a:graphic>
          <a:graphicData uri="http://schemas.openxmlformats.org/drawingml/2006/table">
            <a:tbl>
              <a:tblPr firstRow="1" bandRow="1">
                <a:tableStyleId>{2D5ABB26-0587-4C30-8999-92F81FD0307C}</a:tableStyleId>
              </a:tblPr>
              <a:tblGrid>
                <a:gridCol w="421065"/>
                <a:gridCol w="413309"/>
                <a:gridCol w="388719"/>
              </a:tblGrid>
              <a:tr h="390423">
                <a:tc>
                  <a:txBody>
                    <a:bodyPr/>
                    <a:lstStyle/>
                    <a:p>
                      <a:endParaRPr/>
                    </a:p>
                  </a:txBody>
                  <a:tcPr marL="0" marR="0" marT="0" marB="0">
                    <a:lnR w="25399">
                      <a:solidFill>
                        <a:srgbClr val="B5B5B5"/>
                      </a:solidFill>
                      <a:prstDash val="solid"/>
                    </a:lnR>
                    <a:lnB w="25399">
                      <a:solidFill>
                        <a:srgbClr val="B5B5B5"/>
                      </a:solidFill>
                      <a:prstDash val="solid"/>
                    </a:lnB>
                  </a:tcPr>
                </a:tc>
                <a:tc>
                  <a:txBody>
                    <a:bodyPr/>
                    <a:lstStyle/>
                    <a:p>
                      <a:endParaRPr/>
                    </a:p>
                  </a:txBody>
                  <a:tcPr marL="0" marR="0" marT="0" marB="0">
                    <a:lnL w="25399">
                      <a:solidFill>
                        <a:srgbClr val="B5B5B5"/>
                      </a:solidFill>
                      <a:prstDash val="solid"/>
                    </a:lnL>
                    <a:lnR w="25399">
                      <a:solidFill>
                        <a:srgbClr val="B5B5B5"/>
                      </a:solidFill>
                      <a:prstDash val="solid"/>
                    </a:lnR>
                    <a:lnB w="25399">
                      <a:solidFill>
                        <a:srgbClr val="B5B5B5"/>
                      </a:solidFill>
                      <a:prstDash val="solid"/>
                    </a:lnB>
                  </a:tcPr>
                </a:tc>
                <a:tc>
                  <a:txBody>
                    <a:bodyPr/>
                    <a:lstStyle/>
                    <a:p>
                      <a:endParaRPr/>
                    </a:p>
                  </a:txBody>
                  <a:tcPr marL="0" marR="0" marT="0" marB="0">
                    <a:lnL w="25399">
                      <a:solidFill>
                        <a:srgbClr val="B5B5B5"/>
                      </a:solidFill>
                      <a:prstDash val="solid"/>
                    </a:lnL>
                    <a:lnB w="25399">
                      <a:solidFill>
                        <a:srgbClr val="B5B5B5"/>
                      </a:solidFill>
                      <a:prstDash val="solid"/>
                    </a:lnB>
                  </a:tcPr>
                </a:tc>
              </a:tr>
              <a:tr h="366884">
                <a:tc>
                  <a:txBody>
                    <a:bodyPr/>
                    <a:lstStyle/>
                    <a:p>
                      <a:endParaRPr/>
                    </a:p>
                  </a:txBody>
                  <a:tcPr marL="0" marR="0" marT="0" marB="0">
                    <a:lnR w="25399">
                      <a:solidFill>
                        <a:srgbClr val="B5B5B5"/>
                      </a:solidFill>
                      <a:prstDash val="solid"/>
                    </a:lnR>
                    <a:lnT w="25399">
                      <a:solidFill>
                        <a:srgbClr val="B5B5B5"/>
                      </a:solidFill>
                      <a:prstDash val="solid"/>
                    </a:lnT>
                    <a:lnB w="25399">
                      <a:solidFill>
                        <a:srgbClr val="B5B5B5"/>
                      </a:solidFill>
                      <a:prstDash val="solid"/>
                    </a:lnB>
                  </a:tcPr>
                </a:tc>
                <a:tc>
                  <a:txBody>
                    <a:bodyPr/>
                    <a:lstStyle/>
                    <a:p>
                      <a:endParaRPr/>
                    </a:p>
                  </a:txBody>
                  <a:tcPr marL="0" marR="0" marT="0" marB="0">
                    <a:lnL w="25399">
                      <a:solidFill>
                        <a:srgbClr val="B5B5B5"/>
                      </a:solidFill>
                      <a:prstDash val="solid"/>
                    </a:lnL>
                    <a:lnR w="25399">
                      <a:solidFill>
                        <a:srgbClr val="B5B5B5"/>
                      </a:solidFill>
                      <a:prstDash val="solid"/>
                    </a:lnR>
                    <a:lnT w="25399">
                      <a:solidFill>
                        <a:srgbClr val="B5B5B5"/>
                      </a:solidFill>
                      <a:prstDash val="solid"/>
                    </a:lnT>
                    <a:lnB w="25399">
                      <a:solidFill>
                        <a:srgbClr val="B5B5B5"/>
                      </a:solidFill>
                      <a:prstDash val="solid"/>
                    </a:lnB>
                  </a:tcPr>
                </a:tc>
                <a:tc>
                  <a:txBody>
                    <a:bodyPr/>
                    <a:lstStyle/>
                    <a:p>
                      <a:endParaRPr/>
                    </a:p>
                  </a:txBody>
                  <a:tcPr marL="0" marR="0" marT="0" marB="0">
                    <a:lnL w="25399">
                      <a:solidFill>
                        <a:srgbClr val="B5B5B5"/>
                      </a:solidFill>
                      <a:prstDash val="solid"/>
                    </a:lnL>
                    <a:lnT w="25399">
                      <a:solidFill>
                        <a:srgbClr val="B5B5B5"/>
                      </a:solidFill>
                      <a:prstDash val="solid"/>
                    </a:lnT>
                    <a:lnB w="25399">
                      <a:solidFill>
                        <a:srgbClr val="B5B5B5"/>
                      </a:solidFill>
                      <a:prstDash val="solid"/>
                    </a:lnB>
                  </a:tcPr>
                </a:tc>
              </a:tr>
              <a:tr h="426558">
                <a:tc>
                  <a:txBody>
                    <a:bodyPr/>
                    <a:lstStyle/>
                    <a:p>
                      <a:endParaRPr/>
                    </a:p>
                  </a:txBody>
                  <a:tcPr marL="0" marR="0" marT="0" marB="0">
                    <a:lnR w="25399">
                      <a:solidFill>
                        <a:srgbClr val="B5B5B5"/>
                      </a:solidFill>
                      <a:prstDash val="solid"/>
                    </a:lnR>
                    <a:lnT w="25399">
                      <a:solidFill>
                        <a:srgbClr val="B5B5B5"/>
                      </a:solidFill>
                      <a:prstDash val="solid"/>
                    </a:lnT>
                  </a:tcPr>
                </a:tc>
                <a:tc>
                  <a:txBody>
                    <a:bodyPr/>
                    <a:lstStyle/>
                    <a:p>
                      <a:endParaRPr/>
                    </a:p>
                  </a:txBody>
                  <a:tcPr marL="0" marR="0" marT="0" marB="0">
                    <a:lnL w="25399">
                      <a:solidFill>
                        <a:srgbClr val="B5B5B5"/>
                      </a:solidFill>
                      <a:prstDash val="solid"/>
                    </a:lnL>
                    <a:lnR w="25399">
                      <a:solidFill>
                        <a:srgbClr val="B5B5B5"/>
                      </a:solidFill>
                      <a:prstDash val="solid"/>
                    </a:lnR>
                    <a:lnT w="25399">
                      <a:solidFill>
                        <a:srgbClr val="B5B5B5"/>
                      </a:solidFill>
                      <a:prstDash val="solid"/>
                    </a:lnT>
                  </a:tcPr>
                </a:tc>
                <a:tc>
                  <a:txBody>
                    <a:bodyPr/>
                    <a:lstStyle/>
                    <a:p>
                      <a:endParaRPr/>
                    </a:p>
                  </a:txBody>
                  <a:tcPr marL="0" marR="0" marT="0" marB="0">
                    <a:lnL w="25399">
                      <a:solidFill>
                        <a:srgbClr val="B5B5B5"/>
                      </a:solidFill>
                      <a:prstDash val="solid"/>
                    </a:lnL>
                    <a:lnT w="25399">
                      <a:solidFill>
                        <a:srgbClr val="B5B5B5"/>
                      </a:solidFill>
                      <a:prstDash val="solid"/>
                    </a:lnT>
                  </a:tcPr>
                </a:tc>
              </a:tr>
            </a:tbl>
          </a:graphicData>
        </a:graphic>
      </p:graphicFrame>
      <p:graphicFrame>
        <p:nvGraphicFramePr>
          <p:cNvPr id="52" name="object 52"/>
          <p:cNvGraphicFramePr>
            <a:graphicFrameLocks noGrp="1"/>
          </p:cNvGraphicFramePr>
          <p:nvPr/>
        </p:nvGraphicFramePr>
        <p:xfrm>
          <a:off x="3610075" y="1735697"/>
          <a:ext cx="1223094" cy="1183864"/>
        </p:xfrm>
        <a:graphic>
          <a:graphicData uri="http://schemas.openxmlformats.org/drawingml/2006/table">
            <a:tbl>
              <a:tblPr firstRow="1" bandRow="1">
                <a:tableStyleId>{2D5ABB26-0587-4C30-8999-92F81FD0307C}</a:tableStyleId>
              </a:tblPr>
              <a:tblGrid>
                <a:gridCol w="421065"/>
                <a:gridCol w="413310"/>
                <a:gridCol w="388719"/>
              </a:tblGrid>
              <a:tr h="390423">
                <a:tc>
                  <a:txBody>
                    <a:bodyPr/>
                    <a:lstStyle/>
                    <a:p>
                      <a:endParaRPr/>
                    </a:p>
                  </a:txBody>
                  <a:tcPr marL="0" marR="0" marT="0" marB="0">
                    <a:lnR w="25399">
                      <a:solidFill>
                        <a:srgbClr val="B5B5B5"/>
                      </a:solidFill>
                      <a:prstDash val="solid"/>
                    </a:lnR>
                    <a:lnB w="25399">
                      <a:solidFill>
                        <a:srgbClr val="B5B5B5"/>
                      </a:solidFill>
                      <a:prstDash val="solid"/>
                    </a:lnB>
                  </a:tcPr>
                </a:tc>
                <a:tc>
                  <a:txBody>
                    <a:bodyPr/>
                    <a:lstStyle/>
                    <a:p>
                      <a:endParaRPr/>
                    </a:p>
                  </a:txBody>
                  <a:tcPr marL="0" marR="0" marT="0" marB="0">
                    <a:lnL w="25399">
                      <a:solidFill>
                        <a:srgbClr val="B5B5B5"/>
                      </a:solidFill>
                      <a:prstDash val="solid"/>
                    </a:lnL>
                    <a:lnR w="25399">
                      <a:solidFill>
                        <a:srgbClr val="B5B5B5"/>
                      </a:solidFill>
                      <a:prstDash val="solid"/>
                    </a:lnR>
                    <a:lnB w="25399">
                      <a:solidFill>
                        <a:srgbClr val="B5B5B5"/>
                      </a:solidFill>
                      <a:prstDash val="solid"/>
                    </a:lnB>
                  </a:tcPr>
                </a:tc>
                <a:tc>
                  <a:txBody>
                    <a:bodyPr/>
                    <a:lstStyle/>
                    <a:p>
                      <a:endParaRPr/>
                    </a:p>
                  </a:txBody>
                  <a:tcPr marL="0" marR="0" marT="0" marB="0">
                    <a:lnL w="25399">
                      <a:solidFill>
                        <a:srgbClr val="B5B5B5"/>
                      </a:solidFill>
                      <a:prstDash val="solid"/>
                    </a:lnL>
                    <a:lnB w="25399">
                      <a:solidFill>
                        <a:srgbClr val="B5B5B5"/>
                      </a:solidFill>
                      <a:prstDash val="solid"/>
                    </a:lnB>
                  </a:tcPr>
                </a:tc>
              </a:tr>
              <a:tr h="366884">
                <a:tc>
                  <a:txBody>
                    <a:bodyPr/>
                    <a:lstStyle/>
                    <a:p>
                      <a:endParaRPr/>
                    </a:p>
                  </a:txBody>
                  <a:tcPr marL="0" marR="0" marT="0" marB="0">
                    <a:lnR w="25399">
                      <a:solidFill>
                        <a:srgbClr val="B5B5B5"/>
                      </a:solidFill>
                      <a:prstDash val="solid"/>
                    </a:lnR>
                    <a:lnT w="25399">
                      <a:solidFill>
                        <a:srgbClr val="B5B5B5"/>
                      </a:solidFill>
                      <a:prstDash val="solid"/>
                    </a:lnT>
                    <a:lnB w="25399">
                      <a:solidFill>
                        <a:srgbClr val="B5B5B5"/>
                      </a:solidFill>
                      <a:prstDash val="solid"/>
                    </a:lnB>
                  </a:tcPr>
                </a:tc>
                <a:tc>
                  <a:txBody>
                    <a:bodyPr/>
                    <a:lstStyle/>
                    <a:p>
                      <a:endParaRPr/>
                    </a:p>
                  </a:txBody>
                  <a:tcPr marL="0" marR="0" marT="0" marB="0">
                    <a:lnL w="25399">
                      <a:solidFill>
                        <a:srgbClr val="B5B5B5"/>
                      </a:solidFill>
                      <a:prstDash val="solid"/>
                    </a:lnL>
                    <a:lnR w="25399">
                      <a:solidFill>
                        <a:srgbClr val="B5B5B5"/>
                      </a:solidFill>
                      <a:prstDash val="solid"/>
                    </a:lnR>
                    <a:lnT w="25399">
                      <a:solidFill>
                        <a:srgbClr val="B5B5B5"/>
                      </a:solidFill>
                      <a:prstDash val="solid"/>
                    </a:lnT>
                    <a:lnB w="25399">
                      <a:solidFill>
                        <a:srgbClr val="B5B5B5"/>
                      </a:solidFill>
                      <a:prstDash val="solid"/>
                    </a:lnB>
                  </a:tcPr>
                </a:tc>
                <a:tc>
                  <a:txBody>
                    <a:bodyPr/>
                    <a:lstStyle/>
                    <a:p>
                      <a:endParaRPr/>
                    </a:p>
                  </a:txBody>
                  <a:tcPr marL="0" marR="0" marT="0" marB="0">
                    <a:lnL w="25399">
                      <a:solidFill>
                        <a:srgbClr val="B5B5B5"/>
                      </a:solidFill>
                      <a:prstDash val="solid"/>
                    </a:lnL>
                    <a:lnT w="25399">
                      <a:solidFill>
                        <a:srgbClr val="B5B5B5"/>
                      </a:solidFill>
                      <a:prstDash val="solid"/>
                    </a:lnT>
                    <a:lnB w="25399">
                      <a:solidFill>
                        <a:srgbClr val="B5B5B5"/>
                      </a:solidFill>
                      <a:prstDash val="solid"/>
                    </a:lnB>
                  </a:tcPr>
                </a:tc>
              </a:tr>
              <a:tr h="426557">
                <a:tc>
                  <a:txBody>
                    <a:bodyPr/>
                    <a:lstStyle/>
                    <a:p>
                      <a:endParaRPr/>
                    </a:p>
                  </a:txBody>
                  <a:tcPr marL="0" marR="0" marT="0" marB="0">
                    <a:lnR w="25399">
                      <a:solidFill>
                        <a:srgbClr val="B5B5B5"/>
                      </a:solidFill>
                      <a:prstDash val="solid"/>
                    </a:lnR>
                    <a:lnT w="25399">
                      <a:solidFill>
                        <a:srgbClr val="B5B5B5"/>
                      </a:solidFill>
                      <a:prstDash val="solid"/>
                    </a:lnT>
                  </a:tcPr>
                </a:tc>
                <a:tc>
                  <a:txBody>
                    <a:bodyPr/>
                    <a:lstStyle/>
                    <a:p>
                      <a:endParaRPr/>
                    </a:p>
                  </a:txBody>
                  <a:tcPr marL="0" marR="0" marT="0" marB="0">
                    <a:lnL w="25399">
                      <a:solidFill>
                        <a:srgbClr val="B5B5B5"/>
                      </a:solidFill>
                      <a:prstDash val="solid"/>
                    </a:lnL>
                    <a:lnR w="25399">
                      <a:solidFill>
                        <a:srgbClr val="B5B5B5"/>
                      </a:solidFill>
                      <a:prstDash val="solid"/>
                    </a:lnR>
                    <a:lnT w="25399">
                      <a:solidFill>
                        <a:srgbClr val="B5B5B5"/>
                      </a:solidFill>
                      <a:prstDash val="solid"/>
                    </a:lnT>
                  </a:tcPr>
                </a:tc>
                <a:tc>
                  <a:txBody>
                    <a:bodyPr/>
                    <a:lstStyle/>
                    <a:p>
                      <a:endParaRPr/>
                    </a:p>
                  </a:txBody>
                  <a:tcPr marL="0" marR="0" marT="0" marB="0">
                    <a:lnL w="25399">
                      <a:solidFill>
                        <a:srgbClr val="B5B5B5"/>
                      </a:solidFill>
                      <a:prstDash val="solid"/>
                    </a:lnL>
                    <a:lnT w="25399">
                      <a:solidFill>
                        <a:srgbClr val="B5B5B5"/>
                      </a:solidFill>
                      <a:prstDash val="solid"/>
                    </a:lnT>
                  </a:tcPr>
                </a:tc>
              </a:tr>
            </a:tbl>
          </a:graphicData>
        </a:graphic>
      </p:graphicFrame>
      <p:graphicFrame>
        <p:nvGraphicFramePr>
          <p:cNvPr id="61" name="object 61"/>
          <p:cNvGraphicFramePr>
            <a:graphicFrameLocks noGrp="1"/>
          </p:cNvGraphicFramePr>
          <p:nvPr/>
        </p:nvGraphicFramePr>
        <p:xfrm>
          <a:off x="5409554" y="1706928"/>
          <a:ext cx="1223094" cy="1183866"/>
        </p:xfrm>
        <a:graphic>
          <a:graphicData uri="http://schemas.openxmlformats.org/drawingml/2006/table">
            <a:tbl>
              <a:tblPr firstRow="1" bandRow="1">
                <a:tableStyleId>{2D5ABB26-0587-4C30-8999-92F81FD0307C}</a:tableStyleId>
              </a:tblPr>
              <a:tblGrid>
                <a:gridCol w="421065"/>
                <a:gridCol w="413310"/>
                <a:gridCol w="388719"/>
              </a:tblGrid>
              <a:tr h="390425">
                <a:tc>
                  <a:txBody>
                    <a:bodyPr/>
                    <a:lstStyle/>
                    <a:p>
                      <a:endParaRPr/>
                    </a:p>
                  </a:txBody>
                  <a:tcPr marL="0" marR="0" marT="0" marB="0">
                    <a:lnR w="25399">
                      <a:solidFill>
                        <a:srgbClr val="B5B5B5"/>
                      </a:solidFill>
                      <a:prstDash val="solid"/>
                    </a:lnR>
                    <a:lnB w="25399">
                      <a:solidFill>
                        <a:srgbClr val="B5B5B5"/>
                      </a:solidFill>
                      <a:prstDash val="solid"/>
                    </a:lnB>
                  </a:tcPr>
                </a:tc>
                <a:tc>
                  <a:txBody>
                    <a:bodyPr/>
                    <a:lstStyle/>
                    <a:p>
                      <a:endParaRPr/>
                    </a:p>
                  </a:txBody>
                  <a:tcPr marL="0" marR="0" marT="0" marB="0">
                    <a:lnL w="25399">
                      <a:solidFill>
                        <a:srgbClr val="B5B5B5"/>
                      </a:solidFill>
                      <a:prstDash val="solid"/>
                    </a:lnL>
                    <a:lnR w="25399">
                      <a:solidFill>
                        <a:srgbClr val="B5B5B5"/>
                      </a:solidFill>
                      <a:prstDash val="solid"/>
                    </a:lnR>
                    <a:lnB w="25399">
                      <a:solidFill>
                        <a:srgbClr val="B5B5B5"/>
                      </a:solidFill>
                      <a:prstDash val="solid"/>
                    </a:lnB>
                  </a:tcPr>
                </a:tc>
                <a:tc>
                  <a:txBody>
                    <a:bodyPr/>
                    <a:lstStyle/>
                    <a:p>
                      <a:endParaRPr/>
                    </a:p>
                  </a:txBody>
                  <a:tcPr marL="0" marR="0" marT="0" marB="0">
                    <a:lnL w="25399">
                      <a:solidFill>
                        <a:srgbClr val="B5B5B5"/>
                      </a:solidFill>
                      <a:prstDash val="solid"/>
                    </a:lnL>
                    <a:lnB w="25399">
                      <a:solidFill>
                        <a:srgbClr val="B5B5B5"/>
                      </a:solidFill>
                      <a:prstDash val="solid"/>
                    </a:lnB>
                  </a:tcPr>
                </a:tc>
              </a:tr>
              <a:tr h="366884">
                <a:tc>
                  <a:txBody>
                    <a:bodyPr/>
                    <a:lstStyle/>
                    <a:p>
                      <a:endParaRPr/>
                    </a:p>
                  </a:txBody>
                  <a:tcPr marL="0" marR="0" marT="0" marB="0">
                    <a:lnR w="25399">
                      <a:solidFill>
                        <a:srgbClr val="B5B5B5"/>
                      </a:solidFill>
                      <a:prstDash val="solid"/>
                    </a:lnR>
                    <a:lnT w="25399">
                      <a:solidFill>
                        <a:srgbClr val="B5B5B5"/>
                      </a:solidFill>
                      <a:prstDash val="solid"/>
                    </a:lnT>
                    <a:lnB w="25399">
                      <a:solidFill>
                        <a:srgbClr val="B5B5B5"/>
                      </a:solidFill>
                      <a:prstDash val="solid"/>
                    </a:lnB>
                  </a:tcPr>
                </a:tc>
                <a:tc>
                  <a:txBody>
                    <a:bodyPr/>
                    <a:lstStyle/>
                    <a:p>
                      <a:endParaRPr/>
                    </a:p>
                  </a:txBody>
                  <a:tcPr marL="0" marR="0" marT="0" marB="0">
                    <a:lnL w="25399">
                      <a:solidFill>
                        <a:srgbClr val="B5B5B5"/>
                      </a:solidFill>
                      <a:prstDash val="solid"/>
                    </a:lnL>
                    <a:lnR w="25399">
                      <a:solidFill>
                        <a:srgbClr val="B5B5B5"/>
                      </a:solidFill>
                      <a:prstDash val="solid"/>
                    </a:lnR>
                    <a:lnT w="25399">
                      <a:solidFill>
                        <a:srgbClr val="B5B5B5"/>
                      </a:solidFill>
                      <a:prstDash val="solid"/>
                    </a:lnT>
                    <a:lnB w="25399">
                      <a:solidFill>
                        <a:srgbClr val="B5B5B5"/>
                      </a:solidFill>
                      <a:prstDash val="solid"/>
                    </a:lnB>
                  </a:tcPr>
                </a:tc>
                <a:tc>
                  <a:txBody>
                    <a:bodyPr/>
                    <a:lstStyle/>
                    <a:p>
                      <a:endParaRPr/>
                    </a:p>
                  </a:txBody>
                  <a:tcPr marL="0" marR="0" marT="0" marB="0">
                    <a:lnL w="25399">
                      <a:solidFill>
                        <a:srgbClr val="B5B5B5"/>
                      </a:solidFill>
                      <a:prstDash val="solid"/>
                    </a:lnL>
                    <a:lnT w="25399">
                      <a:solidFill>
                        <a:srgbClr val="B5B5B5"/>
                      </a:solidFill>
                      <a:prstDash val="solid"/>
                    </a:lnT>
                    <a:lnB w="25399">
                      <a:solidFill>
                        <a:srgbClr val="B5B5B5"/>
                      </a:solidFill>
                      <a:prstDash val="solid"/>
                    </a:lnB>
                  </a:tcPr>
                </a:tc>
              </a:tr>
              <a:tr h="426557">
                <a:tc>
                  <a:txBody>
                    <a:bodyPr/>
                    <a:lstStyle/>
                    <a:p>
                      <a:endParaRPr/>
                    </a:p>
                  </a:txBody>
                  <a:tcPr marL="0" marR="0" marT="0" marB="0">
                    <a:lnR w="25399">
                      <a:solidFill>
                        <a:srgbClr val="B5B5B5"/>
                      </a:solidFill>
                      <a:prstDash val="solid"/>
                    </a:lnR>
                    <a:lnT w="25399">
                      <a:solidFill>
                        <a:srgbClr val="B5B5B5"/>
                      </a:solidFill>
                      <a:prstDash val="solid"/>
                    </a:lnT>
                  </a:tcPr>
                </a:tc>
                <a:tc>
                  <a:txBody>
                    <a:bodyPr/>
                    <a:lstStyle/>
                    <a:p>
                      <a:endParaRPr/>
                    </a:p>
                  </a:txBody>
                  <a:tcPr marL="0" marR="0" marT="0" marB="0">
                    <a:lnL w="25399">
                      <a:solidFill>
                        <a:srgbClr val="B5B5B5"/>
                      </a:solidFill>
                      <a:prstDash val="solid"/>
                    </a:lnL>
                    <a:lnR w="25399">
                      <a:solidFill>
                        <a:srgbClr val="B5B5B5"/>
                      </a:solidFill>
                      <a:prstDash val="solid"/>
                    </a:lnR>
                    <a:lnT w="25399">
                      <a:solidFill>
                        <a:srgbClr val="B5B5B5"/>
                      </a:solidFill>
                      <a:prstDash val="solid"/>
                    </a:lnT>
                  </a:tcPr>
                </a:tc>
                <a:tc>
                  <a:txBody>
                    <a:bodyPr/>
                    <a:lstStyle/>
                    <a:p>
                      <a:endParaRPr/>
                    </a:p>
                  </a:txBody>
                  <a:tcPr marL="0" marR="0" marT="0" marB="0">
                    <a:lnL w="25399">
                      <a:solidFill>
                        <a:srgbClr val="B5B5B5"/>
                      </a:solidFill>
                      <a:prstDash val="solid"/>
                    </a:lnL>
                    <a:lnT w="25399">
                      <a:solidFill>
                        <a:srgbClr val="B5B5B5"/>
                      </a:solidFill>
                      <a:prstDash val="solid"/>
                    </a:lnT>
                  </a:tcPr>
                </a:tc>
              </a:tr>
            </a:tbl>
          </a:graphicData>
        </a:graphic>
      </p:graphicFrame>
      <p:graphicFrame>
        <p:nvGraphicFramePr>
          <p:cNvPr id="73" name="object 73"/>
          <p:cNvGraphicFramePr>
            <a:graphicFrameLocks noGrp="1"/>
          </p:cNvGraphicFramePr>
          <p:nvPr/>
        </p:nvGraphicFramePr>
        <p:xfrm>
          <a:off x="7168757" y="1277277"/>
          <a:ext cx="1223094" cy="1183866"/>
        </p:xfrm>
        <a:graphic>
          <a:graphicData uri="http://schemas.openxmlformats.org/drawingml/2006/table">
            <a:tbl>
              <a:tblPr firstRow="1" bandRow="1">
                <a:tableStyleId>{2D5ABB26-0587-4C30-8999-92F81FD0307C}</a:tableStyleId>
              </a:tblPr>
              <a:tblGrid>
                <a:gridCol w="421065"/>
                <a:gridCol w="413310"/>
                <a:gridCol w="388719"/>
              </a:tblGrid>
              <a:tr h="390425">
                <a:tc>
                  <a:txBody>
                    <a:bodyPr/>
                    <a:lstStyle/>
                    <a:p>
                      <a:endParaRPr/>
                    </a:p>
                  </a:txBody>
                  <a:tcPr marL="0" marR="0" marT="0" marB="0">
                    <a:lnR w="25399">
                      <a:solidFill>
                        <a:srgbClr val="B5B5B5"/>
                      </a:solidFill>
                      <a:prstDash val="solid"/>
                    </a:lnR>
                    <a:lnB w="25399">
                      <a:solidFill>
                        <a:srgbClr val="B5B5B5"/>
                      </a:solidFill>
                      <a:prstDash val="solid"/>
                    </a:lnB>
                  </a:tcPr>
                </a:tc>
                <a:tc>
                  <a:txBody>
                    <a:bodyPr/>
                    <a:lstStyle/>
                    <a:p>
                      <a:endParaRPr/>
                    </a:p>
                  </a:txBody>
                  <a:tcPr marL="0" marR="0" marT="0" marB="0">
                    <a:lnL w="25399">
                      <a:solidFill>
                        <a:srgbClr val="B5B5B5"/>
                      </a:solidFill>
                      <a:prstDash val="solid"/>
                    </a:lnL>
                    <a:lnR w="25399">
                      <a:solidFill>
                        <a:srgbClr val="B5B5B5"/>
                      </a:solidFill>
                      <a:prstDash val="solid"/>
                    </a:lnR>
                    <a:lnB w="25399">
                      <a:solidFill>
                        <a:srgbClr val="B5B5B5"/>
                      </a:solidFill>
                      <a:prstDash val="solid"/>
                    </a:lnB>
                  </a:tcPr>
                </a:tc>
                <a:tc>
                  <a:txBody>
                    <a:bodyPr/>
                    <a:lstStyle/>
                    <a:p>
                      <a:endParaRPr/>
                    </a:p>
                  </a:txBody>
                  <a:tcPr marL="0" marR="0" marT="0" marB="0">
                    <a:lnL w="25399">
                      <a:solidFill>
                        <a:srgbClr val="B5B5B5"/>
                      </a:solidFill>
                      <a:prstDash val="solid"/>
                    </a:lnL>
                    <a:lnB w="25399">
                      <a:solidFill>
                        <a:srgbClr val="B5B5B5"/>
                      </a:solidFill>
                      <a:prstDash val="solid"/>
                    </a:lnB>
                  </a:tcPr>
                </a:tc>
              </a:tr>
              <a:tr h="366884">
                <a:tc>
                  <a:txBody>
                    <a:bodyPr/>
                    <a:lstStyle/>
                    <a:p>
                      <a:endParaRPr/>
                    </a:p>
                  </a:txBody>
                  <a:tcPr marL="0" marR="0" marT="0" marB="0">
                    <a:lnR w="25399">
                      <a:solidFill>
                        <a:srgbClr val="B5B5B5"/>
                      </a:solidFill>
                      <a:prstDash val="solid"/>
                    </a:lnR>
                    <a:lnT w="25399">
                      <a:solidFill>
                        <a:srgbClr val="B5B5B5"/>
                      </a:solidFill>
                      <a:prstDash val="solid"/>
                    </a:lnT>
                    <a:lnB w="25399">
                      <a:solidFill>
                        <a:srgbClr val="B5B5B5"/>
                      </a:solidFill>
                      <a:prstDash val="solid"/>
                    </a:lnB>
                  </a:tcPr>
                </a:tc>
                <a:tc>
                  <a:txBody>
                    <a:bodyPr/>
                    <a:lstStyle/>
                    <a:p>
                      <a:endParaRPr/>
                    </a:p>
                  </a:txBody>
                  <a:tcPr marL="0" marR="0" marT="0" marB="0">
                    <a:lnL w="25399">
                      <a:solidFill>
                        <a:srgbClr val="B5B5B5"/>
                      </a:solidFill>
                      <a:prstDash val="solid"/>
                    </a:lnL>
                    <a:lnR w="25399">
                      <a:solidFill>
                        <a:srgbClr val="B5B5B5"/>
                      </a:solidFill>
                      <a:prstDash val="solid"/>
                    </a:lnR>
                    <a:lnT w="25399">
                      <a:solidFill>
                        <a:srgbClr val="B5B5B5"/>
                      </a:solidFill>
                      <a:prstDash val="solid"/>
                    </a:lnT>
                    <a:lnB w="25399">
                      <a:solidFill>
                        <a:srgbClr val="B5B5B5"/>
                      </a:solidFill>
                      <a:prstDash val="solid"/>
                    </a:lnB>
                  </a:tcPr>
                </a:tc>
                <a:tc>
                  <a:txBody>
                    <a:bodyPr/>
                    <a:lstStyle/>
                    <a:p>
                      <a:endParaRPr/>
                    </a:p>
                  </a:txBody>
                  <a:tcPr marL="0" marR="0" marT="0" marB="0">
                    <a:lnL w="25399">
                      <a:solidFill>
                        <a:srgbClr val="B5B5B5"/>
                      </a:solidFill>
                      <a:prstDash val="solid"/>
                    </a:lnL>
                    <a:lnT w="25399">
                      <a:solidFill>
                        <a:srgbClr val="B5B5B5"/>
                      </a:solidFill>
                      <a:prstDash val="solid"/>
                    </a:lnT>
                    <a:lnB w="25399">
                      <a:solidFill>
                        <a:srgbClr val="B5B5B5"/>
                      </a:solidFill>
                      <a:prstDash val="solid"/>
                    </a:lnB>
                  </a:tcPr>
                </a:tc>
              </a:tr>
              <a:tr h="426557">
                <a:tc>
                  <a:txBody>
                    <a:bodyPr/>
                    <a:lstStyle/>
                    <a:p>
                      <a:endParaRPr/>
                    </a:p>
                  </a:txBody>
                  <a:tcPr marL="0" marR="0" marT="0" marB="0">
                    <a:lnR w="25399">
                      <a:solidFill>
                        <a:srgbClr val="B5B5B5"/>
                      </a:solidFill>
                      <a:prstDash val="solid"/>
                    </a:lnR>
                    <a:lnT w="25399">
                      <a:solidFill>
                        <a:srgbClr val="B5B5B5"/>
                      </a:solidFill>
                      <a:prstDash val="solid"/>
                    </a:lnT>
                  </a:tcPr>
                </a:tc>
                <a:tc>
                  <a:txBody>
                    <a:bodyPr/>
                    <a:lstStyle/>
                    <a:p>
                      <a:endParaRPr/>
                    </a:p>
                  </a:txBody>
                  <a:tcPr marL="0" marR="0" marT="0" marB="0">
                    <a:lnL w="25399">
                      <a:solidFill>
                        <a:srgbClr val="B5B5B5"/>
                      </a:solidFill>
                      <a:prstDash val="solid"/>
                    </a:lnL>
                    <a:lnR w="25399">
                      <a:solidFill>
                        <a:srgbClr val="B5B5B5"/>
                      </a:solidFill>
                      <a:prstDash val="solid"/>
                    </a:lnR>
                    <a:lnT w="25399">
                      <a:solidFill>
                        <a:srgbClr val="B5B5B5"/>
                      </a:solidFill>
                      <a:prstDash val="solid"/>
                    </a:lnT>
                  </a:tcPr>
                </a:tc>
                <a:tc>
                  <a:txBody>
                    <a:bodyPr/>
                    <a:lstStyle/>
                    <a:p>
                      <a:endParaRPr/>
                    </a:p>
                  </a:txBody>
                  <a:tcPr marL="0" marR="0" marT="0" marB="0">
                    <a:lnL w="25399">
                      <a:solidFill>
                        <a:srgbClr val="B5B5B5"/>
                      </a:solidFill>
                      <a:prstDash val="solid"/>
                    </a:lnL>
                    <a:lnT w="25399">
                      <a:solidFill>
                        <a:srgbClr val="B5B5B5"/>
                      </a:solidFill>
                      <a:prstDash val="solid"/>
                    </a:lnT>
                  </a:tcPr>
                </a:tc>
              </a:tr>
            </a:tbl>
          </a:graphicData>
        </a:graphic>
      </p:graphicFrame>
      <p:graphicFrame>
        <p:nvGraphicFramePr>
          <p:cNvPr id="85" name="object 85"/>
          <p:cNvGraphicFramePr>
            <a:graphicFrameLocks noGrp="1"/>
          </p:cNvGraphicFramePr>
          <p:nvPr/>
        </p:nvGraphicFramePr>
        <p:xfrm>
          <a:off x="8937557" y="1252563"/>
          <a:ext cx="1223093" cy="1183864"/>
        </p:xfrm>
        <a:graphic>
          <a:graphicData uri="http://schemas.openxmlformats.org/drawingml/2006/table">
            <a:tbl>
              <a:tblPr firstRow="1" bandRow="1">
                <a:tableStyleId>{2D5ABB26-0587-4C30-8999-92F81FD0307C}</a:tableStyleId>
              </a:tblPr>
              <a:tblGrid>
                <a:gridCol w="421066"/>
                <a:gridCol w="413308"/>
                <a:gridCol w="388719"/>
              </a:tblGrid>
              <a:tr h="390423">
                <a:tc>
                  <a:txBody>
                    <a:bodyPr/>
                    <a:lstStyle/>
                    <a:p>
                      <a:endParaRPr/>
                    </a:p>
                  </a:txBody>
                  <a:tcPr marL="0" marR="0" marT="0" marB="0">
                    <a:lnR w="25399">
                      <a:solidFill>
                        <a:srgbClr val="B5B5B5"/>
                      </a:solidFill>
                      <a:prstDash val="solid"/>
                    </a:lnR>
                    <a:lnB w="25399">
                      <a:solidFill>
                        <a:srgbClr val="B5B5B5"/>
                      </a:solidFill>
                      <a:prstDash val="solid"/>
                    </a:lnB>
                  </a:tcPr>
                </a:tc>
                <a:tc>
                  <a:txBody>
                    <a:bodyPr/>
                    <a:lstStyle/>
                    <a:p>
                      <a:endParaRPr/>
                    </a:p>
                  </a:txBody>
                  <a:tcPr marL="0" marR="0" marT="0" marB="0">
                    <a:lnL w="25399">
                      <a:solidFill>
                        <a:srgbClr val="B5B5B5"/>
                      </a:solidFill>
                      <a:prstDash val="solid"/>
                    </a:lnL>
                    <a:lnR w="25399">
                      <a:solidFill>
                        <a:srgbClr val="B5B5B5"/>
                      </a:solidFill>
                      <a:prstDash val="solid"/>
                    </a:lnR>
                    <a:lnB w="25399">
                      <a:solidFill>
                        <a:srgbClr val="B5B5B5"/>
                      </a:solidFill>
                      <a:prstDash val="solid"/>
                    </a:lnB>
                  </a:tcPr>
                </a:tc>
                <a:tc>
                  <a:txBody>
                    <a:bodyPr/>
                    <a:lstStyle/>
                    <a:p>
                      <a:endParaRPr/>
                    </a:p>
                  </a:txBody>
                  <a:tcPr marL="0" marR="0" marT="0" marB="0">
                    <a:lnL w="25399">
                      <a:solidFill>
                        <a:srgbClr val="B5B5B5"/>
                      </a:solidFill>
                      <a:prstDash val="solid"/>
                    </a:lnL>
                    <a:lnB w="25399">
                      <a:solidFill>
                        <a:srgbClr val="B5B5B5"/>
                      </a:solidFill>
                      <a:prstDash val="solid"/>
                    </a:lnB>
                  </a:tcPr>
                </a:tc>
              </a:tr>
              <a:tr h="366883">
                <a:tc>
                  <a:txBody>
                    <a:bodyPr/>
                    <a:lstStyle/>
                    <a:p>
                      <a:endParaRPr/>
                    </a:p>
                  </a:txBody>
                  <a:tcPr marL="0" marR="0" marT="0" marB="0">
                    <a:lnR w="25399">
                      <a:solidFill>
                        <a:srgbClr val="B5B5B5"/>
                      </a:solidFill>
                      <a:prstDash val="solid"/>
                    </a:lnR>
                    <a:lnT w="25399">
                      <a:solidFill>
                        <a:srgbClr val="B5B5B5"/>
                      </a:solidFill>
                      <a:prstDash val="solid"/>
                    </a:lnT>
                    <a:lnB w="25399">
                      <a:solidFill>
                        <a:srgbClr val="B5B5B5"/>
                      </a:solidFill>
                      <a:prstDash val="solid"/>
                    </a:lnB>
                  </a:tcPr>
                </a:tc>
                <a:tc>
                  <a:txBody>
                    <a:bodyPr/>
                    <a:lstStyle/>
                    <a:p>
                      <a:endParaRPr/>
                    </a:p>
                  </a:txBody>
                  <a:tcPr marL="0" marR="0" marT="0" marB="0">
                    <a:lnL w="25399">
                      <a:solidFill>
                        <a:srgbClr val="B5B5B5"/>
                      </a:solidFill>
                      <a:prstDash val="solid"/>
                    </a:lnL>
                    <a:lnR w="25399">
                      <a:solidFill>
                        <a:srgbClr val="B5B5B5"/>
                      </a:solidFill>
                      <a:prstDash val="solid"/>
                    </a:lnR>
                    <a:lnT w="25399">
                      <a:solidFill>
                        <a:srgbClr val="B5B5B5"/>
                      </a:solidFill>
                      <a:prstDash val="solid"/>
                    </a:lnT>
                    <a:lnB w="25399">
                      <a:solidFill>
                        <a:srgbClr val="B5B5B5"/>
                      </a:solidFill>
                      <a:prstDash val="solid"/>
                    </a:lnB>
                  </a:tcPr>
                </a:tc>
                <a:tc>
                  <a:txBody>
                    <a:bodyPr/>
                    <a:lstStyle/>
                    <a:p>
                      <a:endParaRPr/>
                    </a:p>
                  </a:txBody>
                  <a:tcPr marL="0" marR="0" marT="0" marB="0">
                    <a:lnL w="25399">
                      <a:solidFill>
                        <a:srgbClr val="B5B5B5"/>
                      </a:solidFill>
                      <a:prstDash val="solid"/>
                    </a:lnL>
                    <a:lnT w="25399">
                      <a:solidFill>
                        <a:srgbClr val="B5B5B5"/>
                      </a:solidFill>
                      <a:prstDash val="solid"/>
                    </a:lnT>
                    <a:lnB w="25399">
                      <a:solidFill>
                        <a:srgbClr val="B5B5B5"/>
                      </a:solidFill>
                      <a:prstDash val="solid"/>
                    </a:lnB>
                  </a:tcPr>
                </a:tc>
              </a:tr>
              <a:tr h="426558">
                <a:tc>
                  <a:txBody>
                    <a:bodyPr/>
                    <a:lstStyle/>
                    <a:p>
                      <a:endParaRPr/>
                    </a:p>
                  </a:txBody>
                  <a:tcPr marL="0" marR="0" marT="0" marB="0">
                    <a:lnR w="25399">
                      <a:solidFill>
                        <a:srgbClr val="B5B5B5"/>
                      </a:solidFill>
                      <a:prstDash val="solid"/>
                    </a:lnR>
                    <a:lnT w="25399">
                      <a:solidFill>
                        <a:srgbClr val="B5B5B5"/>
                      </a:solidFill>
                      <a:prstDash val="solid"/>
                    </a:lnT>
                  </a:tcPr>
                </a:tc>
                <a:tc>
                  <a:txBody>
                    <a:bodyPr/>
                    <a:lstStyle/>
                    <a:p>
                      <a:endParaRPr/>
                    </a:p>
                  </a:txBody>
                  <a:tcPr marL="0" marR="0" marT="0" marB="0">
                    <a:lnL w="25399">
                      <a:solidFill>
                        <a:srgbClr val="B5B5B5"/>
                      </a:solidFill>
                      <a:prstDash val="solid"/>
                    </a:lnL>
                    <a:lnR w="25399">
                      <a:solidFill>
                        <a:srgbClr val="B5B5B5"/>
                      </a:solidFill>
                      <a:prstDash val="solid"/>
                    </a:lnR>
                    <a:lnT w="25399">
                      <a:solidFill>
                        <a:srgbClr val="B5B5B5"/>
                      </a:solidFill>
                      <a:prstDash val="solid"/>
                    </a:lnT>
                  </a:tcPr>
                </a:tc>
                <a:tc>
                  <a:txBody>
                    <a:bodyPr/>
                    <a:lstStyle/>
                    <a:p>
                      <a:endParaRPr/>
                    </a:p>
                  </a:txBody>
                  <a:tcPr marL="0" marR="0" marT="0" marB="0">
                    <a:lnL w="25399">
                      <a:solidFill>
                        <a:srgbClr val="B5B5B5"/>
                      </a:solidFill>
                      <a:prstDash val="solid"/>
                    </a:lnL>
                    <a:lnT w="25399">
                      <a:solidFill>
                        <a:srgbClr val="B5B5B5"/>
                      </a:solidFill>
                      <a:prstDash val="solid"/>
                    </a:lnT>
                  </a:tcPr>
                </a:tc>
              </a:tr>
            </a:tbl>
          </a:graphicData>
        </a:graphic>
      </p:graphicFrame>
      <p:graphicFrame>
        <p:nvGraphicFramePr>
          <p:cNvPr id="100" name="object 100"/>
          <p:cNvGraphicFramePr>
            <a:graphicFrameLocks noGrp="1"/>
          </p:cNvGraphicFramePr>
          <p:nvPr/>
        </p:nvGraphicFramePr>
        <p:xfrm>
          <a:off x="7163415" y="2597528"/>
          <a:ext cx="1223094" cy="1183865"/>
        </p:xfrm>
        <a:graphic>
          <a:graphicData uri="http://schemas.openxmlformats.org/drawingml/2006/table">
            <a:tbl>
              <a:tblPr firstRow="1" bandRow="1">
                <a:tableStyleId>{2D5ABB26-0587-4C30-8999-92F81FD0307C}</a:tableStyleId>
              </a:tblPr>
              <a:tblGrid>
                <a:gridCol w="421065"/>
                <a:gridCol w="413310"/>
                <a:gridCol w="388719"/>
              </a:tblGrid>
              <a:tr h="390425">
                <a:tc>
                  <a:txBody>
                    <a:bodyPr/>
                    <a:lstStyle/>
                    <a:p>
                      <a:endParaRPr/>
                    </a:p>
                  </a:txBody>
                  <a:tcPr marL="0" marR="0" marT="0" marB="0">
                    <a:lnR w="25399">
                      <a:solidFill>
                        <a:srgbClr val="B5B5B5"/>
                      </a:solidFill>
                      <a:prstDash val="solid"/>
                    </a:lnR>
                    <a:lnB w="25399">
                      <a:solidFill>
                        <a:srgbClr val="B5B5B5"/>
                      </a:solidFill>
                      <a:prstDash val="solid"/>
                    </a:lnB>
                  </a:tcPr>
                </a:tc>
                <a:tc>
                  <a:txBody>
                    <a:bodyPr/>
                    <a:lstStyle/>
                    <a:p>
                      <a:endParaRPr/>
                    </a:p>
                  </a:txBody>
                  <a:tcPr marL="0" marR="0" marT="0" marB="0">
                    <a:lnL w="25399">
                      <a:solidFill>
                        <a:srgbClr val="B5B5B5"/>
                      </a:solidFill>
                      <a:prstDash val="solid"/>
                    </a:lnL>
                    <a:lnR w="25399">
                      <a:solidFill>
                        <a:srgbClr val="B5B5B5"/>
                      </a:solidFill>
                      <a:prstDash val="solid"/>
                    </a:lnR>
                    <a:lnB w="25399">
                      <a:solidFill>
                        <a:srgbClr val="B5B5B5"/>
                      </a:solidFill>
                      <a:prstDash val="solid"/>
                    </a:lnB>
                  </a:tcPr>
                </a:tc>
                <a:tc>
                  <a:txBody>
                    <a:bodyPr/>
                    <a:lstStyle/>
                    <a:p>
                      <a:endParaRPr/>
                    </a:p>
                  </a:txBody>
                  <a:tcPr marL="0" marR="0" marT="0" marB="0">
                    <a:lnL w="25399">
                      <a:solidFill>
                        <a:srgbClr val="B5B5B5"/>
                      </a:solidFill>
                      <a:prstDash val="solid"/>
                    </a:lnL>
                    <a:lnB w="25399">
                      <a:solidFill>
                        <a:srgbClr val="B5B5B5"/>
                      </a:solidFill>
                      <a:prstDash val="solid"/>
                    </a:lnB>
                  </a:tcPr>
                </a:tc>
              </a:tr>
              <a:tr h="366882">
                <a:tc>
                  <a:txBody>
                    <a:bodyPr/>
                    <a:lstStyle/>
                    <a:p>
                      <a:endParaRPr/>
                    </a:p>
                  </a:txBody>
                  <a:tcPr marL="0" marR="0" marT="0" marB="0">
                    <a:lnR w="25399">
                      <a:solidFill>
                        <a:srgbClr val="B5B5B5"/>
                      </a:solidFill>
                      <a:prstDash val="solid"/>
                    </a:lnR>
                    <a:lnT w="25399">
                      <a:solidFill>
                        <a:srgbClr val="B5B5B5"/>
                      </a:solidFill>
                      <a:prstDash val="solid"/>
                    </a:lnT>
                    <a:lnB w="25399">
                      <a:solidFill>
                        <a:srgbClr val="B5B5B5"/>
                      </a:solidFill>
                      <a:prstDash val="solid"/>
                    </a:lnB>
                  </a:tcPr>
                </a:tc>
                <a:tc>
                  <a:txBody>
                    <a:bodyPr/>
                    <a:lstStyle/>
                    <a:p>
                      <a:endParaRPr/>
                    </a:p>
                  </a:txBody>
                  <a:tcPr marL="0" marR="0" marT="0" marB="0">
                    <a:lnL w="25399">
                      <a:solidFill>
                        <a:srgbClr val="B5B5B5"/>
                      </a:solidFill>
                      <a:prstDash val="solid"/>
                    </a:lnL>
                    <a:lnR w="25399">
                      <a:solidFill>
                        <a:srgbClr val="B5B5B5"/>
                      </a:solidFill>
                      <a:prstDash val="solid"/>
                    </a:lnR>
                    <a:lnT w="25399">
                      <a:solidFill>
                        <a:srgbClr val="B5B5B5"/>
                      </a:solidFill>
                      <a:prstDash val="solid"/>
                    </a:lnT>
                    <a:lnB w="25399">
                      <a:solidFill>
                        <a:srgbClr val="B5B5B5"/>
                      </a:solidFill>
                      <a:prstDash val="solid"/>
                    </a:lnB>
                  </a:tcPr>
                </a:tc>
                <a:tc>
                  <a:txBody>
                    <a:bodyPr/>
                    <a:lstStyle/>
                    <a:p>
                      <a:endParaRPr/>
                    </a:p>
                  </a:txBody>
                  <a:tcPr marL="0" marR="0" marT="0" marB="0">
                    <a:lnL w="25399">
                      <a:solidFill>
                        <a:srgbClr val="B5B5B5"/>
                      </a:solidFill>
                      <a:prstDash val="solid"/>
                    </a:lnL>
                    <a:lnT w="25399">
                      <a:solidFill>
                        <a:srgbClr val="B5B5B5"/>
                      </a:solidFill>
                      <a:prstDash val="solid"/>
                    </a:lnT>
                    <a:lnB w="25399">
                      <a:solidFill>
                        <a:srgbClr val="B5B5B5"/>
                      </a:solidFill>
                      <a:prstDash val="solid"/>
                    </a:lnB>
                  </a:tcPr>
                </a:tc>
              </a:tr>
              <a:tr h="426558">
                <a:tc>
                  <a:txBody>
                    <a:bodyPr/>
                    <a:lstStyle/>
                    <a:p>
                      <a:endParaRPr/>
                    </a:p>
                  </a:txBody>
                  <a:tcPr marL="0" marR="0" marT="0" marB="0">
                    <a:lnR w="25399">
                      <a:solidFill>
                        <a:srgbClr val="B5B5B5"/>
                      </a:solidFill>
                      <a:prstDash val="solid"/>
                    </a:lnR>
                    <a:lnT w="25399">
                      <a:solidFill>
                        <a:srgbClr val="B5B5B5"/>
                      </a:solidFill>
                      <a:prstDash val="solid"/>
                    </a:lnT>
                  </a:tcPr>
                </a:tc>
                <a:tc>
                  <a:txBody>
                    <a:bodyPr/>
                    <a:lstStyle/>
                    <a:p>
                      <a:endParaRPr/>
                    </a:p>
                  </a:txBody>
                  <a:tcPr marL="0" marR="0" marT="0" marB="0">
                    <a:lnL w="25399">
                      <a:solidFill>
                        <a:srgbClr val="B5B5B5"/>
                      </a:solidFill>
                      <a:prstDash val="solid"/>
                    </a:lnL>
                    <a:lnR w="25399">
                      <a:solidFill>
                        <a:srgbClr val="B5B5B5"/>
                      </a:solidFill>
                      <a:prstDash val="solid"/>
                    </a:lnR>
                    <a:lnT w="25399">
                      <a:solidFill>
                        <a:srgbClr val="B5B5B5"/>
                      </a:solidFill>
                      <a:prstDash val="solid"/>
                    </a:lnT>
                  </a:tcPr>
                </a:tc>
                <a:tc>
                  <a:txBody>
                    <a:bodyPr/>
                    <a:lstStyle/>
                    <a:p>
                      <a:endParaRPr/>
                    </a:p>
                  </a:txBody>
                  <a:tcPr marL="0" marR="0" marT="0" marB="0">
                    <a:lnL w="25399">
                      <a:solidFill>
                        <a:srgbClr val="B5B5B5"/>
                      </a:solidFill>
                      <a:prstDash val="solid"/>
                    </a:lnL>
                    <a:lnT w="25399">
                      <a:solidFill>
                        <a:srgbClr val="B5B5B5"/>
                      </a:solidFill>
                      <a:prstDash val="solid"/>
                    </a:lnT>
                  </a:tcPr>
                </a:tc>
              </a:tr>
            </a:tbl>
          </a:graphicData>
        </a:graphic>
      </p:graphicFrame>
      <p:graphicFrame>
        <p:nvGraphicFramePr>
          <p:cNvPr id="110" name="object 110"/>
          <p:cNvGraphicFramePr>
            <a:graphicFrameLocks noGrp="1"/>
          </p:cNvGraphicFramePr>
          <p:nvPr/>
        </p:nvGraphicFramePr>
        <p:xfrm>
          <a:off x="8919671" y="2597528"/>
          <a:ext cx="1223094" cy="1183865"/>
        </p:xfrm>
        <a:graphic>
          <a:graphicData uri="http://schemas.openxmlformats.org/drawingml/2006/table">
            <a:tbl>
              <a:tblPr firstRow="1" bandRow="1">
                <a:tableStyleId>{2D5ABB26-0587-4C30-8999-92F81FD0307C}</a:tableStyleId>
              </a:tblPr>
              <a:tblGrid>
                <a:gridCol w="421065"/>
                <a:gridCol w="413310"/>
                <a:gridCol w="388719"/>
              </a:tblGrid>
              <a:tr h="390425">
                <a:tc>
                  <a:txBody>
                    <a:bodyPr/>
                    <a:lstStyle/>
                    <a:p>
                      <a:endParaRPr/>
                    </a:p>
                  </a:txBody>
                  <a:tcPr marL="0" marR="0" marT="0" marB="0">
                    <a:lnR w="25399">
                      <a:solidFill>
                        <a:srgbClr val="B5B5B5"/>
                      </a:solidFill>
                      <a:prstDash val="solid"/>
                    </a:lnR>
                    <a:lnB w="25399">
                      <a:solidFill>
                        <a:srgbClr val="B5B5B5"/>
                      </a:solidFill>
                      <a:prstDash val="solid"/>
                    </a:lnB>
                  </a:tcPr>
                </a:tc>
                <a:tc>
                  <a:txBody>
                    <a:bodyPr/>
                    <a:lstStyle/>
                    <a:p>
                      <a:endParaRPr/>
                    </a:p>
                  </a:txBody>
                  <a:tcPr marL="0" marR="0" marT="0" marB="0">
                    <a:lnL w="25399">
                      <a:solidFill>
                        <a:srgbClr val="B5B5B5"/>
                      </a:solidFill>
                      <a:prstDash val="solid"/>
                    </a:lnL>
                    <a:lnR w="25399">
                      <a:solidFill>
                        <a:srgbClr val="B5B5B5"/>
                      </a:solidFill>
                      <a:prstDash val="solid"/>
                    </a:lnR>
                    <a:lnB w="25399">
                      <a:solidFill>
                        <a:srgbClr val="B5B5B5"/>
                      </a:solidFill>
                      <a:prstDash val="solid"/>
                    </a:lnB>
                  </a:tcPr>
                </a:tc>
                <a:tc>
                  <a:txBody>
                    <a:bodyPr/>
                    <a:lstStyle/>
                    <a:p>
                      <a:endParaRPr/>
                    </a:p>
                  </a:txBody>
                  <a:tcPr marL="0" marR="0" marT="0" marB="0">
                    <a:lnL w="25399">
                      <a:solidFill>
                        <a:srgbClr val="B5B5B5"/>
                      </a:solidFill>
                      <a:prstDash val="solid"/>
                    </a:lnL>
                    <a:lnB w="25399">
                      <a:solidFill>
                        <a:srgbClr val="B5B5B5"/>
                      </a:solidFill>
                      <a:prstDash val="solid"/>
                    </a:lnB>
                  </a:tcPr>
                </a:tc>
              </a:tr>
              <a:tr h="366882">
                <a:tc>
                  <a:txBody>
                    <a:bodyPr/>
                    <a:lstStyle/>
                    <a:p>
                      <a:endParaRPr/>
                    </a:p>
                  </a:txBody>
                  <a:tcPr marL="0" marR="0" marT="0" marB="0">
                    <a:lnR w="25399">
                      <a:solidFill>
                        <a:srgbClr val="B5B5B5"/>
                      </a:solidFill>
                      <a:prstDash val="solid"/>
                    </a:lnR>
                    <a:lnT w="25399">
                      <a:solidFill>
                        <a:srgbClr val="B5B5B5"/>
                      </a:solidFill>
                      <a:prstDash val="solid"/>
                    </a:lnT>
                    <a:lnB w="25399">
                      <a:solidFill>
                        <a:srgbClr val="B5B5B5"/>
                      </a:solidFill>
                      <a:prstDash val="solid"/>
                    </a:lnB>
                  </a:tcPr>
                </a:tc>
                <a:tc>
                  <a:txBody>
                    <a:bodyPr/>
                    <a:lstStyle/>
                    <a:p>
                      <a:endParaRPr/>
                    </a:p>
                  </a:txBody>
                  <a:tcPr marL="0" marR="0" marT="0" marB="0">
                    <a:lnL w="25399">
                      <a:solidFill>
                        <a:srgbClr val="B5B5B5"/>
                      </a:solidFill>
                      <a:prstDash val="solid"/>
                    </a:lnL>
                    <a:lnR w="25399">
                      <a:solidFill>
                        <a:srgbClr val="B5B5B5"/>
                      </a:solidFill>
                      <a:prstDash val="solid"/>
                    </a:lnR>
                    <a:lnT w="25399">
                      <a:solidFill>
                        <a:srgbClr val="B5B5B5"/>
                      </a:solidFill>
                      <a:prstDash val="solid"/>
                    </a:lnT>
                    <a:lnB w="25399">
                      <a:solidFill>
                        <a:srgbClr val="B5B5B5"/>
                      </a:solidFill>
                      <a:prstDash val="solid"/>
                    </a:lnB>
                  </a:tcPr>
                </a:tc>
                <a:tc>
                  <a:txBody>
                    <a:bodyPr/>
                    <a:lstStyle/>
                    <a:p>
                      <a:endParaRPr/>
                    </a:p>
                  </a:txBody>
                  <a:tcPr marL="0" marR="0" marT="0" marB="0">
                    <a:lnL w="25399">
                      <a:solidFill>
                        <a:srgbClr val="B5B5B5"/>
                      </a:solidFill>
                      <a:prstDash val="solid"/>
                    </a:lnL>
                    <a:lnT w="25399">
                      <a:solidFill>
                        <a:srgbClr val="B5B5B5"/>
                      </a:solidFill>
                      <a:prstDash val="solid"/>
                    </a:lnT>
                    <a:lnB w="25399">
                      <a:solidFill>
                        <a:srgbClr val="B5B5B5"/>
                      </a:solidFill>
                      <a:prstDash val="solid"/>
                    </a:lnB>
                  </a:tcPr>
                </a:tc>
              </a:tr>
              <a:tr h="426558">
                <a:tc>
                  <a:txBody>
                    <a:bodyPr/>
                    <a:lstStyle/>
                    <a:p>
                      <a:endParaRPr/>
                    </a:p>
                  </a:txBody>
                  <a:tcPr marL="0" marR="0" marT="0" marB="0">
                    <a:lnR w="25399">
                      <a:solidFill>
                        <a:srgbClr val="B5B5B5"/>
                      </a:solidFill>
                      <a:prstDash val="solid"/>
                    </a:lnR>
                    <a:lnT w="25399">
                      <a:solidFill>
                        <a:srgbClr val="B5B5B5"/>
                      </a:solidFill>
                      <a:prstDash val="solid"/>
                    </a:lnT>
                  </a:tcPr>
                </a:tc>
                <a:tc>
                  <a:txBody>
                    <a:bodyPr/>
                    <a:lstStyle/>
                    <a:p>
                      <a:endParaRPr/>
                    </a:p>
                  </a:txBody>
                  <a:tcPr marL="0" marR="0" marT="0" marB="0">
                    <a:lnL w="25399">
                      <a:solidFill>
                        <a:srgbClr val="B5B5B5"/>
                      </a:solidFill>
                      <a:prstDash val="solid"/>
                    </a:lnL>
                    <a:lnR w="25399">
                      <a:solidFill>
                        <a:srgbClr val="B5B5B5"/>
                      </a:solidFill>
                      <a:prstDash val="solid"/>
                    </a:lnR>
                    <a:lnT w="25399">
                      <a:solidFill>
                        <a:srgbClr val="B5B5B5"/>
                      </a:solidFill>
                      <a:prstDash val="solid"/>
                    </a:lnT>
                  </a:tcPr>
                </a:tc>
                <a:tc>
                  <a:txBody>
                    <a:bodyPr/>
                    <a:lstStyle/>
                    <a:p>
                      <a:endParaRPr/>
                    </a:p>
                  </a:txBody>
                  <a:tcPr marL="0" marR="0" marT="0" marB="0">
                    <a:lnL w="25399">
                      <a:solidFill>
                        <a:srgbClr val="B5B5B5"/>
                      </a:solidFill>
                      <a:prstDash val="solid"/>
                    </a:lnL>
                    <a:lnT w="25399">
                      <a:solidFill>
                        <a:srgbClr val="B5B5B5"/>
                      </a:solidFill>
                      <a:prstDash val="solid"/>
                    </a:lnT>
                  </a:tcPr>
                </a:tc>
              </a:tr>
            </a:tbl>
          </a:graphicData>
        </a:graphic>
      </p:graphicFrame>
      <p:graphicFrame>
        <p:nvGraphicFramePr>
          <p:cNvPr id="127" name="object 127"/>
          <p:cNvGraphicFramePr>
            <a:graphicFrameLocks noGrp="1"/>
          </p:cNvGraphicFramePr>
          <p:nvPr/>
        </p:nvGraphicFramePr>
        <p:xfrm>
          <a:off x="3599529" y="4386907"/>
          <a:ext cx="1223094" cy="1183864"/>
        </p:xfrm>
        <a:graphic>
          <a:graphicData uri="http://schemas.openxmlformats.org/drawingml/2006/table">
            <a:tbl>
              <a:tblPr firstRow="1" bandRow="1">
                <a:tableStyleId>{2D5ABB26-0587-4C30-8999-92F81FD0307C}</a:tableStyleId>
              </a:tblPr>
              <a:tblGrid>
                <a:gridCol w="421066"/>
                <a:gridCol w="413310"/>
                <a:gridCol w="388718"/>
              </a:tblGrid>
              <a:tr h="390423">
                <a:tc>
                  <a:txBody>
                    <a:bodyPr/>
                    <a:lstStyle/>
                    <a:p>
                      <a:endParaRPr/>
                    </a:p>
                  </a:txBody>
                  <a:tcPr marL="0" marR="0" marT="0" marB="0">
                    <a:lnR w="25399">
                      <a:solidFill>
                        <a:srgbClr val="B5B5B5"/>
                      </a:solidFill>
                      <a:prstDash val="solid"/>
                    </a:lnR>
                    <a:lnB w="25399">
                      <a:solidFill>
                        <a:srgbClr val="B5B5B5"/>
                      </a:solidFill>
                      <a:prstDash val="solid"/>
                    </a:lnB>
                  </a:tcPr>
                </a:tc>
                <a:tc>
                  <a:txBody>
                    <a:bodyPr/>
                    <a:lstStyle/>
                    <a:p>
                      <a:endParaRPr/>
                    </a:p>
                  </a:txBody>
                  <a:tcPr marL="0" marR="0" marT="0" marB="0">
                    <a:lnL w="25399">
                      <a:solidFill>
                        <a:srgbClr val="B5B5B5"/>
                      </a:solidFill>
                      <a:prstDash val="solid"/>
                    </a:lnL>
                    <a:lnR w="25399">
                      <a:solidFill>
                        <a:srgbClr val="B5B5B5"/>
                      </a:solidFill>
                      <a:prstDash val="solid"/>
                    </a:lnR>
                    <a:lnB w="25399">
                      <a:solidFill>
                        <a:srgbClr val="B5B5B5"/>
                      </a:solidFill>
                      <a:prstDash val="solid"/>
                    </a:lnB>
                  </a:tcPr>
                </a:tc>
                <a:tc>
                  <a:txBody>
                    <a:bodyPr/>
                    <a:lstStyle/>
                    <a:p>
                      <a:endParaRPr/>
                    </a:p>
                  </a:txBody>
                  <a:tcPr marL="0" marR="0" marT="0" marB="0">
                    <a:lnL w="25399">
                      <a:solidFill>
                        <a:srgbClr val="B5B5B5"/>
                      </a:solidFill>
                      <a:prstDash val="solid"/>
                    </a:lnL>
                    <a:lnB w="25399">
                      <a:solidFill>
                        <a:srgbClr val="B5B5B5"/>
                      </a:solidFill>
                      <a:prstDash val="solid"/>
                    </a:lnB>
                  </a:tcPr>
                </a:tc>
              </a:tr>
              <a:tr h="366883">
                <a:tc>
                  <a:txBody>
                    <a:bodyPr/>
                    <a:lstStyle/>
                    <a:p>
                      <a:endParaRPr/>
                    </a:p>
                  </a:txBody>
                  <a:tcPr marL="0" marR="0" marT="0" marB="0">
                    <a:lnR w="25399">
                      <a:solidFill>
                        <a:srgbClr val="B5B5B5"/>
                      </a:solidFill>
                      <a:prstDash val="solid"/>
                    </a:lnR>
                    <a:lnT w="25399">
                      <a:solidFill>
                        <a:srgbClr val="B5B5B5"/>
                      </a:solidFill>
                      <a:prstDash val="solid"/>
                    </a:lnT>
                    <a:lnB w="25399">
                      <a:solidFill>
                        <a:srgbClr val="B5B5B5"/>
                      </a:solidFill>
                      <a:prstDash val="solid"/>
                    </a:lnB>
                  </a:tcPr>
                </a:tc>
                <a:tc>
                  <a:txBody>
                    <a:bodyPr/>
                    <a:lstStyle/>
                    <a:p>
                      <a:endParaRPr/>
                    </a:p>
                  </a:txBody>
                  <a:tcPr marL="0" marR="0" marT="0" marB="0">
                    <a:lnL w="25399">
                      <a:solidFill>
                        <a:srgbClr val="B5B5B5"/>
                      </a:solidFill>
                      <a:prstDash val="solid"/>
                    </a:lnL>
                    <a:lnR w="25399">
                      <a:solidFill>
                        <a:srgbClr val="B5B5B5"/>
                      </a:solidFill>
                      <a:prstDash val="solid"/>
                    </a:lnR>
                    <a:lnT w="25399">
                      <a:solidFill>
                        <a:srgbClr val="B5B5B5"/>
                      </a:solidFill>
                      <a:prstDash val="solid"/>
                    </a:lnT>
                    <a:lnB w="25399">
                      <a:solidFill>
                        <a:srgbClr val="B5B5B5"/>
                      </a:solidFill>
                      <a:prstDash val="solid"/>
                    </a:lnB>
                  </a:tcPr>
                </a:tc>
                <a:tc>
                  <a:txBody>
                    <a:bodyPr/>
                    <a:lstStyle/>
                    <a:p>
                      <a:endParaRPr/>
                    </a:p>
                  </a:txBody>
                  <a:tcPr marL="0" marR="0" marT="0" marB="0">
                    <a:lnL w="25399">
                      <a:solidFill>
                        <a:srgbClr val="B5B5B5"/>
                      </a:solidFill>
                      <a:prstDash val="solid"/>
                    </a:lnL>
                    <a:lnT w="25399">
                      <a:solidFill>
                        <a:srgbClr val="B5B5B5"/>
                      </a:solidFill>
                      <a:prstDash val="solid"/>
                    </a:lnT>
                    <a:lnB w="25399">
                      <a:solidFill>
                        <a:srgbClr val="B5B5B5"/>
                      </a:solidFill>
                      <a:prstDash val="solid"/>
                    </a:lnB>
                  </a:tcPr>
                </a:tc>
              </a:tr>
              <a:tr h="426558">
                <a:tc>
                  <a:txBody>
                    <a:bodyPr/>
                    <a:lstStyle/>
                    <a:p>
                      <a:endParaRPr/>
                    </a:p>
                  </a:txBody>
                  <a:tcPr marL="0" marR="0" marT="0" marB="0">
                    <a:lnR w="25399">
                      <a:solidFill>
                        <a:srgbClr val="B5B5B5"/>
                      </a:solidFill>
                      <a:prstDash val="solid"/>
                    </a:lnR>
                    <a:lnT w="25399">
                      <a:solidFill>
                        <a:srgbClr val="B5B5B5"/>
                      </a:solidFill>
                      <a:prstDash val="solid"/>
                    </a:lnT>
                  </a:tcPr>
                </a:tc>
                <a:tc>
                  <a:txBody>
                    <a:bodyPr/>
                    <a:lstStyle/>
                    <a:p>
                      <a:endParaRPr/>
                    </a:p>
                  </a:txBody>
                  <a:tcPr marL="0" marR="0" marT="0" marB="0">
                    <a:lnL w="25399">
                      <a:solidFill>
                        <a:srgbClr val="B5B5B5"/>
                      </a:solidFill>
                      <a:prstDash val="solid"/>
                    </a:lnL>
                    <a:lnR w="25399">
                      <a:solidFill>
                        <a:srgbClr val="B5B5B5"/>
                      </a:solidFill>
                      <a:prstDash val="solid"/>
                    </a:lnR>
                    <a:lnT w="25399">
                      <a:solidFill>
                        <a:srgbClr val="B5B5B5"/>
                      </a:solidFill>
                      <a:prstDash val="solid"/>
                    </a:lnT>
                  </a:tcPr>
                </a:tc>
                <a:tc>
                  <a:txBody>
                    <a:bodyPr/>
                    <a:lstStyle/>
                    <a:p>
                      <a:endParaRPr/>
                    </a:p>
                  </a:txBody>
                  <a:tcPr marL="0" marR="0" marT="0" marB="0">
                    <a:lnL w="25399">
                      <a:solidFill>
                        <a:srgbClr val="B5B5B5"/>
                      </a:solidFill>
                      <a:prstDash val="solid"/>
                    </a:lnL>
                    <a:lnT w="25399">
                      <a:solidFill>
                        <a:srgbClr val="B5B5B5"/>
                      </a:solidFill>
                      <a:prstDash val="solid"/>
                    </a:lnT>
                  </a:tcPr>
                </a:tc>
              </a:tr>
            </a:tbl>
          </a:graphicData>
        </a:graphic>
      </p:graphicFrame>
      <p:graphicFrame>
        <p:nvGraphicFramePr>
          <p:cNvPr id="136" name="object 136"/>
          <p:cNvGraphicFramePr>
            <a:graphicFrameLocks noGrp="1"/>
          </p:cNvGraphicFramePr>
          <p:nvPr/>
        </p:nvGraphicFramePr>
        <p:xfrm>
          <a:off x="5311690" y="4007606"/>
          <a:ext cx="1223093" cy="1183865"/>
        </p:xfrm>
        <a:graphic>
          <a:graphicData uri="http://schemas.openxmlformats.org/drawingml/2006/table">
            <a:tbl>
              <a:tblPr firstRow="1" bandRow="1">
                <a:tableStyleId>{2D5ABB26-0587-4C30-8999-92F81FD0307C}</a:tableStyleId>
              </a:tblPr>
              <a:tblGrid>
                <a:gridCol w="421066"/>
                <a:gridCol w="413309"/>
                <a:gridCol w="388718"/>
              </a:tblGrid>
              <a:tr h="390424">
                <a:tc>
                  <a:txBody>
                    <a:bodyPr/>
                    <a:lstStyle/>
                    <a:p>
                      <a:endParaRPr/>
                    </a:p>
                  </a:txBody>
                  <a:tcPr marL="0" marR="0" marT="0" marB="0">
                    <a:lnR w="25399">
                      <a:solidFill>
                        <a:srgbClr val="B5B5B5"/>
                      </a:solidFill>
                      <a:prstDash val="solid"/>
                    </a:lnR>
                    <a:lnB w="25399">
                      <a:solidFill>
                        <a:srgbClr val="B5B5B5"/>
                      </a:solidFill>
                      <a:prstDash val="solid"/>
                    </a:lnB>
                  </a:tcPr>
                </a:tc>
                <a:tc>
                  <a:txBody>
                    <a:bodyPr/>
                    <a:lstStyle/>
                    <a:p>
                      <a:endParaRPr/>
                    </a:p>
                  </a:txBody>
                  <a:tcPr marL="0" marR="0" marT="0" marB="0">
                    <a:lnL w="25399">
                      <a:solidFill>
                        <a:srgbClr val="B5B5B5"/>
                      </a:solidFill>
                      <a:prstDash val="solid"/>
                    </a:lnL>
                    <a:lnR w="25399">
                      <a:solidFill>
                        <a:srgbClr val="B5B5B5"/>
                      </a:solidFill>
                      <a:prstDash val="solid"/>
                    </a:lnR>
                    <a:lnB w="25399">
                      <a:solidFill>
                        <a:srgbClr val="B5B5B5"/>
                      </a:solidFill>
                      <a:prstDash val="solid"/>
                    </a:lnB>
                  </a:tcPr>
                </a:tc>
                <a:tc>
                  <a:txBody>
                    <a:bodyPr/>
                    <a:lstStyle/>
                    <a:p>
                      <a:endParaRPr/>
                    </a:p>
                  </a:txBody>
                  <a:tcPr marL="0" marR="0" marT="0" marB="0">
                    <a:lnL w="25399">
                      <a:solidFill>
                        <a:srgbClr val="B5B5B5"/>
                      </a:solidFill>
                      <a:prstDash val="solid"/>
                    </a:lnL>
                    <a:lnB w="25399">
                      <a:solidFill>
                        <a:srgbClr val="B5B5B5"/>
                      </a:solidFill>
                      <a:prstDash val="solid"/>
                    </a:lnB>
                  </a:tcPr>
                </a:tc>
              </a:tr>
              <a:tr h="366883">
                <a:tc>
                  <a:txBody>
                    <a:bodyPr/>
                    <a:lstStyle/>
                    <a:p>
                      <a:endParaRPr/>
                    </a:p>
                  </a:txBody>
                  <a:tcPr marL="0" marR="0" marT="0" marB="0">
                    <a:lnR w="25399">
                      <a:solidFill>
                        <a:srgbClr val="B5B5B5"/>
                      </a:solidFill>
                      <a:prstDash val="solid"/>
                    </a:lnR>
                    <a:lnT w="25399">
                      <a:solidFill>
                        <a:srgbClr val="B5B5B5"/>
                      </a:solidFill>
                      <a:prstDash val="solid"/>
                    </a:lnT>
                    <a:lnB w="25399">
                      <a:solidFill>
                        <a:srgbClr val="B5B5B5"/>
                      </a:solidFill>
                      <a:prstDash val="solid"/>
                    </a:lnB>
                  </a:tcPr>
                </a:tc>
                <a:tc>
                  <a:txBody>
                    <a:bodyPr/>
                    <a:lstStyle/>
                    <a:p>
                      <a:endParaRPr/>
                    </a:p>
                  </a:txBody>
                  <a:tcPr marL="0" marR="0" marT="0" marB="0">
                    <a:lnL w="25399">
                      <a:solidFill>
                        <a:srgbClr val="B5B5B5"/>
                      </a:solidFill>
                      <a:prstDash val="solid"/>
                    </a:lnL>
                    <a:lnR w="25399">
                      <a:solidFill>
                        <a:srgbClr val="B5B5B5"/>
                      </a:solidFill>
                      <a:prstDash val="solid"/>
                    </a:lnR>
                    <a:lnT w="25399">
                      <a:solidFill>
                        <a:srgbClr val="B5B5B5"/>
                      </a:solidFill>
                      <a:prstDash val="solid"/>
                    </a:lnT>
                    <a:lnB w="25399">
                      <a:solidFill>
                        <a:srgbClr val="B5B5B5"/>
                      </a:solidFill>
                      <a:prstDash val="solid"/>
                    </a:lnB>
                  </a:tcPr>
                </a:tc>
                <a:tc>
                  <a:txBody>
                    <a:bodyPr/>
                    <a:lstStyle/>
                    <a:p>
                      <a:endParaRPr/>
                    </a:p>
                  </a:txBody>
                  <a:tcPr marL="0" marR="0" marT="0" marB="0">
                    <a:lnL w="25399">
                      <a:solidFill>
                        <a:srgbClr val="B5B5B5"/>
                      </a:solidFill>
                      <a:prstDash val="solid"/>
                    </a:lnL>
                    <a:lnT w="25399">
                      <a:solidFill>
                        <a:srgbClr val="B5B5B5"/>
                      </a:solidFill>
                      <a:prstDash val="solid"/>
                    </a:lnT>
                    <a:lnB w="25399">
                      <a:solidFill>
                        <a:srgbClr val="B5B5B5"/>
                      </a:solidFill>
                      <a:prstDash val="solid"/>
                    </a:lnB>
                  </a:tcPr>
                </a:tc>
              </a:tr>
              <a:tr h="426558">
                <a:tc>
                  <a:txBody>
                    <a:bodyPr/>
                    <a:lstStyle/>
                    <a:p>
                      <a:endParaRPr/>
                    </a:p>
                  </a:txBody>
                  <a:tcPr marL="0" marR="0" marT="0" marB="0">
                    <a:lnR w="25399">
                      <a:solidFill>
                        <a:srgbClr val="B5B5B5"/>
                      </a:solidFill>
                      <a:prstDash val="solid"/>
                    </a:lnR>
                    <a:lnT w="25399">
                      <a:solidFill>
                        <a:srgbClr val="B5B5B5"/>
                      </a:solidFill>
                      <a:prstDash val="solid"/>
                    </a:lnT>
                  </a:tcPr>
                </a:tc>
                <a:tc>
                  <a:txBody>
                    <a:bodyPr/>
                    <a:lstStyle/>
                    <a:p>
                      <a:endParaRPr/>
                    </a:p>
                  </a:txBody>
                  <a:tcPr marL="0" marR="0" marT="0" marB="0">
                    <a:lnL w="25399">
                      <a:solidFill>
                        <a:srgbClr val="B5B5B5"/>
                      </a:solidFill>
                      <a:prstDash val="solid"/>
                    </a:lnL>
                    <a:lnR w="25399">
                      <a:solidFill>
                        <a:srgbClr val="B5B5B5"/>
                      </a:solidFill>
                      <a:prstDash val="solid"/>
                    </a:lnR>
                    <a:lnT w="25399">
                      <a:solidFill>
                        <a:srgbClr val="B5B5B5"/>
                      </a:solidFill>
                      <a:prstDash val="solid"/>
                    </a:lnT>
                  </a:tcPr>
                </a:tc>
                <a:tc>
                  <a:txBody>
                    <a:bodyPr/>
                    <a:lstStyle/>
                    <a:p>
                      <a:endParaRPr/>
                    </a:p>
                  </a:txBody>
                  <a:tcPr marL="0" marR="0" marT="0" marB="0">
                    <a:lnL w="25399">
                      <a:solidFill>
                        <a:srgbClr val="B5B5B5"/>
                      </a:solidFill>
                      <a:prstDash val="solid"/>
                    </a:lnL>
                    <a:lnT w="25399">
                      <a:solidFill>
                        <a:srgbClr val="B5B5B5"/>
                      </a:solidFill>
                      <a:prstDash val="solid"/>
                    </a:lnT>
                  </a:tcPr>
                </a:tc>
              </a:tr>
            </a:tbl>
          </a:graphicData>
        </a:graphic>
      </p:graphicFrame>
      <p:graphicFrame>
        <p:nvGraphicFramePr>
          <p:cNvPr id="146" name="object 146"/>
          <p:cNvGraphicFramePr>
            <a:graphicFrameLocks noGrp="1"/>
          </p:cNvGraphicFramePr>
          <p:nvPr/>
        </p:nvGraphicFramePr>
        <p:xfrm>
          <a:off x="5307791" y="5325480"/>
          <a:ext cx="1223093" cy="1183865"/>
        </p:xfrm>
        <a:graphic>
          <a:graphicData uri="http://schemas.openxmlformats.org/drawingml/2006/table">
            <a:tbl>
              <a:tblPr firstRow="1" bandRow="1">
                <a:tableStyleId>{2D5ABB26-0587-4C30-8999-92F81FD0307C}</a:tableStyleId>
              </a:tblPr>
              <a:tblGrid>
                <a:gridCol w="421066"/>
                <a:gridCol w="413309"/>
                <a:gridCol w="388718"/>
              </a:tblGrid>
              <a:tr h="390425">
                <a:tc>
                  <a:txBody>
                    <a:bodyPr/>
                    <a:lstStyle/>
                    <a:p>
                      <a:endParaRPr/>
                    </a:p>
                  </a:txBody>
                  <a:tcPr marL="0" marR="0" marT="0" marB="0">
                    <a:lnR w="25399">
                      <a:solidFill>
                        <a:srgbClr val="B5B5B5"/>
                      </a:solidFill>
                      <a:prstDash val="solid"/>
                    </a:lnR>
                    <a:lnB w="25399">
                      <a:solidFill>
                        <a:srgbClr val="B5B5B5"/>
                      </a:solidFill>
                      <a:prstDash val="solid"/>
                    </a:lnB>
                  </a:tcPr>
                </a:tc>
                <a:tc>
                  <a:txBody>
                    <a:bodyPr/>
                    <a:lstStyle/>
                    <a:p>
                      <a:endParaRPr/>
                    </a:p>
                  </a:txBody>
                  <a:tcPr marL="0" marR="0" marT="0" marB="0">
                    <a:lnL w="25399">
                      <a:solidFill>
                        <a:srgbClr val="B5B5B5"/>
                      </a:solidFill>
                      <a:prstDash val="solid"/>
                    </a:lnL>
                    <a:lnR w="25399">
                      <a:solidFill>
                        <a:srgbClr val="B5B5B5"/>
                      </a:solidFill>
                      <a:prstDash val="solid"/>
                    </a:lnR>
                    <a:lnB w="25399">
                      <a:solidFill>
                        <a:srgbClr val="B5B5B5"/>
                      </a:solidFill>
                      <a:prstDash val="solid"/>
                    </a:lnB>
                  </a:tcPr>
                </a:tc>
                <a:tc>
                  <a:txBody>
                    <a:bodyPr/>
                    <a:lstStyle/>
                    <a:p>
                      <a:endParaRPr/>
                    </a:p>
                  </a:txBody>
                  <a:tcPr marL="0" marR="0" marT="0" marB="0">
                    <a:lnL w="25399">
                      <a:solidFill>
                        <a:srgbClr val="B5B5B5"/>
                      </a:solidFill>
                      <a:prstDash val="solid"/>
                    </a:lnL>
                    <a:lnB w="25399">
                      <a:solidFill>
                        <a:srgbClr val="B5B5B5"/>
                      </a:solidFill>
                      <a:prstDash val="solid"/>
                    </a:lnB>
                  </a:tcPr>
                </a:tc>
              </a:tr>
              <a:tr h="366883">
                <a:tc>
                  <a:txBody>
                    <a:bodyPr/>
                    <a:lstStyle/>
                    <a:p>
                      <a:endParaRPr/>
                    </a:p>
                  </a:txBody>
                  <a:tcPr marL="0" marR="0" marT="0" marB="0">
                    <a:lnR w="25399">
                      <a:solidFill>
                        <a:srgbClr val="B5B5B5"/>
                      </a:solidFill>
                      <a:prstDash val="solid"/>
                    </a:lnR>
                    <a:lnT w="25399">
                      <a:solidFill>
                        <a:srgbClr val="B5B5B5"/>
                      </a:solidFill>
                      <a:prstDash val="solid"/>
                    </a:lnT>
                    <a:lnB w="25399">
                      <a:solidFill>
                        <a:srgbClr val="B5B5B5"/>
                      </a:solidFill>
                      <a:prstDash val="solid"/>
                    </a:lnB>
                  </a:tcPr>
                </a:tc>
                <a:tc>
                  <a:txBody>
                    <a:bodyPr/>
                    <a:lstStyle/>
                    <a:p>
                      <a:endParaRPr/>
                    </a:p>
                  </a:txBody>
                  <a:tcPr marL="0" marR="0" marT="0" marB="0">
                    <a:lnL w="25399">
                      <a:solidFill>
                        <a:srgbClr val="B5B5B5"/>
                      </a:solidFill>
                      <a:prstDash val="solid"/>
                    </a:lnL>
                    <a:lnR w="25399">
                      <a:solidFill>
                        <a:srgbClr val="B5B5B5"/>
                      </a:solidFill>
                      <a:prstDash val="solid"/>
                    </a:lnR>
                    <a:lnT w="25399">
                      <a:solidFill>
                        <a:srgbClr val="B5B5B5"/>
                      </a:solidFill>
                      <a:prstDash val="solid"/>
                    </a:lnT>
                    <a:lnB w="25399">
                      <a:solidFill>
                        <a:srgbClr val="B5B5B5"/>
                      </a:solidFill>
                      <a:prstDash val="solid"/>
                    </a:lnB>
                  </a:tcPr>
                </a:tc>
                <a:tc>
                  <a:txBody>
                    <a:bodyPr/>
                    <a:lstStyle/>
                    <a:p>
                      <a:endParaRPr/>
                    </a:p>
                  </a:txBody>
                  <a:tcPr marL="0" marR="0" marT="0" marB="0">
                    <a:lnL w="25399">
                      <a:solidFill>
                        <a:srgbClr val="B5B5B5"/>
                      </a:solidFill>
                      <a:prstDash val="solid"/>
                    </a:lnL>
                    <a:lnT w="25399">
                      <a:solidFill>
                        <a:srgbClr val="B5B5B5"/>
                      </a:solidFill>
                      <a:prstDash val="solid"/>
                    </a:lnT>
                    <a:lnB w="25399">
                      <a:solidFill>
                        <a:srgbClr val="B5B5B5"/>
                      </a:solidFill>
                      <a:prstDash val="solid"/>
                    </a:lnB>
                  </a:tcPr>
                </a:tc>
              </a:tr>
              <a:tr h="426557">
                <a:tc>
                  <a:txBody>
                    <a:bodyPr/>
                    <a:lstStyle/>
                    <a:p>
                      <a:endParaRPr/>
                    </a:p>
                  </a:txBody>
                  <a:tcPr marL="0" marR="0" marT="0" marB="0">
                    <a:lnR w="25399">
                      <a:solidFill>
                        <a:srgbClr val="B5B5B5"/>
                      </a:solidFill>
                      <a:prstDash val="solid"/>
                    </a:lnR>
                    <a:lnT w="25399">
                      <a:solidFill>
                        <a:srgbClr val="B5B5B5"/>
                      </a:solidFill>
                      <a:prstDash val="solid"/>
                    </a:lnT>
                  </a:tcPr>
                </a:tc>
                <a:tc>
                  <a:txBody>
                    <a:bodyPr/>
                    <a:lstStyle/>
                    <a:p>
                      <a:endParaRPr/>
                    </a:p>
                  </a:txBody>
                  <a:tcPr marL="0" marR="0" marT="0" marB="0">
                    <a:lnL w="25399">
                      <a:solidFill>
                        <a:srgbClr val="B5B5B5"/>
                      </a:solidFill>
                      <a:prstDash val="solid"/>
                    </a:lnL>
                    <a:lnR w="25399">
                      <a:solidFill>
                        <a:srgbClr val="B5B5B5"/>
                      </a:solidFill>
                      <a:prstDash val="solid"/>
                    </a:lnR>
                    <a:lnT w="25399">
                      <a:solidFill>
                        <a:srgbClr val="B5B5B5"/>
                      </a:solidFill>
                      <a:prstDash val="solid"/>
                    </a:lnT>
                  </a:tcPr>
                </a:tc>
                <a:tc>
                  <a:txBody>
                    <a:bodyPr/>
                    <a:lstStyle/>
                    <a:p>
                      <a:endParaRPr/>
                    </a:p>
                  </a:txBody>
                  <a:tcPr marL="0" marR="0" marT="0" marB="0">
                    <a:lnL w="25399">
                      <a:solidFill>
                        <a:srgbClr val="B5B5B5"/>
                      </a:solidFill>
                      <a:prstDash val="solid"/>
                    </a:lnL>
                    <a:lnT w="25399">
                      <a:solidFill>
                        <a:srgbClr val="B5B5B5"/>
                      </a:solidFill>
                      <a:prstDash val="solid"/>
                    </a:lnT>
                  </a:tcPr>
                </a:tc>
              </a:tr>
            </a:tbl>
          </a:graphicData>
        </a:graphic>
      </p:graphicFrame>
      <p:graphicFrame>
        <p:nvGraphicFramePr>
          <p:cNvPr id="156" name="object 156"/>
          <p:cNvGraphicFramePr>
            <a:graphicFrameLocks noGrp="1"/>
          </p:cNvGraphicFramePr>
          <p:nvPr/>
        </p:nvGraphicFramePr>
        <p:xfrm>
          <a:off x="7169679" y="4004863"/>
          <a:ext cx="1223094" cy="1183864"/>
        </p:xfrm>
        <a:graphic>
          <a:graphicData uri="http://schemas.openxmlformats.org/drawingml/2006/table">
            <a:tbl>
              <a:tblPr firstRow="1" bandRow="1">
                <a:tableStyleId>{2D5ABB26-0587-4C30-8999-92F81FD0307C}</a:tableStyleId>
              </a:tblPr>
              <a:tblGrid>
                <a:gridCol w="421065"/>
                <a:gridCol w="413310"/>
                <a:gridCol w="388719"/>
              </a:tblGrid>
              <a:tr h="390423">
                <a:tc>
                  <a:txBody>
                    <a:bodyPr/>
                    <a:lstStyle/>
                    <a:p>
                      <a:endParaRPr/>
                    </a:p>
                  </a:txBody>
                  <a:tcPr marL="0" marR="0" marT="0" marB="0">
                    <a:lnR w="25399">
                      <a:solidFill>
                        <a:srgbClr val="B5B5B5"/>
                      </a:solidFill>
                      <a:prstDash val="solid"/>
                    </a:lnR>
                    <a:lnB w="25399">
                      <a:solidFill>
                        <a:srgbClr val="B5B5B5"/>
                      </a:solidFill>
                      <a:prstDash val="solid"/>
                    </a:lnB>
                  </a:tcPr>
                </a:tc>
                <a:tc>
                  <a:txBody>
                    <a:bodyPr/>
                    <a:lstStyle/>
                    <a:p>
                      <a:endParaRPr/>
                    </a:p>
                  </a:txBody>
                  <a:tcPr marL="0" marR="0" marT="0" marB="0">
                    <a:lnL w="25399">
                      <a:solidFill>
                        <a:srgbClr val="B5B5B5"/>
                      </a:solidFill>
                      <a:prstDash val="solid"/>
                    </a:lnL>
                    <a:lnR w="25399">
                      <a:solidFill>
                        <a:srgbClr val="B5B5B5"/>
                      </a:solidFill>
                      <a:prstDash val="solid"/>
                    </a:lnR>
                    <a:lnB w="25399">
                      <a:solidFill>
                        <a:srgbClr val="B5B5B5"/>
                      </a:solidFill>
                      <a:prstDash val="solid"/>
                    </a:lnB>
                  </a:tcPr>
                </a:tc>
                <a:tc>
                  <a:txBody>
                    <a:bodyPr/>
                    <a:lstStyle/>
                    <a:p>
                      <a:endParaRPr/>
                    </a:p>
                  </a:txBody>
                  <a:tcPr marL="0" marR="0" marT="0" marB="0">
                    <a:lnL w="25399">
                      <a:solidFill>
                        <a:srgbClr val="B5B5B5"/>
                      </a:solidFill>
                      <a:prstDash val="solid"/>
                    </a:lnL>
                    <a:lnB w="25399">
                      <a:solidFill>
                        <a:srgbClr val="B5B5B5"/>
                      </a:solidFill>
                      <a:prstDash val="solid"/>
                    </a:lnB>
                  </a:tcPr>
                </a:tc>
              </a:tr>
              <a:tr h="366883">
                <a:tc>
                  <a:txBody>
                    <a:bodyPr/>
                    <a:lstStyle/>
                    <a:p>
                      <a:endParaRPr/>
                    </a:p>
                  </a:txBody>
                  <a:tcPr marL="0" marR="0" marT="0" marB="0">
                    <a:lnR w="25399">
                      <a:solidFill>
                        <a:srgbClr val="B5B5B5"/>
                      </a:solidFill>
                      <a:prstDash val="solid"/>
                    </a:lnR>
                    <a:lnT w="25399">
                      <a:solidFill>
                        <a:srgbClr val="B5B5B5"/>
                      </a:solidFill>
                      <a:prstDash val="solid"/>
                    </a:lnT>
                    <a:lnB w="25399">
                      <a:solidFill>
                        <a:srgbClr val="B5B5B5"/>
                      </a:solidFill>
                      <a:prstDash val="solid"/>
                    </a:lnB>
                  </a:tcPr>
                </a:tc>
                <a:tc>
                  <a:txBody>
                    <a:bodyPr/>
                    <a:lstStyle/>
                    <a:p>
                      <a:endParaRPr/>
                    </a:p>
                  </a:txBody>
                  <a:tcPr marL="0" marR="0" marT="0" marB="0">
                    <a:lnL w="25399">
                      <a:solidFill>
                        <a:srgbClr val="B5B5B5"/>
                      </a:solidFill>
                      <a:prstDash val="solid"/>
                    </a:lnL>
                    <a:lnR w="25399">
                      <a:solidFill>
                        <a:srgbClr val="B5B5B5"/>
                      </a:solidFill>
                      <a:prstDash val="solid"/>
                    </a:lnR>
                    <a:lnT w="25399">
                      <a:solidFill>
                        <a:srgbClr val="B5B5B5"/>
                      </a:solidFill>
                      <a:prstDash val="solid"/>
                    </a:lnT>
                    <a:lnB w="25399">
                      <a:solidFill>
                        <a:srgbClr val="B5B5B5"/>
                      </a:solidFill>
                      <a:prstDash val="solid"/>
                    </a:lnB>
                  </a:tcPr>
                </a:tc>
                <a:tc>
                  <a:txBody>
                    <a:bodyPr/>
                    <a:lstStyle/>
                    <a:p>
                      <a:endParaRPr/>
                    </a:p>
                  </a:txBody>
                  <a:tcPr marL="0" marR="0" marT="0" marB="0">
                    <a:lnL w="25399">
                      <a:solidFill>
                        <a:srgbClr val="B5B5B5"/>
                      </a:solidFill>
                      <a:prstDash val="solid"/>
                    </a:lnL>
                    <a:lnT w="25399">
                      <a:solidFill>
                        <a:srgbClr val="B5B5B5"/>
                      </a:solidFill>
                      <a:prstDash val="solid"/>
                    </a:lnT>
                    <a:lnB w="25399">
                      <a:solidFill>
                        <a:srgbClr val="B5B5B5"/>
                      </a:solidFill>
                      <a:prstDash val="solid"/>
                    </a:lnB>
                  </a:tcPr>
                </a:tc>
              </a:tr>
              <a:tr h="426558">
                <a:tc>
                  <a:txBody>
                    <a:bodyPr/>
                    <a:lstStyle/>
                    <a:p>
                      <a:endParaRPr/>
                    </a:p>
                  </a:txBody>
                  <a:tcPr marL="0" marR="0" marT="0" marB="0">
                    <a:lnR w="25399">
                      <a:solidFill>
                        <a:srgbClr val="B5B5B5"/>
                      </a:solidFill>
                      <a:prstDash val="solid"/>
                    </a:lnR>
                    <a:lnT w="25399">
                      <a:solidFill>
                        <a:srgbClr val="B5B5B5"/>
                      </a:solidFill>
                      <a:prstDash val="solid"/>
                    </a:lnT>
                  </a:tcPr>
                </a:tc>
                <a:tc>
                  <a:txBody>
                    <a:bodyPr/>
                    <a:lstStyle/>
                    <a:p>
                      <a:endParaRPr/>
                    </a:p>
                  </a:txBody>
                  <a:tcPr marL="0" marR="0" marT="0" marB="0">
                    <a:lnL w="25399">
                      <a:solidFill>
                        <a:srgbClr val="B5B5B5"/>
                      </a:solidFill>
                      <a:prstDash val="solid"/>
                    </a:lnL>
                    <a:lnR w="25399">
                      <a:solidFill>
                        <a:srgbClr val="B5B5B5"/>
                      </a:solidFill>
                      <a:prstDash val="solid"/>
                    </a:lnR>
                    <a:lnT w="25399">
                      <a:solidFill>
                        <a:srgbClr val="B5B5B5"/>
                      </a:solidFill>
                      <a:prstDash val="solid"/>
                    </a:lnT>
                  </a:tcPr>
                </a:tc>
                <a:tc>
                  <a:txBody>
                    <a:bodyPr/>
                    <a:lstStyle/>
                    <a:p>
                      <a:endParaRPr/>
                    </a:p>
                  </a:txBody>
                  <a:tcPr marL="0" marR="0" marT="0" marB="0">
                    <a:lnL w="25399">
                      <a:solidFill>
                        <a:srgbClr val="B5B5B5"/>
                      </a:solidFill>
                      <a:prstDash val="solid"/>
                    </a:lnL>
                    <a:lnT w="25399">
                      <a:solidFill>
                        <a:srgbClr val="B5B5B5"/>
                      </a:solidFill>
                      <a:prstDash val="solid"/>
                    </a:lnT>
                  </a:tcPr>
                </a:tc>
              </a:tr>
            </a:tbl>
          </a:graphicData>
        </a:graphic>
      </p:graphicFrame>
    </p:spTree>
    <p:extLst>
      <p:ext uri="{BB962C8B-B14F-4D97-AF65-F5344CB8AC3E}">
        <p14:creationId xmlns:p14="http://schemas.microsoft.com/office/powerpoint/2010/main" val="1268165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bject 44"/>
          <p:cNvSpPr txBox="1">
            <a:spLocks noGrp="1"/>
          </p:cNvSpPr>
          <p:nvPr>
            <p:ph type="title"/>
          </p:nvPr>
        </p:nvSpPr>
        <p:spPr>
          <a:xfrm>
            <a:off x="528452" y="689352"/>
            <a:ext cx="12349348" cy="677108"/>
          </a:xfrm>
          <a:prstGeom prst="rect">
            <a:avLst/>
          </a:prstGeom>
        </p:spPr>
        <p:txBody>
          <a:bodyPr vert="horz" wrap="square" lIns="0" tIns="0" rIns="0" bIns="0" rtlCol="0" anchor="ctr">
            <a:spAutoFit/>
          </a:bodyPr>
          <a:lstStyle/>
          <a:p>
            <a:pPr marL="269875">
              <a:lnSpc>
                <a:spcPct val="100000"/>
              </a:lnSpc>
            </a:pPr>
            <a:r>
              <a:rPr lang="fr-CA" spc="-25" dirty="0">
                <a:solidFill>
                  <a:srgbClr val="0070C0"/>
                </a:solidFill>
              </a:rPr>
              <a:t>Solution par recherche arborescente</a:t>
            </a:r>
            <a:r>
              <a:rPr lang="fr-CA" dirty="0" smtClean="0">
                <a:solidFill>
                  <a:srgbClr val="0070C0"/>
                </a:solidFill>
              </a:rPr>
              <a:t> </a:t>
            </a:r>
            <a:r>
              <a:rPr lang="fr-CA" sz="3600" dirty="0" smtClean="0">
                <a:solidFill>
                  <a:schemeClr val="bg1">
                    <a:lumMod val="50000"/>
                  </a:schemeClr>
                </a:solidFill>
              </a:rPr>
              <a:t>(</a:t>
            </a:r>
            <a:r>
              <a:rPr lang="fr-CA" sz="3600" dirty="0" err="1" smtClean="0">
                <a:solidFill>
                  <a:schemeClr val="bg1">
                    <a:lumMod val="50000"/>
                  </a:schemeClr>
                </a:solidFill>
              </a:rPr>
              <a:t>tree</a:t>
            </a:r>
            <a:r>
              <a:rPr lang="fr-CA" sz="3600" dirty="0" smtClean="0">
                <a:solidFill>
                  <a:schemeClr val="bg1">
                    <a:lumMod val="50000"/>
                  </a:schemeClr>
                </a:solidFill>
              </a:rPr>
              <a:t> </a:t>
            </a:r>
            <a:r>
              <a:rPr lang="fr-CA" sz="3600" dirty="0" err="1" smtClean="0">
                <a:solidFill>
                  <a:schemeClr val="bg1">
                    <a:lumMod val="50000"/>
                  </a:schemeClr>
                </a:solidFill>
              </a:rPr>
              <a:t>search</a:t>
            </a:r>
            <a:r>
              <a:rPr lang="fr-CA" sz="3600" dirty="0" smtClean="0">
                <a:solidFill>
                  <a:schemeClr val="bg1">
                    <a:lumMod val="50000"/>
                  </a:schemeClr>
                </a:solidFill>
              </a:rPr>
              <a:t>)</a:t>
            </a:r>
            <a:endParaRPr sz="3600" dirty="0">
              <a:solidFill>
                <a:schemeClr val="bg1">
                  <a:lumMod val="50000"/>
                </a:schemeClr>
              </a:solidFill>
            </a:endParaRPr>
          </a:p>
        </p:txBody>
      </p:sp>
      <p:sp>
        <p:nvSpPr>
          <p:cNvPr id="63" name="object 63"/>
          <p:cNvSpPr/>
          <p:nvPr/>
        </p:nvSpPr>
        <p:spPr>
          <a:xfrm>
            <a:off x="2128352" y="2596617"/>
            <a:ext cx="2595550" cy="2207819"/>
          </a:xfrm>
          <a:custGeom>
            <a:avLst/>
            <a:gdLst/>
            <a:ahLst/>
            <a:cxnLst/>
            <a:rect l="l" t="t" r="r" b="b"/>
            <a:pathLst>
              <a:path w="3082290" h="2885440">
                <a:moveTo>
                  <a:pt x="0" y="0"/>
                </a:moveTo>
                <a:lnTo>
                  <a:pt x="3082070" y="0"/>
                </a:lnTo>
                <a:lnTo>
                  <a:pt x="3082070" y="2885152"/>
                </a:lnTo>
                <a:lnTo>
                  <a:pt x="0" y="2885152"/>
                </a:lnTo>
                <a:lnTo>
                  <a:pt x="0" y="0"/>
                </a:lnTo>
                <a:close/>
              </a:path>
            </a:pathLst>
          </a:custGeom>
          <a:solidFill>
            <a:srgbClr val="B38939"/>
          </a:solidFill>
        </p:spPr>
        <p:txBody>
          <a:bodyPr wrap="square" lIns="0" tIns="0" rIns="0" bIns="0" rtlCol="0"/>
          <a:lstStyle/>
          <a:p>
            <a:endParaRPr/>
          </a:p>
        </p:txBody>
      </p:sp>
      <p:sp>
        <p:nvSpPr>
          <p:cNvPr id="64" name="object 64"/>
          <p:cNvSpPr/>
          <p:nvPr/>
        </p:nvSpPr>
        <p:spPr>
          <a:xfrm>
            <a:off x="2128350" y="2596617"/>
            <a:ext cx="2595552" cy="2207819"/>
          </a:xfrm>
          <a:custGeom>
            <a:avLst/>
            <a:gdLst/>
            <a:ahLst/>
            <a:cxnLst/>
            <a:rect l="l" t="t" r="r" b="b"/>
            <a:pathLst>
              <a:path w="3082290" h="2885440">
                <a:moveTo>
                  <a:pt x="0" y="0"/>
                </a:moveTo>
                <a:lnTo>
                  <a:pt x="3082071" y="0"/>
                </a:lnTo>
                <a:lnTo>
                  <a:pt x="3082071" y="2885153"/>
                </a:lnTo>
                <a:lnTo>
                  <a:pt x="0" y="2885153"/>
                </a:lnTo>
                <a:lnTo>
                  <a:pt x="0" y="0"/>
                </a:lnTo>
                <a:close/>
              </a:path>
            </a:pathLst>
          </a:custGeom>
          <a:ln w="25399">
            <a:solidFill>
              <a:srgbClr val="919191"/>
            </a:solidFill>
          </a:ln>
        </p:spPr>
        <p:txBody>
          <a:bodyPr wrap="square" lIns="0" tIns="0" rIns="0" bIns="0" rtlCol="0"/>
          <a:lstStyle/>
          <a:p>
            <a:endParaRPr/>
          </a:p>
        </p:txBody>
      </p:sp>
      <p:sp>
        <p:nvSpPr>
          <p:cNvPr id="65" name="object 65"/>
          <p:cNvSpPr/>
          <p:nvPr/>
        </p:nvSpPr>
        <p:spPr>
          <a:xfrm>
            <a:off x="2661357" y="3249956"/>
            <a:ext cx="386541" cy="394854"/>
          </a:xfrm>
          <a:prstGeom prst="rect">
            <a:avLst/>
          </a:prstGeom>
          <a:blipFill>
            <a:blip r:embed="rId3" cstate="print"/>
            <a:stretch>
              <a:fillRect/>
            </a:stretch>
          </a:blipFill>
        </p:spPr>
        <p:txBody>
          <a:bodyPr wrap="square" lIns="0" tIns="0" rIns="0" bIns="0" rtlCol="0"/>
          <a:lstStyle/>
          <a:p>
            <a:endParaRPr/>
          </a:p>
        </p:txBody>
      </p:sp>
      <p:sp>
        <p:nvSpPr>
          <p:cNvPr id="66" name="object 66"/>
          <p:cNvSpPr/>
          <p:nvPr/>
        </p:nvSpPr>
        <p:spPr>
          <a:xfrm>
            <a:off x="2716134" y="3305632"/>
            <a:ext cx="221615" cy="229235"/>
          </a:xfrm>
          <a:custGeom>
            <a:avLst/>
            <a:gdLst/>
            <a:ahLst/>
            <a:cxnLst/>
            <a:rect l="l" t="t" r="r" b="b"/>
            <a:pathLst>
              <a:path w="221614" h="229235">
                <a:moveTo>
                  <a:pt x="102541" y="0"/>
                </a:moveTo>
                <a:lnTo>
                  <a:pt x="62335" y="11197"/>
                </a:lnTo>
                <a:lnTo>
                  <a:pt x="29772" y="36178"/>
                </a:lnTo>
                <a:lnTo>
                  <a:pt x="7959" y="71719"/>
                </a:lnTo>
                <a:lnTo>
                  <a:pt x="22" y="114194"/>
                </a:lnTo>
                <a:lnTo>
                  <a:pt x="0" y="115272"/>
                </a:lnTo>
                <a:lnTo>
                  <a:pt x="938" y="129612"/>
                </a:lnTo>
                <a:lnTo>
                  <a:pt x="13412" y="168986"/>
                </a:lnTo>
                <a:lnTo>
                  <a:pt x="38694" y="200637"/>
                </a:lnTo>
                <a:lnTo>
                  <a:pt x="74628" y="221665"/>
                </a:lnTo>
                <a:lnTo>
                  <a:pt x="119059" y="229168"/>
                </a:lnTo>
                <a:lnTo>
                  <a:pt x="133082" y="227130"/>
                </a:lnTo>
                <a:lnTo>
                  <a:pt x="170976" y="210908"/>
                </a:lnTo>
                <a:lnTo>
                  <a:pt x="200207" y="181989"/>
                </a:lnTo>
                <a:lnTo>
                  <a:pt x="217689" y="143546"/>
                </a:lnTo>
                <a:lnTo>
                  <a:pt x="221291" y="114194"/>
                </a:lnTo>
                <a:lnTo>
                  <a:pt x="220382" y="99825"/>
                </a:lnTo>
                <a:lnTo>
                  <a:pt x="207970" y="60361"/>
                </a:lnTo>
                <a:lnTo>
                  <a:pt x="182734" y="28628"/>
                </a:lnTo>
                <a:lnTo>
                  <a:pt x="146861" y="7537"/>
                </a:lnTo>
                <a:lnTo>
                  <a:pt x="102541" y="0"/>
                </a:lnTo>
                <a:close/>
              </a:path>
            </a:pathLst>
          </a:custGeom>
          <a:solidFill>
            <a:srgbClr val="000000"/>
          </a:solidFill>
        </p:spPr>
        <p:txBody>
          <a:bodyPr wrap="square" lIns="0" tIns="0" rIns="0" bIns="0" rtlCol="0"/>
          <a:lstStyle/>
          <a:p>
            <a:endParaRPr/>
          </a:p>
        </p:txBody>
      </p:sp>
      <p:sp>
        <p:nvSpPr>
          <p:cNvPr id="67" name="object 67"/>
          <p:cNvSpPr/>
          <p:nvPr/>
        </p:nvSpPr>
        <p:spPr>
          <a:xfrm>
            <a:off x="2716132" y="3305632"/>
            <a:ext cx="221615" cy="229235"/>
          </a:xfrm>
          <a:custGeom>
            <a:avLst/>
            <a:gdLst/>
            <a:ahLst/>
            <a:cxnLst/>
            <a:rect l="l" t="t" r="r" b="b"/>
            <a:pathLst>
              <a:path w="221614" h="229235">
                <a:moveTo>
                  <a:pt x="0" y="114595"/>
                </a:moveTo>
                <a:lnTo>
                  <a:pt x="7961" y="71718"/>
                </a:lnTo>
                <a:lnTo>
                  <a:pt x="29775" y="36178"/>
                </a:lnTo>
                <a:lnTo>
                  <a:pt x="62337" y="11197"/>
                </a:lnTo>
                <a:lnTo>
                  <a:pt x="102544" y="0"/>
                </a:lnTo>
                <a:lnTo>
                  <a:pt x="118121" y="826"/>
                </a:lnTo>
                <a:lnTo>
                  <a:pt x="159868" y="13205"/>
                </a:lnTo>
                <a:lnTo>
                  <a:pt x="192438" y="38167"/>
                </a:lnTo>
                <a:lnTo>
                  <a:pt x="213643" y="72800"/>
                </a:lnTo>
                <a:lnTo>
                  <a:pt x="221293" y="114195"/>
                </a:lnTo>
                <a:lnTo>
                  <a:pt x="220373" y="129165"/>
                </a:lnTo>
                <a:lnTo>
                  <a:pt x="207495" y="170076"/>
                </a:lnTo>
                <a:lnTo>
                  <a:pt x="181837" y="202522"/>
                </a:lnTo>
                <a:lnTo>
                  <a:pt x="146487" y="223329"/>
                </a:lnTo>
                <a:lnTo>
                  <a:pt x="119061" y="229167"/>
                </a:lnTo>
                <a:lnTo>
                  <a:pt x="103439" y="228347"/>
                </a:lnTo>
                <a:lnTo>
                  <a:pt x="61601" y="216014"/>
                </a:lnTo>
                <a:lnTo>
                  <a:pt x="28978" y="191123"/>
                </a:lnTo>
                <a:lnTo>
                  <a:pt x="7726" y="156575"/>
                </a:lnTo>
                <a:lnTo>
                  <a:pt x="1" y="115271"/>
                </a:lnTo>
                <a:lnTo>
                  <a:pt x="0" y="114595"/>
                </a:lnTo>
                <a:close/>
              </a:path>
            </a:pathLst>
          </a:custGeom>
          <a:ln w="50799">
            <a:solidFill>
              <a:srgbClr val="000000"/>
            </a:solidFill>
          </a:ln>
        </p:spPr>
        <p:txBody>
          <a:bodyPr wrap="square" lIns="0" tIns="0" rIns="0" bIns="0" rtlCol="0"/>
          <a:lstStyle/>
          <a:p>
            <a:endParaRPr/>
          </a:p>
        </p:txBody>
      </p:sp>
      <p:sp>
        <p:nvSpPr>
          <p:cNvPr id="68" name="object 68"/>
          <p:cNvSpPr/>
          <p:nvPr/>
        </p:nvSpPr>
        <p:spPr>
          <a:xfrm>
            <a:off x="2345473" y="3258268"/>
            <a:ext cx="386541" cy="399010"/>
          </a:xfrm>
          <a:prstGeom prst="rect">
            <a:avLst/>
          </a:prstGeom>
          <a:blipFill>
            <a:blip r:embed="rId4" cstate="print"/>
            <a:stretch>
              <a:fillRect/>
            </a:stretch>
          </a:blipFill>
        </p:spPr>
        <p:txBody>
          <a:bodyPr wrap="square" lIns="0" tIns="0" rIns="0" bIns="0" rtlCol="0"/>
          <a:lstStyle/>
          <a:p>
            <a:endParaRPr/>
          </a:p>
        </p:txBody>
      </p:sp>
      <p:sp>
        <p:nvSpPr>
          <p:cNvPr id="69" name="object 69"/>
          <p:cNvSpPr/>
          <p:nvPr/>
        </p:nvSpPr>
        <p:spPr>
          <a:xfrm>
            <a:off x="2400167" y="3316999"/>
            <a:ext cx="221615" cy="229235"/>
          </a:xfrm>
          <a:custGeom>
            <a:avLst/>
            <a:gdLst/>
            <a:ahLst/>
            <a:cxnLst/>
            <a:rect l="l" t="t" r="r" b="b"/>
            <a:pathLst>
              <a:path w="221615" h="229235">
                <a:moveTo>
                  <a:pt x="102541" y="0"/>
                </a:moveTo>
                <a:lnTo>
                  <a:pt x="62335" y="11197"/>
                </a:lnTo>
                <a:lnTo>
                  <a:pt x="29772" y="36178"/>
                </a:lnTo>
                <a:lnTo>
                  <a:pt x="7959" y="71719"/>
                </a:lnTo>
                <a:lnTo>
                  <a:pt x="22" y="114194"/>
                </a:lnTo>
                <a:lnTo>
                  <a:pt x="0" y="115272"/>
                </a:lnTo>
                <a:lnTo>
                  <a:pt x="938" y="129612"/>
                </a:lnTo>
                <a:lnTo>
                  <a:pt x="13412" y="168987"/>
                </a:lnTo>
                <a:lnTo>
                  <a:pt x="38694" y="200638"/>
                </a:lnTo>
                <a:lnTo>
                  <a:pt x="74629" y="221665"/>
                </a:lnTo>
                <a:lnTo>
                  <a:pt x="119060" y="229168"/>
                </a:lnTo>
                <a:lnTo>
                  <a:pt x="133082" y="227130"/>
                </a:lnTo>
                <a:lnTo>
                  <a:pt x="170976" y="210908"/>
                </a:lnTo>
                <a:lnTo>
                  <a:pt x="200208" y="181989"/>
                </a:lnTo>
                <a:lnTo>
                  <a:pt x="217689" y="143546"/>
                </a:lnTo>
                <a:lnTo>
                  <a:pt x="221291" y="114194"/>
                </a:lnTo>
                <a:lnTo>
                  <a:pt x="220382" y="99825"/>
                </a:lnTo>
                <a:lnTo>
                  <a:pt x="207970" y="60361"/>
                </a:lnTo>
                <a:lnTo>
                  <a:pt x="182734" y="28628"/>
                </a:lnTo>
                <a:lnTo>
                  <a:pt x="146861" y="7537"/>
                </a:lnTo>
                <a:lnTo>
                  <a:pt x="102541" y="0"/>
                </a:lnTo>
                <a:close/>
              </a:path>
            </a:pathLst>
          </a:custGeom>
          <a:solidFill>
            <a:srgbClr val="FFFFFF"/>
          </a:solidFill>
        </p:spPr>
        <p:txBody>
          <a:bodyPr wrap="square" lIns="0" tIns="0" rIns="0" bIns="0" rtlCol="0"/>
          <a:lstStyle/>
          <a:p>
            <a:endParaRPr/>
          </a:p>
        </p:txBody>
      </p:sp>
      <p:sp>
        <p:nvSpPr>
          <p:cNvPr id="70" name="object 70"/>
          <p:cNvSpPr/>
          <p:nvPr/>
        </p:nvSpPr>
        <p:spPr>
          <a:xfrm>
            <a:off x="2400165" y="3316999"/>
            <a:ext cx="221615" cy="229235"/>
          </a:xfrm>
          <a:custGeom>
            <a:avLst/>
            <a:gdLst/>
            <a:ahLst/>
            <a:cxnLst/>
            <a:rect l="l" t="t" r="r" b="b"/>
            <a:pathLst>
              <a:path w="221615" h="229235">
                <a:moveTo>
                  <a:pt x="0" y="114595"/>
                </a:moveTo>
                <a:lnTo>
                  <a:pt x="7961" y="71718"/>
                </a:lnTo>
                <a:lnTo>
                  <a:pt x="29775" y="36178"/>
                </a:lnTo>
                <a:lnTo>
                  <a:pt x="62337" y="11197"/>
                </a:lnTo>
                <a:lnTo>
                  <a:pt x="102544" y="0"/>
                </a:lnTo>
                <a:lnTo>
                  <a:pt x="118121" y="826"/>
                </a:lnTo>
                <a:lnTo>
                  <a:pt x="159868" y="13205"/>
                </a:lnTo>
                <a:lnTo>
                  <a:pt x="192438" y="38167"/>
                </a:lnTo>
                <a:lnTo>
                  <a:pt x="213642" y="72800"/>
                </a:lnTo>
                <a:lnTo>
                  <a:pt x="221293" y="114195"/>
                </a:lnTo>
                <a:lnTo>
                  <a:pt x="220373" y="129165"/>
                </a:lnTo>
                <a:lnTo>
                  <a:pt x="207495" y="170076"/>
                </a:lnTo>
                <a:lnTo>
                  <a:pt x="181837" y="202522"/>
                </a:lnTo>
                <a:lnTo>
                  <a:pt x="146487" y="223329"/>
                </a:lnTo>
                <a:lnTo>
                  <a:pt x="119060" y="229167"/>
                </a:lnTo>
                <a:lnTo>
                  <a:pt x="103439" y="228347"/>
                </a:lnTo>
                <a:lnTo>
                  <a:pt x="61601" y="216014"/>
                </a:lnTo>
                <a:lnTo>
                  <a:pt x="28978" y="191123"/>
                </a:lnTo>
                <a:lnTo>
                  <a:pt x="7726" y="156575"/>
                </a:lnTo>
                <a:lnTo>
                  <a:pt x="1" y="115270"/>
                </a:lnTo>
                <a:lnTo>
                  <a:pt x="0" y="114595"/>
                </a:lnTo>
                <a:close/>
              </a:path>
            </a:pathLst>
          </a:custGeom>
          <a:ln w="50799">
            <a:solidFill>
              <a:srgbClr val="FFFFFF"/>
            </a:solidFill>
          </a:ln>
        </p:spPr>
        <p:txBody>
          <a:bodyPr wrap="square" lIns="0" tIns="0" rIns="0" bIns="0" rtlCol="0"/>
          <a:lstStyle/>
          <a:p>
            <a:endParaRPr/>
          </a:p>
        </p:txBody>
      </p:sp>
      <p:sp>
        <p:nvSpPr>
          <p:cNvPr id="71" name="object 71"/>
          <p:cNvSpPr/>
          <p:nvPr/>
        </p:nvSpPr>
        <p:spPr>
          <a:xfrm>
            <a:off x="2320534" y="2942385"/>
            <a:ext cx="390698" cy="399010"/>
          </a:xfrm>
          <a:prstGeom prst="rect">
            <a:avLst/>
          </a:prstGeom>
          <a:blipFill>
            <a:blip r:embed="rId5" cstate="print"/>
            <a:stretch>
              <a:fillRect/>
            </a:stretch>
          </a:blipFill>
        </p:spPr>
        <p:txBody>
          <a:bodyPr wrap="square" lIns="0" tIns="0" rIns="0" bIns="0" rtlCol="0"/>
          <a:lstStyle/>
          <a:p>
            <a:endParaRPr/>
          </a:p>
        </p:txBody>
      </p:sp>
      <p:sp>
        <p:nvSpPr>
          <p:cNvPr id="72" name="object 72"/>
          <p:cNvSpPr/>
          <p:nvPr/>
        </p:nvSpPr>
        <p:spPr>
          <a:xfrm>
            <a:off x="2379039" y="2999529"/>
            <a:ext cx="221615" cy="229235"/>
          </a:xfrm>
          <a:custGeom>
            <a:avLst/>
            <a:gdLst/>
            <a:ahLst/>
            <a:cxnLst/>
            <a:rect l="l" t="t" r="r" b="b"/>
            <a:pathLst>
              <a:path w="221615" h="229235">
                <a:moveTo>
                  <a:pt x="102542" y="0"/>
                </a:moveTo>
                <a:lnTo>
                  <a:pt x="62335" y="11197"/>
                </a:lnTo>
                <a:lnTo>
                  <a:pt x="29773" y="36177"/>
                </a:lnTo>
                <a:lnTo>
                  <a:pt x="7959" y="71718"/>
                </a:lnTo>
                <a:lnTo>
                  <a:pt x="22" y="114195"/>
                </a:lnTo>
                <a:lnTo>
                  <a:pt x="0" y="115270"/>
                </a:lnTo>
                <a:lnTo>
                  <a:pt x="938" y="129610"/>
                </a:lnTo>
                <a:lnTo>
                  <a:pt x="13412" y="168985"/>
                </a:lnTo>
                <a:lnTo>
                  <a:pt x="38694" y="200636"/>
                </a:lnTo>
                <a:lnTo>
                  <a:pt x="74628" y="221663"/>
                </a:lnTo>
                <a:lnTo>
                  <a:pt x="119059" y="229166"/>
                </a:lnTo>
                <a:lnTo>
                  <a:pt x="133082" y="227129"/>
                </a:lnTo>
                <a:lnTo>
                  <a:pt x="170976" y="210907"/>
                </a:lnTo>
                <a:lnTo>
                  <a:pt x="200208" y="181988"/>
                </a:lnTo>
                <a:lnTo>
                  <a:pt x="217690" y="143546"/>
                </a:lnTo>
                <a:lnTo>
                  <a:pt x="221291" y="114195"/>
                </a:lnTo>
                <a:lnTo>
                  <a:pt x="220382" y="99825"/>
                </a:lnTo>
                <a:lnTo>
                  <a:pt x="207971" y="60361"/>
                </a:lnTo>
                <a:lnTo>
                  <a:pt x="182735" y="28628"/>
                </a:lnTo>
                <a:lnTo>
                  <a:pt x="146862" y="7537"/>
                </a:lnTo>
                <a:lnTo>
                  <a:pt x="102542" y="0"/>
                </a:lnTo>
                <a:close/>
              </a:path>
            </a:pathLst>
          </a:custGeom>
          <a:solidFill>
            <a:srgbClr val="000000"/>
          </a:solidFill>
        </p:spPr>
        <p:txBody>
          <a:bodyPr wrap="square" lIns="0" tIns="0" rIns="0" bIns="0" rtlCol="0"/>
          <a:lstStyle/>
          <a:p>
            <a:endParaRPr/>
          </a:p>
        </p:txBody>
      </p:sp>
      <p:sp>
        <p:nvSpPr>
          <p:cNvPr id="73" name="object 73"/>
          <p:cNvSpPr/>
          <p:nvPr/>
        </p:nvSpPr>
        <p:spPr>
          <a:xfrm>
            <a:off x="2379037" y="2999530"/>
            <a:ext cx="221615" cy="229235"/>
          </a:xfrm>
          <a:custGeom>
            <a:avLst/>
            <a:gdLst/>
            <a:ahLst/>
            <a:cxnLst/>
            <a:rect l="l" t="t" r="r" b="b"/>
            <a:pathLst>
              <a:path w="221615" h="229235">
                <a:moveTo>
                  <a:pt x="0" y="114595"/>
                </a:moveTo>
                <a:lnTo>
                  <a:pt x="7961" y="71718"/>
                </a:lnTo>
                <a:lnTo>
                  <a:pt x="29775" y="36178"/>
                </a:lnTo>
                <a:lnTo>
                  <a:pt x="62337" y="11197"/>
                </a:lnTo>
                <a:lnTo>
                  <a:pt x="102544" y="0"/>
                </a:lnTo>
                <a:lnTo>
                  <a:pt x="118121" y="826"/>
                </a:lnTo>
                <a:lnTo>
                  <a:pt x="159868" y="13205"/>
                </a:lnTo>
                <a:lnTo>
                  <a:pt x="192438" y="38167"/>
                </a:lnTo>
                <a:lnTo>
                  <a:pt x="213642" y="72800"/>
                </a:lnTo>
                <a:lnTo>
                  <a:pt x="221293" y="114195"/>
                </a:lnTo>
                <a:lnTo>
                  <a:pt x="220373" y="129165"/>
                </a:lnTo>
                <a:lnTo>
                  <a:pt x="207495" y="170076"/>
                </a:lnTo>
                <a:lnTo>
                  <a:pt x="181837" y="202522"/>
                </a:lnTo>
                <a:lnTo>
                  <a:pt x="146487" y="223329"/>
                </a:lnTo>
                <a:lnTo>
                  <a:pt x="119060" y="229167"/>
                </a:lnTo>
                <a:lnTo>
                  <a:pt x="103439" y="228348"/>
                </a:lnTo>
                <a:lnTo>
                  <a:pt x="61601" y="216014"/>
                </a:lnTo>
                <a:lnTo>
                  <a:pt x="28978" y="191123"/>
                </a:lnTo>
                <a:lnTo>
                  <a:pt x="7726" y="156575"/>
                </a:lnTo>
                <a:lnTo>
                  <a:pt x="1" y="115271"/>
                </a:lnTo>
                <a:lnTo>
                  <a:pt x="0" y="114595"/>
                </a:lnTo>
                <a:close/>
              </a:path>
            </a:pathLst>
          </a:custGeom>
          <a:ln w="50799">
            <a:solidFill>
              <a:srgbClr val="000000"/>
            </a:solidFill>
          </a:ln>
        </p:spPr>
        <p:txBody>
          <a:bodyPr wrap="square" lIns="0" tIns="0" rIns="0" bIns="0" rtlCol="0"/>
          <a:lstStyle/>
          <a:p>
            <a:endParaRPr/>
          </a:p>
        </p:txBody>
      </p:sp>
      <p:sp>
        <p:nvSpPr>
          <p:cNvPr id="74" name="object 74"/>
          <p:cNvSpPr/>
          <p:nvPr/>
        </p:nvSpPr>
        <p:spPr>
          <a:xfrm>
            <a:off x="2345473" y="3599091"/>
            <a:ext cx="386541" cy="399010"/>
          </a:xfrm>
          <a:prstGeom prst="rect">
            <a:avLst/>
          </a:prstGeom>
          <a:blipFill>
            <a:blip r:embed="rId6" cstate="print"/>
            <a:stretch>
              <a:fillRect/>
            </a:stretch>
          </a:blipFill>
        </p:spPr>
        <p:txBody>
          <a:bodyPr wrap="square" lIns="0" tIns="0" rIns="0" bIns="0" rtlCol="0"/>
          <a:lstStyle/>
          <a:p>
            <a:endParaRPr/>
          </a:p>
        </p:txBody>
      </p:sp>
      <p:sp>
        <p:nvSpPr>
          <p:cNvPr id="75" name="object 75"/>
          <p:cNvSpPr/>
          <p:nvPr/>
        </p:nvSpPr>
        <p:spPr>
          <a:xfrm>
            <a:off x="2400167" y="3656421"/>
            <a:ext cx="221615" cy="229235"/>
          </a:xfrm>
          <a:custGeom>
            <a:avLst/>
            <a:gdLst/>
            <a:ahLst/>
            <a:cxnLst/>
            <a:rect l="l" t="t" r="r" b="b"/>
            <a:pathLst>
              <a:path w="221615" h="229235">
                <a:moveTo>
                  <a:pt x="102542" y="0"/>
                </a:moveTo>
                <a:lnTo>
                  <a:pt x="62335" y="11197"/>
                </a:lnTo>
                <a:lnTo>
                  <a:pt x="29773" y="36177"/>
                </a:lnTo>
                <a:lnTo>
                  <a:pt x="7959" y="71718"/>
                </a:lnTo>
                <a:lnTo>
                  <a:pt x="22" y="114195"/>
                </a:lnTo>
                <a:lnTo>
                  <a:pt x="0" y="115270"/>
                </a:lnTo>
                <a:lnTo>
                  <a:pt x="938" y="129610"/>
                </a:lnTo>
                <a:lnTo>
                  <a:pt x="13412" y="168985"/>
                </a:lnTo>
                <a:lnTo>
                  <a:pt x="38693" y="200636"/>
                </a:lnTo>
                <a:lnTo>
                  <a:pt x="74628" y="221663"/>
                </a:lnTo>
                <a:lnTo>
                  <a:pt x="119058" y="229166"/>
                </a:lnTo>
                <a:lnTo>
                  <a:pt x="133081" y="227129"/>
                </a:lnTo>
                <a:lnTo>
                  <a:pt x="170976" y="210907"/>
                </a:lnTo>
                <a:lnTo>
                  <a:pt x="200207" y="181989"/>
                </a:lnTo>
                <a:lnTo>
                  <a:pt x="217689" y="143546"/>
                </a:lnTo>
                <a:lnTo>
                  <a:pt x="221291" y="114195"/>
                </a:lnTo>
                <a:lnTo>
                  <a:pt x="220382" y="99825"/>
                </a:lnTo>
                <a:lnTo>
                  <a:pt x="207971" y="60361"/>
                </a:lnTo>
                <a:lnTo>
                  <a:pt x="182735" y="28628"/>
                </a:lnTo>
                <a:lnTo>
                  <a:pt x="146862" y="7537"/>
                </a:lnTo>
                <a:lnTo>
                  <a:pt x="102542" y="0"/>
                </a:lnTo>
                <a:close/>
              </a:path>
            </a:pathLst>
          </a:custGeom>
          <a:solidFill>
            <a:srgbClr val="FFFFFF"/>
          </a:solidFill>
        </p:spPr>
        <p:txBody>
          <a:bodyPr wrap="square" lIns="0" tIns="0" rIns="0" bIns="0" rtlCol="0"/>
          <a:lstStyle/>
          <a:p>
            <a:endParaRPr/>
          </a:p>
        </p:txBody>
      </p:sp>
      <p:sp>
        <p:nvSpPr>
          <p:cNvPr id="76" name="object 76"/>
          <p:cNvSpPr/>
          <p:nvPr/>
        </p:nvSpPr>
        <p:spPr>
          <a:xfrm>
            <a:off x="2400165" y="3656421"/>
            <a:ext cx="221615" cy="229235"/>
          </a:xfrm>
          <a:custGeom>
            <a:avLst/>
            <a:gdLst/>
            <a:ahLst/>
            <a:cxnLst/>
            <a:rect l="l" t="t" r="r" b="b"/>
            <a:pathLst>
              <a:path w="221615" h="229235">
                <a:moveTo>
                  <a:pt x="0" y="114595"/>
                </a:moveTo>
                <a:lnTo>
                  <a:pt x="7961" y="71718"/>
                </a:lnTo>
                <a:lnTo>
                  <a:pt x="29775" y="36178"/>
                </a:lnTo>
                <a:lnTo>
                  <a:pt x="62337" y="11197"/>
                </a:lnTo>
                <a:lnTo>
                  <a:pt x="102544" y="0"/>
                </a:lnTo>
                <a:lnTo>
                  <a:pt x="118121" y="826"/>
                </a:lnTo>
                <a:lnTo>
                  <a:pt x="159868" y="13205"/>
                </a:lnTo>
                <a:lnTo>
                  <a:pt x="192438" y="38167"/>
                </a:lnTo>
                <a:lnTo>
                  <a:pt x="213642" y="72800"/>
                </a:lnTo>
                <a:lnTo>
                  <a:pt x="221293" y="114195"/>
                </a:lnTo>
                <a:lnTo>
                  <a:pt x="220373" y="129165"/>
                </a:lnTo>
                <a:lnTo>
                  <a:pt x="207495" y="170076"/>
                </a:lnTo>
                <a:lnTo>
                  <a:pt x="181837" y="202522"/>
                </a:lnTo>
                <a:lnTo>
                  <a:pt x="146487" y="223329"/>
                </a:lnTo>
                <a:lnTo>
                  <a:pt x="119061" y="229167"/>
                </a:lnTo>
                <a:lnTo>
                  <a:pt x="103439" y="228348"/>
                </a:lnTo>
                <a:lnTo>
                  <a:pt x="61601" y="216014"/>
                </a:lnTo>
                <a:lnTo>
                  <a:pt x="28978" y="191123"/>
                </a:lnTo>
                <a:lnTo>
                  <a:pt x="7726" y="156575"/>
                </a:lnTo>
                <a:lnTo>
                  <a:pt x="1" y="115271"/>
                </a:lnTo>
                <a:lnTo>
                  <a:pt x="0" y="114595"/>
                </a:lnTo>
                <a:close/>
              </a:path>
            </a:pathLst>
          </a:custGeom>
          <a:ln w="50799">
            <a:solidFill>
              <a:srgbClr val="FFFFFF"/>
            </a:solidFill>
          </a:ln>
        </p:spPr>
        <p:txBody>
          <a:bodyPr wrap="square" lIns="0" tIns="0" rIns="0" bIns="0" rtlCol="0"/>
          <a:lstStyle/>
          <a:p>
            <a:endParaRPr/>
          </a:p>
        </p:txBody>
      </p:sp>
      <p:sp>
        <p:nvSpPr>
          <p:cNvPr id="176" name="object 176"/>
          <p:cNvSpPr/>
          <p:nvPr/>
        </p:nvSpPr>
        <p:spPr>
          <a:xfrm>
            <a:off x="2669668" y="3590777"/>
            <a:ext cx="390698" cy="394854"/>
          </a:xfrm>
          <a:prstGeom prst="rect">
            <a:avLst/>
          </a:prstGeom>
          <a:blipFill>
            <a:blip r:embed="rId7" cstate="print"/>
            <a:stretch>
              <a:fillRect/>
            </a:stretch>
          </a:blipFill>
        </p:spPr>
        <p:txBody>
          <a:bodyPr wrap="square" lIns="0" tIns="0" rIns="0" bIns="0" rtlCol="0"/>
          <a:lstStyle/>
          <a:p>
            <a:endParaRPr/>
          </a:p>
        </p:txBody>
      </p:sp>
      <p:sp>
        <p:nvSpPr>
          <p:cNvPr id="177" name="object 177"/>
          <p:cNvSpPr/>
          <p:nvPr/>
        </p:nvSpPr>
        <p:spPr>
          <a:xfrm>
            <a:off x="2728351" y="3645892"/>
            <a:ext cx="221615" cy="229235"/>
          </a:xfrm>
          <a:custGeom>
            <a:avLst/>
            <a:gdLst/>
            <a:ahLst/>
            <a:cxnLst/>
            <a:rect l="l" t="t" r="r" b="b"/>
            <a:pathLst>
              <a:path w="221614" h="229235">
                <a:moveTo>
                  <a:pt x="102541" y="0"/>
                </a:moveTo>
                <a:lnTo>
                  <a:pt x="62335" y="11197"/>
                </a:lnTo>
                <a:lnTo>
                  <a:pt x="29773" y="36178"/>
                </a:lnTo>
                <a:lnTo>
                  <a:pt x="7959" y="71719"/>
                </a:lnTo>
                <a:lnTo>
                  <a:pt x="22" y="114195"/>
                </a:lnTo>
                <a:lnTo>
                  <a:pt x="0" y="115272"/>
                </a:lnTo>
                <a:lnTo>
                  <a:pt x="938" y="129612"/>
                </a:lnTo>
                <a:lnTo>
                  <a:pt x="13412" y="168986"/>
                </a:lnTo>
                <a:lnTo>
                  <a:pt x="38694" y="200637"/>
                </a:lnTo>
                <a:lnTo>
                  <a:pt x="74629" y="221665"/>
                </a:lnTo>
                <a:lnTo>
                  <a:pt x="119059" y="229168"/>
                </a:lnTo>
                <a:lnTo>
                  <a:pt x="133082" y="227130"/>
                </a:lnTo>
                <a:lnTo>
                  <a:pt x="170976" y="210908"/>
                </a:lnTo>
                <a:lnTo>
                  <a:pt x="200208" y="181989"/>
                </a:lnTo>
                <a:lnTo>
                  <a:pt x="217689" y="143547"/>
                </a:lnTo>
                <a:lnTo>
                  <a:pt x="221291" y="114195"/>
                </a:lnTo>
                <a:lnTo>
                  <a:pt x="220382" y="99825"/>
                </a:lnTo>
                <a:lnTo>
                  <a:pt x="207970" y="60361"/>
                </a:lnTo>
                <a:lnTo>
                  <a:pt x="182734" y="28628"/>
                </a:lnTo>
                <a:lnTo>
                  <a:pt x="146862" y="7537"/>
                </a:lnTo>
                <a:lnTo>
                  <a:pt x="102541" y="0"/>
                </a:lnTo>
                <a:close/>
              </a:path>
            </a:pathLst>
          </a:custGeom>
          <a:solidFill>
            <a:srgbClr val="000000"/>
          </a:solidFill>
        </p:spPr>
        <p:txBody>
          <a:bodyPr wrap="square" lIns="0" tIns="0" rIns="0" bIns="0" rtlCol="0"/>
          <a:lstStyle/>
          <a:p>
            <a:endParaRPr/>
          </a:p>
        </p:txBody>
      </p:sp>
      <p:sp>
        <p:nvSpPr>
          <p:cNvPr id="178" name="object 178"/>
          <p:cNvSpPr/>
          <p:nvPr/>
        </p:nvSpPr>
        <p:spPr>
          <a:xfrm>
            <a:off x="2728349" y="3645892"/>
            <a:ext cx="221615" cy="229235"/>
          </a:xfrm>
          <a:custGeom>
            <a:avLst/>
            <a:gdLst/>
            <a:ahLst/>
            <a:cxnLst/>
            <a:rect l="l" t="t" r="r" b="b"/>
            <a:pathLst>
              <a:path w="221614" h="229235">
                <a:moveTo>
                  <a:pt x="0" y="114595"/>
                </a:moveTo>
                <a:lnTo>
                  <a:pt x="7961" y="71718"/>
                </a:lnTo>
                <a:lnTo>
                  <a:pt x="29775" y="36178"/>
                </a:lnTo>
                <a:lnTo>
                  <a:pt x="62337" y="11197"/>
                </a:lnTo>
                <a:lnTo>
                  <a:pt x="102544" y="0"/>
                </a:lnTo>
                <a:lnTo>
                  <a:pt x="118121" y="826"/>
                </a:lnTo>
                <a:lnTo>
                  <a:pt x="159868" y="13205"/>
                </a:lnTo>
                <a:lnTo>
                  <a:pt x="192438" y="38167"/>
                </a:lnTo>
                <a:lnTo>
                  <a:pt x="213642" y="72800"/>
                </a:lnTo>
                <a:lnTo>
                  <a:pt x="221293" y="114195"/>
                </a:lnTo>
                <a:lnTo>
                  <a:pt x="220373" y="129165"/>
                </a:lnTo>
                <a:lnTo>
                  <a:pt x="207495" y="170076"/>
                </a:lnTo>
                <a:lnTo>
                  <a:pt x="181837" y="202522"/>
                </a:lnTo>
                <a:lnTo>
                  <a:pt x="146487" y="223329"/>
                </a:lnTo>
                <a:lnTo>
                  <a:pt x="119060" y="229167"/>
                </a:lnTo>
                <a:lnTo>
                  <a:pt x="103439" y="228347"/>
                </a:lnTo>
                <a:lnTo>
                  <a:pt x="61601" y="216014"/>
                </a:lnTo>
                <a:lnTo>
                  <a:pt x="28978" y="191123"/>
                </a:lnTo>
                <a:lnTo>
                  <a:pt x="7726" y="156575"/>
                </a:lnTo>
                <a:lnTo>
                  <a:pt x="1" y="115270"/>
                </a:lnTo>
                <a:lnTo>
                  <a:pt x="0" y="114595"/>
                </a:lnTo>
                <a:close/>
              </a:path>
            </a:pathLst>
          </a:custGeom>
          <a:ln w="50799">
            <a:solidFill>
              <a:srgbClr val="000000"/>
            </a:solidFill>
          </a:ln>
        </p:spPr>
        <p:txBody>
          <a:bodyPr wrap="square" lIns="0" tIns="0" rIns="0" bIns="0" rtlCol="0"/>
          <a:lstStyle/>
          <a:p>
            <a:endParaRPr/>
          </a:p>
        </p:txBody>
      </p:sp>
      <p:grpSp>
        <p:nvGrpSpPr>
          <p:cNvPr id="2" name="Groupe 1"/>
          <p:cNvGrpSpPr>
            <a:grpSpLocks noChangeAspect="1"/>
          </p:cNvGrpSpPr>
          <p:nvPr/>
        </p:nvGrpSpPr>
        <p:grpSpPr>
          <a:xfrm>
            <a:off x="5439295" y="4880775"/>
            <a:ext cx="3831926" cy="1663829"/>
            <a:chOff x="5439295" y="4503019"/>
            <a:chExt cx="4701928" cy="2041585"/>
          </a:xfrm>
        </p:grpSpPr>
        <p:sp>
          <p:nvSpPr>
            <p:cNvPr id="15" name="object 15"/>
            <p:cNvSpPr/>
            <p:nvPr/>
          </p:nvSpPr>
          <p:spPr>
            <a:xfrm>
              <a:off x="9825628" y="4854048"/>
              <a:ext cx="315595" cy="339725"/>
            </a:xfrm>
            <a:custGeom>
              <a:avLst/>
              <a:gdLst/>
              <a:ahLst/>
              <a:cxnLst/>
              <a:rect l="l" t="t" r="r" b="b"/>
              <a:pathLst>
                <a:path w="315595" h="339725">
                  <a:moveTo>
                    <a:pt x="148489" y="0"/>
                  </a:moveTo>
                  <a:lnTo>
                    <a:pt x="108708" y="8086"/>
                  </a:lnTo>
                  <a:lnTo>
                    <a:pt x="73136" y="26411"/>
                  </a:lnTo>
                  <a:lnTo>
                    <a:pt x="43124" y="53690"/>
                  </a:lnTo>
                  <a:lnTo>
                    <a:pt x="20029" y="88636"/>
                  </a:lnTo>
                  <a:lnTo>
                    <a:pt x="5203" y="129964"/>
                  </a:lnTo>
                  <a:lnTo>
                    <a:pt x="0" y="176388"/>
                  </a:lnTo>
                  <a:lnTo>
                    <a:pt x="1155" y="191322"/>
                  </a:lnTo>
                  <a:lnTo>
                    <a:pt x="11477" y="233539"/>
                  </a:lnTo>
                  <a:lnTo>
                    <a:pt x="31070" y="270705"/>
                  </a:lnTo>
                  <a:lnTo>
                    <a:pt x="58629" y="301314"/>
                  </a:lnTo>
                  <a:lnTo>
                    <a:pt x="92852" y="323862"/>
                  </a:lnTo>
                  <a:lnTo>
                    <a:pt x="132434" y="336843"/>
                  </a:lnTo>
                  <a:lnTo>
                    <a:pt x="161156" y="339438"/>
                  </a:lnTo>
                  <a:lnTo>
                    <a:pt x="175231" y="338428"/>
                  </a:lnTo>
                  <a:lnTo>
                    <a:pt x="215059" y="327839"/>
                  </a:lnTo>
                  <a:lnTo>
                    <a:pt x="250171" y="307121"/>
                  </a:lnTo>
                  <a:lnTo>
                    <a:pt x="279125" y="277828"/>
                  </a:lnTo>
                  <a:lnTo>
                    <a:pt x="300479" y="241513"/>
                  </a:lnTo>
                  <a:lnTo>
                    <a:pt x="312790" y="199728"/>
                  </a:lnTo>
                  <a:lnTo>
                    <a:pt x="315263" y="169601"/>
                  </a:lnTo>
                  <a:lnTo>
                    <a:pt x="314918" y="158284"/>
                  </a:lnTo>
                  <a:lnTo>
                    <a:pt x="307115" y="115796"/>
                  </a:lnTo>
                  <a:lnTo>
                    <a:pt x="289866" y="77835"/>
                  </a:lnTo>
                  <a:lnTo>
                    <a:pt x="264273" y="45838"/>
                  </a:lnTo>
                  <a:lnTo>
                    <a:pt x="231443" y="21241"/>
                  </a:lnTo>
                  <a:lnTo>
                    <a:pt x="192480" y="5483"/>
                  </a:lnTo>
                  <a:lnTo>
                    <a:pt x="148489" y="0"/>
                  </a:lnTo>
                  <a:close/>
                </a:path>
              </a:pathLst>
            </a:custGeom>
            <a:solidFill>
              <a:srgbClr val="FFFFFF"/>
            </a:solidFill>
          </p:spPr>
          <p:txBody>
            <a:bodyPr wrap="square" lIns="0" tIns="0" rIns="0" bIns="0" rtlCol="0"/>
            <a:lstStyle/>
            <a:p>
              <a:endParaRPr/>
            </a:p>
          </p:txBody>
        </p:sp>
        <p:sp>
          <p:nvSpPr>
            <p:cNvPr id="16" name="object 16"/>
            <p:cNvSpPr/>
            <p:nvPr/>
          </p:nvSpPr>
          <p:spPr>
            <a:xfrm>
              <a:off x="9825628" y="4854047"/>
              <a:ext cx="315595" cy="339725"/>
            </a:xfrm>
            <a:custGeom>
              <a:avLst/>
              <a:gdLst/>
              <a:ahLst/>
              <a:cxnLst/>
              <a:rect l="l" t="t" r="r" b="b"/>
              <a:pathLst>
                <a:path w="315595" h="339725">
                  <a:moveTo>
                    <a:pt x="315262" y="169602"/>
                  </a:moveTo>
                  <a:lnTo>
                    <a:pt x="309780" y="214169"/>
                  </a:lnTo>
                  <a:lnTo>
                    <a:pt x="294294" y="254303"/>
                  </a:lnTo>
                  <a:lnTo>
                    <a:pt x="270246" y="288450"/>
                  </a:lnTo>
                  <a:lnTo>
                    <a:pt x="239080" y="315057"/>
                  </a:lnTo>
                  <a:lnTo>
                    <a:pt x="202235" y="332571"/>
                  </a:lnTo>
                  <a:lnTo>
                    <a:pt x="161155" y="339439"/>
                  </a:lnTo>
                  <a:lnTo>
                    <a:pt x="146593" y="338784"/>
                  </a:lnTo>
                  <a:lnTo>
                    <a:pt x="105515" y="329327"/>
                  </a:lnTo>
                  <a:lnTo>
                    <a:pt x="69361" y="309801"/>
                  </a:lnTo>
                  <a:lnTo>
                    <a:pt x="39435" y="281711"/>
                  </a:lnTo>
                  <a:lnTo>
                    <a:pt x="17042" y="246563"/>
                  </a:lnTo>
                  <a:lnTo>
                    <a:pt x="3485" y="205863"/>
                  </a:lnTo>
                  <a:lnTo>
                    <a:pt x="0" y="176388"/>
                  </a:lnTo>
                  <a:lnTo>
                    <a:pt x="581" y="160426"/>
                  </a:lnTo>
                  <a:lnTo>
                    <a:pt x="9142" y="115558"/>
                  </a:lnTo>
                  <a:lnTo>
                    <a:pt x="26876" y="76214"/>
                  </a:lnTo>
                  <a:lnTo>
                    <a:pt x="52427" y="43681"/>
                  </a:lnTo>
                  <a:lnTo>
                    <a:pt x="84442" y="19244"/>
                  </a:lnTo>
                  <a:lnTo>
                    <a:pt x="121568" y="4189"/>
                  </a:lnTo>
                  <a:lnTo>
                    <a:pt x="148489" y="0"/>
                  </a:lnTo>
                  <a:lnTo>
                    <a:pt x="163643" y="597"/>
                  </a:lnTo>
                  <a:lnTo>
                    <a:pt x="206081" y="9665"/>
                  </a:lnTo>
                  <a:lnTo>
                    <a:pt x="243122" y="28529"/>
                  </a:lnTo>
                  <a:lnTo>
                    <a:pt x="273662" y="55752"/>
                  </a:lnTo>
                  <a:lnTo>
                    <a:pt x="296596" y="89897"/>
                  </a:lnTo>
                  <a:lnTo>
                    <a:pt x="310820" y="129527"/>
                  </a:lnTo>
                  <a:lnTo>
                    <a:pt x="315262" y="169602"/>
                  </a:lnTo>
                  <a:close/>
                </a:path>
              </a:pathLst>
            </a:custGeom>
            <a:ln w="50799">
              <a:solidFill>
                <a:srgbClr val="FFFFFF"/>
              </a:solidFill>
            </a:ln>
          </p:spPr>
          <p:txBody>
            <a:bodyPr wrap="square" lIns="0" tIns="0" rIns="0" bIns="0" rtlCol="0"/>
            <a:lstStyle/>
            <a:p>
              <a:endParaRPr/>
            </a:p>
          </p:txBody>
        </p:sp>
        <p:sp>
          <p:nvSpPr>
            <p:cNvPr id="21" name="object 21"/>
            <p:cNvSpPr/>
            <p:nvPr/>
          </p:nvSpPr>
          <p:spPr>
            <a:xfrm>
              <a:off x="8943091" y="5301351"/>
              <a:ext cx="315595" cy="339725"/>
            </a:xfrm>
            <a:custGeom>
              <a:avLst/>
              <a:gdLst/>
              <a:ahLst/>
              <a:cxnLst/>
              <a:rect l="l" t="t" r="r" b="b"/>
              <a:pathLst>
                <a:path w="315595" h="339725">
                  <a:moveTo>
                    <a:pt x="148488" y="0"/>
                  </a:moveTo>
                  <a:lnTo>
                    <a:pt x="108708" y="8086"/>
                  </a:lnTo>
                  <a:lnTo>
                    <a:pt x="73136" y="26411"/>
                  </a:lnTo>
                  <a:lnTo>
                    <a:pt x="43125" y="53690"/>
                  </a:lnTo>
                  <a:lnTo>
                    <a:pt x="20029" y="88636"/>
                  </a:lnTo>
                  <a:lnTo>
                    <a:pt x="5203" y="129964"/>
                  </a:lnTo>
                  <a:lnTo>
                    <a:pt x="0" y="176388"/>
                  </a:lnTo>
                  <a:lnTo>
                    <a:pt x="1155" y="191323"/>
                  </a:lnTo>
                  <a:lnTo>
                    <a:pt x="11476" y="233540"/>
                  </a:lnTo>
                  <a:lnTo>
                    <a:pt x="31069" y="270706"/>
                  </a:lnTo>
                  <a:lnTo>
                    <a:pt x="58629" y="301315"/>
                  </a:lnTo>
                  <a:lnTo>
                    <a:pt x="92852" y="323863"/>
                  </a:lnTo>
                  <a:lnTo>
                    <a:pt x="132434" y="336844"/>
                  </a:lnTo>
                  <a:lnTo>
                    <a:pt x="161155" y="339439"/>
                  </a:lnTo>
                  <a:lnTo>
                    <a:pt x="175230" y="338429"/>
                  </a:lnTo>
                  <a:lnTo>
                    <a:pt x="215058" y="327840"/>
                  </a:lnTo>
                  <a:lnTo>
                    <a:pt x="250171" y="307122"/>
                  </a:lnTo>
                  <a:lnTo>
                    <a:pt x="279125" y="277829"/>
                  </a:lnTo>
                  <a:lnTo>
                    <a:pt x="300479" y="241514"/>
                  </a:lnTo>
                  <a:lnTo>
                    <a:pt x="312790" y="199730"/>
                  </a:lnTo>
                  <a:lnTo>
                    <a:pt x="315263" y="169603"/>
                  </a:lnTo>
                  <a:lnTo>
                    <a:pt x="314918" y="158283"/>
                  </a:lnTo>
                  <a:lnTo>
                    <a:pt x="307115" y="115796"/>
                  </a:lnTo>
                  <a:lnTo>
                    <a:pt x="289865" y="77835"/>
                  </a:lnTo>
                  <a:lnTo>
                    <a:pt x="264272" y="45837"/>
                  </a:lnTo>
                  <a:lnTo>
                    <a:pt x="231442" y="21241"/>
                  </a:lnTo>
                  <a:lnTo>
                    <a:pt x="192479" y="5483"/>
                  </a:lnTo>
                  <a:lnTo>
                    <a:pt x="148488" y="0"/>
                  </a:lnTo>
                  <a:close/>
                </a:path>
              </a:pathLst>
            </a:custGeom>
            <a:solidFill>
              <a:srgbClr val="FFFFFF"/>
            </a:solidFill>
          </p:spPr>
          <p:txBody>
            <a:bodyPr wrap="square" lIns="0" tIns="0" rIns="0" bIns="0" rtlCol="0"/>
            <a:lstStyle/>
            <a:p>
              <a:endParaRPr/>
            </a:p>
          </p:txBody>
        </p:sp>
        <p:sp>
          <p:nvSpPr>
            <p:cNvPr id="22" name="object 22"/>
            <p:cNvSpPr/>
            <p:nvPr/>
          </p:nvSpPr>
          <p:spPr>
            <a:xfrm>
              <a:off x="8943091" y="5301351"/>
              <a:ext cx="315595" cy="339725"/>
            </a:xfrm>
            <a:custGeom>
              <a:avLst/>
              <a:gdLst/>
              <a:ahLst/>
              <a:cxnLst/>
              <a:rect l="l" t="t" r="r" b="b"/>
              <a:pathLst>
                <a:path w="315595" h="339725">
                  <a:moveTo>
                    <a:pt x="315262" y="169602"/>
                  </a:moveTo>
                  <a:lnTo>
                    <a:pt x="309780" y="214169"/>
                  </a:lnTo>
                  <a:lnTo>
                    <a:pt x="294294" y="254303"/>
                  </a:lnTo>
                  <a:lnTo>
                    <a:pt x="270246" y="288450"/>
                  </a:lnTo>
                  <a:lnTo>
                    <a:pt x="239079" y="315057"/>
                  </a:lnTo>
                  <a:lnTo>
                    <a:pt x="202235" y="332572"/>
                  </a:lnTo>
                  <a:lnTo>
                    <a:pt x="161155" y="339439"/>
                  </a:lnTo>
                  <a:lnTo>
                    <a:pt x="146593" y="338785"/>
                  </a:lnTo>
                  <a:lnTo>
                    <a:pt x="105515" y="329327"/>
                  </a:lnTo>
                  <a:lnTo>
                    <a:pt x="69361" y="309801"/>
                  </a:lnTo>
                  <a:lnTo>
                    <a:pt x="39435" y="281711"/>
                  </a:lnTo>
                  <a:lnTo>
                    <a:pt x="17042" y="246563"/>
                  </a:lnTo>
                  <a:lnTo>
                    <a:pt x="3485" y="205863"/>
                  </a:lnTo>
                  <a:lnTo>
                    <a:pt x="0" y="176388"/>
                  </a:lnTo>
                  <a:lnTo>
                    <a:pt x="581" y="160426"/>
                  </a:lnTo>
                  <a:lnTo>
                    <a:pt x="9142" y="115558"/>
                  </a:lnTo>
                  <a:lnTo>
                    <a:pt x="26876" y="76215"/>
                  </a:lnTo>
                  <a:lnTo>
                    <a:pt x="52427" y="43681"/>
                  </a:lnTo>
                  <a:lnTo>
                    <a:pt x="84442" y="19244"/>
                  </a:lnTo>
                  <a:lnTo>
                    <a:pt x="121568" y="4189"/>
                  </a:lnTo>
                  <a:lnTo>
                    <a:pt x="148489" y="0"/>
                  </a:lnTo>
                  <a:lnTo>
                    <a:pt x="163643" y="597"/>
                  </a:lnTo>
                  <a:lnTo>
                    <a:pt x="206080" y="9665"/>
                  </a:lnTo>
                  <a:lnTo>
                    <a:pt x="243122" y="28529"/>
                  </a:lnTo>
                  <a:lnTo>
                    <a:pt x="273662" y="55752"/>
                  </a:lnTo>
                  <a:lnTo>
                    <a:pt x="296596" y="89897"/>
                  </a:lnTo>
                  <a:lnTo>
                    <a:pt x="310820" y="129527"/>
                  </a:lnTo>
                  <a:lnTo>
                    <a:pt x="315262" y="169602"/>
                  </a:lnTo>
                  <a:close/>
                </a:path>
              </a:pathLst>
            </a:custGeom>
            <a:ln w="50799">
              <a:solidFill>
                <a:srgbClr val="FFFFFF"/>
              </a:solidFill>
            </a:ln>
          </p:spPr>
          <p:txBody>
            <a:bodyPr wrap="square" lIns="0" tIns="0" rIns="0" bIns="0" rtlCol="0"/>
            <a:lstStyle/>
            <a:p>
              <a:endParaRPr/>
            </a:p>
          </p:txBody>
        </p:sp>
        <p:sp>
          <p:nvSpPr>
            <p:cNvPr id="27" name="object 27"/>
            <p:cNvSpPr/>
            <p:nvPr/>
          </p:nvSpPr>
          <p:spPr>
            <a:xfrm>
              <a:off x="9365978" y="4876521"/>
              <a:ext cx="315595" cy="339725"/>
            </a:xfrm>
            <a:custGeom>
              <a:avLst/>
              <a:gdLst/>
              <a:ahLst/>
              <a:cxnLst/>
              <a:rect l="l" t="t" r="r" b="b"/>
              <a:pathLst>
                <a:path w="315595" h="339725">
                  <a:moveTo>
                    <a:pt x="148489" y="0"/>
                  </a:moveTo>
                  <a:lnTo>
                    <a:pt x="108709" y="8086"/>
                  </a:lnTo>
                  <a:lnTo>
                    <a:pt x="73136" y="26411"/>
                  </a:lnTo>
                  <a:lnTo>
                    <a:pt x="43125" y="53689"/>
                  </a:lnTo>
                  <a:lnTo>
                    <a:pt x="20029" y="88635"/>
                  </a:lnTo>
                  <a:lnTo>
                    <a:pt x="5203" y="129963"/>
                  </a:lnTo>
                  <a:lnTo>
                    <a:pt x="0" y="176387"/>
                  </a:lnTo>
                  <a:lnTo>
                    <a:pt x="1155" y="191322"/>
                  </a:lnTo>
                  <a:lnTo>
                    <a:pt x="11476" y="233538"/>
                  </a:lnTo>
                  <a:lnTo>
                    <a:pt x="31069" y="270704"/>
                  </a:lnTo>
                  <a:lnTo>
                    <a:pt x="58629" y="301314"/>
                  </a:lnTo>
                  <a:lnTo>
                    <a:pt x="92852" y="323862"/>
                  </a:lnTo>
                  <a:lnTo>
                    <a:pt x="132433" y="336843"/>
                  </a:lnTo>
                  <a:lnTo>
                    <a:pt x="161154" y="339439"/>
                  </a:lnTo>
                  <a:lnTo>
                    <a:pt x="175229" y="338428"/>
                  </a:lnTo>
                  <a:lnTo>
                    <a:pt x="215058" y="327839"/>
                  </a:lnTo>
                  <a:lnTo>
                    <a:pt x="250170" y="307121"/>
                  </a:lnTo>
                  <a:lnTo>
                    <a:pt x="279124" y="277828"/>
                  </a:lnTo>
                  <a:lnTo>
                    <a:pt x="300478" y="241513"/>
                  </a:lnTo>
                  <a:lnTo>
                    <a:pt x="312789" y="199729"/>
                  </a:lnTo>
                  <a:lnTo>
                    <a:pt x="315261" y="169601"/>
                  </a:lnTo>
                  <a:lnTo>
                    <a:pt x="314916" y="158285"/>
                  </a:lnTo>
                  <a:lnTo>
                    <a:pt x="307114" y="115797"/>
                  </a:lnTo>
                  <a:lnTo>
                    <a:pt x="289865" y="77836"/>
                  </a:lnTo>
                  <a:lnTo>
                    <a:pt x="264273" y="45838"/>
                  </a:lnTo>
                  <a:lnTo>
                    <a:pt x="231443" y="21242"/>
                  </a:lnTo>
                  <a:lnTo>
                    <a:pt x="192480" y="5483"/>
                  </a:lnTo>
                  <a:lnTo>
                    <a:pt x="148489" y="0"/>
                  </a:lnTo>
                  <a:close/>
                </a:path>
              </a:pathLst>
            </a:custGeom>
            <a:solidFill>
              <a:srgbClr val="FFFFFF"/>
            </a:solidFill>
          </p:spPr>
          <p:txBody>
            <a:bodyPr wrap="square" lIns="0" tIns="0" rIns="0" bIns="0" rtlCol="0"/>
            <a:lstStyle/>
            <a:p>
              <a:endParaRPr/>
            </a:p>
          </p:txBody>
        </p:sp>
        <p:sp>
          <p:nvSpPr>
            <p:cNvPr id="28" name="object 28"/>
            <p:cNvSpPr/>
            <p:nvPr/>
          </p:nvSpPr>
          <p:spPr>
            <a:xfrm>
              <a:off x="9365977" y="4876521"/>
              <a:ext cx="315595" cy="339725"/>
            </a:xfrm>
            <a:custGeom>
              <a:avLst/>
              <a:gdLst/>
              <a:ahLst/>
              <a:cxnLst/>
              <a:rect l="l" t="t" r="r" b="b"/>
              <a:pathLst>
                <a:path w="315595" h="339725">
                  <a:moveTo>
                    <a:pt x="315262" y="169602"/>
                  </a:moveTo>
                  <a:lnTo>
                    <a:pt x="309780" y="214169"/>
                  </a:lnTo>
                  <a:lnTo>
                    <a:pt x="294294" y="254303"/>
                  </a:lnTo>
                  <a:lnTo>
                    <a:pt x="270247" y="288450"/>
                  </a:lnTo>
                  <a:lnTo>
                    <a:pt x="239080" y="315057"/>
                  </a:lnTo>
                  <a:lnTo>
                    <a:pt x="202235" y="332571"/>
                  </a:lnTo>
                  <a:lnTo>
                    <a:pt x="161155" y="339439"/>
                  </a:lnTo>
                  <a:lnTo>
                    <a:pt x="146593" y="338784"/>
                  </a:lnTo>
                  <a:lnTo>
                    <a:pt x="105515" y="329327"/>
                  </a:lnTo>
                  <a:lnTo>
                    <a:pt x="69361" y="309801"/>
                  </a:lnTo>
                  <a:lnTo>
                    <a:pt x="39435" y="281711"/>
                  </a:lnTo>
                  <a:lnTo>
                    <a:pt x="17042" y="246563"/>
                  </a:lnTo>
                  <a:lnTo>
                    <a:pt x="3485" y="205863"/>
                  </a:lnTo>
                  <a:lnTo>
                    <a:pt x="0" y="176388"/>
                  </a:lnTo>
                  <a:lnTo>
                    <a:pt x="581" y="160426"/>
                  </a:lnTo>
                  <a:lnTo>
                    <a:pt x="9142" y="115558"/>
                  </a:lnTo>
                  <a:lnTo>
                    <a:pt x="26876" y="76214"/>
                  </a:lnTo>
                  <a:lnTo>
                    <a:pt x="52427" y="43681"/>
                  </a:lnTo>
                  <a:lnTo>
                    <a:pt x="84442" y="19244"/>
                  </a:lnTo>
                  <a:lnTo>
                    <a:pt x="121568" y="4189"/>
                  </a:lnTo>
                  <a:lnTo>
                    <a:pt x="148489" y="0"/>
                  </a:lnTo>
                  <a:lnTo>
                    <a:pt x="163643" y="597"/>
                  </a:lnTo>
                  <a:lnTo>
                    <a:pt x="206081" y="9665"/>
                  </a:lnTo>
                  <a:lnTo>
                    <a:pt x="243122" y="28529"/>
                  </a:lnTo>
                  <a:lnTo>
                    <a:pt x="273662" y="55752"/>
                  </a:lnTo>
                  <a:lnTo>
                    <a:pt x="296596" y="89897"/>
                  </a:lnTo>
                  <a:lnTo>
                    <a:pt x="310820" y="129527"/>
                  </a:lnTo>
                  <a:lnTo>
                    <a:pt x="315262" y="169602"/>
                  </a:lnTo>
                  <a:close/>
                </a:path>
              </a:pathLst>
            </a:custGeom>
            <a:ln w="50799">
              <a:solidFill>
                <a:srgbClr val="FFFFFF"/>
              </a:solidFill>
            </a:ln>
          </p:spPr>
          <p:txBody>
            <a:bodyPr wrap="square" lIns="0" tIns="0" rIns="0" bIns="0" rtlCol="0"/>
            <a:lstStyle/>
            <a:p>
              <a:endParaRPr/>
            </a:p>
          </p:txBody>
        </p:sp>
        <p:sp>
          <p:nvSpPr>
            <p:cNvPr id="97" name="object 97"/>
            <p:cNvSpPr/>
            <p:nvPr/>
          </p:nvSpPr>
          <p:spPr>
            <a:xfrm>
              <a:off x="5439295" y="5220392"/>
              <a:ext cx="386541" cy="399010"/>
            </a:xfrm>
            <a:prstGeom prst="rect">
              <a:avLst/>
            </a:prstGeom>
            <a:blipFill>
              <a:blip r:embed="rId8" cstate="print"/>
              <a:stretch>
                <a:fillRect/>
              </a:stretch>
            </a:blipFill>
          </p:spPr>
          <p:txBody>
            <a:bodyPr wrap="square" lIns="0" tIns="0" rIns="0" bIns="0" rtlCol="0"/>
            <a:lstStyle/>
            <a:p>
              <a:endParaRPr/>
            </a:p>
          </p:txBody>
        </p:sp>
        <p:sp>
          <p:nvSpPr>
            <p:cNvPr id="98" name="object 98"/>
            <p:cNvSpPr/>
            <p:nvPr/>
          </p:nvSpPr>
          <p:spPr>
            <a:xfrm>
              <a:off x="5494144" y="5278957"/>
              <a:ext cx="221615" cy="229235"/>
            </a:xfrm>
            <a:custGeom>
              <a:avLst/>
              <a:gdLst/>
              <a:ahLst/>
              <a:cxnLst/>
              <a:rect l="l" t="t" r="r" b="b"/>
              <a:pathLst>
                <a:path w="221614" h="229235">
                  <a:moveTo>
                    <a:pt x="102542" y="0"/>
                  </a:moveTo>
                  <a:lnTo>
                    <a:pt x="62336" y="11197"/>
                  </a:lnTo>
                  <a:lnTo>
                    <a:pt x="29773" y="36177"/>
                  </a:lnTo>
                  <a:lnTo>
                    <a:pt x="7959" y="71718"/>
                  </a:lnTo>
                  <a:lnTo>
                    <a:pt x="22" y="114194"/>
                  </a:lnTo>
                  <a:lnTo>
                    <a:pt x="0" y="115271"/>
                  </a:lnTo>
                  <a:lnTo>
                    <a:pt x="938" y="129611"/>
                  </a:lnTo>
                  <a:lnTo>
                    <a:pt x="13412" y="168985"/>
                  </a:lnTo>
                  <a:lnTo>
                    <a:pt x="38694" y="200636"/>
                  </a:lnTo>
                  <a:lnTo>
                    <a:pt x="74629" y="221663"/>
                  </a:lnTo>
                  <a:lnTo>
                    <a:pt x="119060" y="229166"/>
                  </a:lnTo>
                  <a:lnTo>
                    <a:pt x="133082" y="227129"/>
                  </a:lnTo>
                  <a:lnTo>
                    <a:pt x="170977" y="210907"/>
                  </a:lnTo>
                  <a:lnTo>
                    <a:pt x="200208" y="181988"/>
                  </a:lnTo>
                  <a:lnTo>
                    <a:pt x="217690" y="143546"/>
                  </a:lnTo>
                  <a:lnTo>
                    <a:pt x="221292" y="114194"/>
                  </a:lnTo>
                  <a:lnTo>
                    <a:pt x="220383" y="99825"/>
                  </a:lnTo>
                  <a:lnTo>
                    <a:pt x="207971" y="60361"/>
                  </a:lnTo>
                  <a:lnTo>
                    <a:pt x="182735" y="28628"/>
                  </a:lnTo>
                  <a:lnTo>
                    <a:pt x="146863" y="7537"/>
                  </a:lnTo>
                  <a:lnTo>
                    <a:pt x="102542" y="0"/>
                  </a:lnTo>
                  <a:close/>
                </a:path>
              </a:pathLst>
            </a:custGeom>
            <a:solidFill>
              <a:srgbClr val="000000"/>
            </a:solidFill>
          </p:spPr>
          <p:txBody>
            <a:bodyPr wrap="square" lIns="0" tIns="0" rIns="0" bIns="0" rtlCol="0"/>
            <a:lstStyle/>
            <a:p>
              <a:endParaRPr/>
            </a:p>
          </p:txBody>
        </p:sp>
        <p:sp>
          <p:nvSpPr>
            <p:cNvPr id="99" name="object 99"/>
            <p:cNvSpPr/>
            <p:nvPr/>
          </p:nvSpPr>
          <p:spPr>
            <a:xfrm>
              <a:off x="5494142" y="5278957"/>
              <a:ext cx="221615" cy="229235"/>
            </a:xfrm>
            <a:custGeom>
              <a:avLst/>
              <a:gdLst/>
              <a:ahLst/>
              <a:cxnLst/>
              <a:rect l="l" t="t" r="r" b="b"/>
              <a:pathLst>
                <a:path w="221614" h="229235">
                  <a:moveTo>
                    <a:pt x="0" y="114595"/>
                  </a:moveTo>
                  <a:lnTo>
                    <a:pt x="7961" y="71718"/>
                  </a:lnTo>
                  <a:lnTo>
                    <a:pt x="29775" y="36178"/>
                  </a:lnTo>
                  <a:lnTo>
                    <a:pt x="62337" y="11197"/>
                  </a:lnTo>
                  <a:lnTo>
                    <a:pt x="102544" y="0"/>
                  </a:lnTo>
                  <a:lnTo>
                    <a:pt x="118121" y="826"/>
                  </a:lnTo>
                  <a:lnTo>
                    <a:pt x="159868" y="13205"/>
                  </a:lnTo>
                  <a:lnTo>
                    <a:pt x="192438" y="38167"/>
                  </a:lnTo>
                  <a:lnTo>
                    <a:pt x="213642" y="72800"/>
                  </a:lnTo>
                  <a:lnTo>
                    <a:pt x="221293" y="114195"/>
                  </a:lnTo>
                  <a:lnTo>
                    <a:pt x="220373" y="129165"/>
                  </a:lnTo>
                  <a:lnTo>
                    <a:pt x="207494" y="170076"/>
                  </a:lnTo>
                  <a:lnTo>
                    <a:pt x="181836" y="202522"/>
                  </a:lnTo>
                  <a:lnTo>
                    <a:pt x="146487" y="223329"/>
                  </a:lnTo>
                  <a:lnTo>
                    <a:pt x="119060" y="229167"/>
                  </a:lnTo>
                  <a:lnTo>
                    <a:pt x="103439" y="228347"/>
                  </a:lnTo>
                  <a:lnTo>
                    <a:pt x="61601" y="216014"/>
                  </a:lnTo>
                  <a:lnTo>
                    <a:pt x="28978" y="191123"/>
                  </a:lnTo>
                  <a:lnTo>
                    <a:pt x="7726" y="156575"/>
                  </a:lnTo>
                  <a:lnTo>
                    <a:pt x="1" y="115270"/>
                  </a:lnTo>
                  <a:lnTo>
                    <a:pt x="0" y="114595"/>
                  </a:lnTo>
                  <a:close/>
                </a:path>
              </a:pathLst>
            </a:custGeom>
            <a:ln w="50799">
              <a:solidFill>
                <a:srgbClr val="000000"/>
              </a:solidFill>
            </a:ln>
          </p:spPr>
          <p:txBody>
            <a:bodyPr wrap="square" lIns="0" tIns="0" rIns="0" bIns="0" rtlCol="0"/>
            <a:lstStyle/>
            <a:p>
              <a:endParaRPr/>
            </a:p>
          </p:txBody>
        </p:sp>
        <p:sp>
          <p:nvSpPr>
            <p:cNvPr id="100" name="object 100"/>
            <p:cNvSpPr/>
            <p:nvPr/>
          </p:nvSpPr>
          <p:spPr>
            <a:xfrm>
              <a:off x="5715436" y="5393552"/>
              <a:ext cx="670560" cy="507365"/>
            </a:xfrm>
            <a:custGeom>
              <a:avLst/>
              <a:gdLst/>
              <a:ahLst/>
              <a:cxnLst/>
              <a:rect l="l" t="t" r="r" b="b"/>
              <a:pathLst>
                <a:path w="670560" h="507364">
                  <a:moveTo>
                    <a:pt x="0" y="0"/>
                  </a:moveTo>
                  <a:lnTo>
                    <a:pt x="670459" y="507083"/>
                  </a:lnTo>
                </a:path>
              </a:pathLst>
            </a:custGeom>
            <a:ln w="25399">
              <a:solidFill>
                <a:srgbClr val="919191"/>
              </a:solidFill>
            </a:ln>
          </p:spPr>
          <p:txBody>
            <a:bodyPr wrap="square" lIns="0" tIns="0" rIns="0" bIns="0" rtlCol="0"/>
            <a:lstStyle/>
            <a:p>
              <a:endParaRPr/>
            </a:p>
          </p:txBody>
        </p:sp>
        <p:sp>
          <p:nvSpPr>
            <p:cNvPr id="101" name="object 101"/>
            <p:cNvSpPr/>
            <p:nvPr/>
          </p:nvSpPr>
          <p:spPr>
            <a:xfrm>
              <a:off x="6284863" y="5804797"/>
              <a:ext cx="121285" cy="111125"/>
            </a:xfrm>
            <a:custGeom>
              <a:avLst/>
              <a:gdLst/>
              <a:ahLst/>
              <a:cxnLst/>
              <a:rect l="l" t="t" r="r" b="b"/>
              <a:pathLst>
                <a:path w="121285" h="111125">
                  <a:moveTo>
                    <a:pt x="7994" y="71880"/>
                  </a:moveTo>
                  <a:lnTo>
                    <a:pt x="1671" y="76847"/>
                  </a:lnTo>
                  <a:lnTo>
                    <a:pt x="0" y="90776"/>
                  </a:lnTo>
                  <a:lnTo>
                    <a:pt x="4966" y="97099"/>
                  </a:lnTo>
                  <a:lnTo>
                    <a:pt x="121136" y="111043"/>
                  </a:lnTo>
                  <a:lnTo>
                    <a:pt x="108451" y="80634"/>
                  </a:lnTo>
                  <a:lnTo>
                    <a:pt x="80930" y="80634"/>
                  </a:lnTo>
                  <a:lnTo>
                    <a:pt x="7994" y="71880"/>
                  </a:lnTo>
                  <a:close/>
                </a:path>
                <a:path w="121285" h="111125">
                  <a:moveTo>
                    <a:pt x="68654" y="0"/>
                  </a:moveTo>
                  <a:lnTo>
                    <a:pt x="55708" y="5400"/>
                  </a:lnTo>
                  <a:lnTo>
                    <a:pt x="52650" y="12837"/>
                  </a:lnTo>
                  <a:lnTo>
                    <a:pt x="80930" y="80634"/>
                  </a:lnTo>
                  <a:lnTo>
                    <a:pt x="108451" y="80634"/>
                  </a:lnTo>
                  <a:lnTo>
                    <a:pt x="76092" y="3058"/>
                  </a:lnTo>
                  <a:lnTo>
                    <a:pt x="68654" y="0"/>
                  </a:lnTo>
                  <a:close/>
                </a:path>
              </a:pathLst>
            </a:custGeom>
            <a:solidFill>
              <a:srgbClr val="919191"/>
            </a:solidFill>
          </p:spPr>
          <p:txBody>
            <a:bodyPr wrap="square" lIns="0" tIns="0" rIns="0" bIns="0" rtlCol="0"/>
            <a:lstStyle/>
            <a:p>
              <a:endParaRPr/>
            </a:p>
          </p:txBody>
        </p:sp>
        <p:sp>
          <p:nvSpPr>
            <p:cNvPr id="102" name="object 102"/>
            <p:cNvSpPr/>
            <p:nvPr/>
          </p:nvSpPr>
          <p:spPr>
            <a:xfrm>
              <a:off x="5715437" y="5231243"/>
              <a:ext cx="666115" cy="162560"/>
            </a:xfrm>
            <a:custGeom>
              <a:avLst/>
              <a:gdLst/>
              <a:ahLst/>
              <a:cxnLst/>
              <a:rect l="l" t="t" r="r" b="b"/>
              <a:pathLst>
                <a:path w="666114" h="162560">
                  <a:moveTo>
                    <a:pt x="0" y="162307"/>
                  </a:moveTo>
                  <a:lnTo>
                    <a:pt x="666073" y="0"/>
                  </a:lnTo>
                </a:path>
              </a:pathLst>
            </a:custGeom>
            <a:ln w="25399">
              <a:solidFill>
                <a:srgbClr val="919191"/>
              </a:solidFill>
            </a:ln>
          </p:spPr>
          <p:txBody>
            <a:bodyPr wrap="square" lIns="0" tIns="0" rIns="0" bIns="0" rtlCol="0"/>
            <a:lstStyle/>
            <a:p>
              <a:endParaRPr/>
            </a:p>
          </p:txBody>
        </p:sp>
        <p:sp>
          <p:nvSpPr>
            <p:cNvPr id="103" name="object 103"/>
            <p:cNvSpPr/>
            <p:nvPr/>
          </p:nvSpPr>
          <p:spPr>
            <a:xfrm>
              <a:off x="6282782" y="5191927"/>
              <a:ext cx="123825" cy="114935"/>
            </a:xfrm>
            <a:custGeom>
              <a:avLst/>
              <a:gdLst/>
              <a:ahLst/>
              <a:cxnLst/>
              <a:rect l="l" t="t" r="r" b="b"/>
              <a:pathLst>
                <a:path w="123825" h="114935">
                  <a:moveTo>
                    <a:pt x="11069" y="0"/>
                  </a:moveTo>
                  <a:lnTo>
                    <a:pt x="3997" y="3829"/>
                  </a:lnTo>
                  <a:lnTo>
                    <a:pt x="0" y="17274"/>
                  </a:lnTo>
                  <a:lnTo>
                    <a:pt x="3829" y="24345"/>
                  </a:lnTo>
                  <a:lnTo>
                    <a:pt x="74240" y="45285"/>
                  </a:lnTo>
                  <a:lnTo>
                    <a:pt x="21355" y="96269"/>
                  </a:lnTo>
                  <a:lnTo>
                    <a:pt x="21207" y="104308"/>
                  </a:lnTo>
                  <a:lnTo>
                    <a:pt x="30943" y="114407"/>
                  </a:lnTo>
                  <a:lnTo>
                    <a:pt x="38983" y="114555"/>
                  </a:lnTo>
                  <a:lnTo>
                    <a:pt x="123217" y="33350"/>
                  </a:lnTo>
                  <a:lnTo>
                    <a:pt x="11069" y="0"/>
                  </a:lnTo>
                  <a:close/>
                </a:path>
              </a:pathLst>
            </a:custGeom>
            <a:solidFill>
              <a:srgbClr val="919191"/>
            </a:solidFill>
          </p:spPr>
          <p:txBody>
            <a:bodyPr wrap="square" lIns="0" tIns="0" rIns="0" bIns="0" rtlCol="0"/>
            <a:lstStyle/>
            <a:p>
              <a:endParaRPr/>
            </a:p>
          </p:txBody>
        </p:sp>
        <p:sp>
          <p:nvSpPr>
            <p:cNvPr id="104" name="object 104"/>
            <p:cNvSpPr/>
            <p:nvPr/>
          </p:nvSpPr>
          <p:spPr>
            <a:xfrm>
              <a:off x="6349538" y="5041668"/>
              <a:ext cx="386541" cy="394854"/>
            </a:xfrm>
            <a:prstGeom prst="rect">
              <a:avLst/>
            </a:prstGeom>
            <a:blipFill>
              <a:blip r:embed="rId9" cstate="print"/>
              <a:stretch>
                <a:fillRect/>
              </a:stretch>
            </a:blipFill>
          </p:spPr>
          <p:txBody>
            <a:bodyPr wrap="square" lIns="0" tIns="0" rIns="0" bIns="0" rtlCol="0"/>
            <a:lstStyle/>
            <a:p>
              <a:endParaRPr/>
            </a:p>
          </p:txBody>
        </p:sp>
        <p:sp>
          <p:nvSpPr>
            <p:cNvPr id="105" name="object 105"/>
            <p:cNvSpPr/>
            <p:nvPr/>
          </p:nvSpPr>
          <p:spPr>
            <a:xfrm>
              <a:off x="6405858" y="5097540"/>
              <a:ext cx="221615" cy="229235"/>
            </a:xfrm>
            <a:custGeom>
              <a:avLst/>
              <a:gdLst/>
              <a:ahLst/>
              <a:cxnLst/>
              <a:rect l="l" t="t" r="r" b="b"/>
              <a:pathLst>
                <a:path w="221614" h="229235">
                  <a:moveTo>
                    <a:pt x="102542" y="0"/>
                  </a:moveTo>
                  <a:lnTo>
                    <a:pt x="62335" y="11197"/>
                  </a:lnTo>
                  <a:lnTo>
                    <a:pt x="29773" y="36177"/>
                  </a:lnTo>
                  <a:lnTo>
                    <a:pt x="7959" y="71718"/>
                  </a:lnTo>
                  <a:lnTo>
                    <a:pt x="22" y="114195"/>
                  </a:lnTo>
                  <a:lnTo>
                    <a:pt x="0" y="115269"/>
                  </a:lnTo>
                  <a:lnTo>
                    <a:pt x="938" y="129610"/>
                  </a:lnTo>
                  <a:lnTo>
                    <a:pt x="13411" y="168985"/>
                  </a:lnTo>
                  <a:lnTo>
                    <a:pt x="38693" y="200636"/>
                  </a:lnTo>
                  <a:lnTo>
                    <a:pt x="74627" y="221664"/>
                  </a:lnTo>
                  <a:lnTo>
                    <a:pt x="119058" y="229167"/>
                  </a:lnTo>
                  <a:lnTo>
                    <a:pt x="133081" y="227129"/>
                  </a:lnTo>
                  <a:lnTo>
                    <a:pt x="170975" y="210908"/>
                  </a:lnTo>
                  <a:lnTo>
                    <a:pt x="200207" y="181989"/>
                  </a:lnTo>
                  <a:lnTo>
                    <a:pt x="217689" y="143547"/>
                  </a:lnTo>
                  <a:lnTo>
                    <a:pt x="221291" y="114195"/>
                  </a:lnTo>
                  <a:lnTo>
                    <a:pt x="220382" y="99825"/>
                  </a:lnTo>
                  <a:lnTo>
                    <a:pt x="207970" y="60361"/>
                  </a:lnTo>
                  <a:lnTo>
                    <a:pt x="182734" y="28628"/>
                  </a:lnTo>
                  <a:lnTo>
                    <a:pt x="146862" y="7537"/>
                  </a:lnTo>
                  <a:lnTo>
                    <a:pt x="102542" y="0"/>
                  </a:lnTo>
                  <a:close/>
                </a:path>
              </a:pathLst>
            </a:custGeom>
            <a:solidFill>
              <a:srgbClr val="FFFFFF"/>
            </a:solidFill>
          </p:spPr>
          <p:txBody>
            <a:bodyPr wrap="square" lIns="0" tIns="0" rIns="0" bIns="0" rtlCol="0"/>
            <a:lstStyle/>
            <a:p>
              <a:endParaRPr/>
            </a:p>
          </p:txBody>
        </p:sp>
        <p:sp>
          <p:nvSpPr>
            <p:cNvPr id="106" name="object 106"/>
            <p:cNvSpPr/>
            <p:nvPr/>
          </p:nvSpPr>
          <p:spPr>
            <a:xfrm>
              <a:off x="6405856" y="5097541"/>
              <a:ext cx="221615" cy="229235"/>
            </a:xfrm>
            <a:custGeom>
              <a:avLst/>
              <a:gdLst/>
              <a:ahLst/>
              <a:cxnLst/>
              <a:rect l="l" t="t" r="r" b="b"/>
              <a:pathLst>
                <a:path w="221614" h="229235">
                  <a:moveTo>
                    <a:pt x="0" y="114595"/>
                  </a:moveTo>
                  <a:lnTo>
                    <a:pt x="7961" y="71718"/>
                  </a:lnTo>
                  <a:lnTo>
                    <a:pt x="29774" y="36178"/>
                  </a:lnTo>
                  <a:lnTo>
                    <a:pt x="62337" y="11197"/>
                  </a:lnTo>
                  <a:lnTo>
                    <a:pt x="102544" y="0"/>
                  </a:lnTo>
                  <a:lnTo>
                    <a:pt x="118121" y="826"/>
                  </a:lnTo>
                  <a:lnTo>
                    <a:pt x="159868" y="13205"/>
                  </a:lnTo>
                  <a:lnTo>
                    <a:pt x="192438" y="38167"/>
                  </a:lnTo>
                  <a:lnTo>
                    <a:pt x="213642" y="72800"/>
                  </a:lnTo>
                  <a:lnTo>
                    <a:pt x="221293" y="114195"/>
                  </a:lnTo>
                  <a:lnTo>
                    <a:pt x="220373" y="129165"/>
                  </a:lnTo>
                  <a:lnTo>
                    <a:pt x="207494" y="170076"/>
                  </a:lnTo>
                  <a:lnTo>
                    <a:pt x="181836" y="202522"/>
                  </a:lnTo>
                  <a:lnTo>
                    <a:pt x="146487" y="223329"/>
                  </a:lnTo>
                  <a:lnTo>
                    <a:pt x="119060" y="229167"/>
                  </a:lnTo>
                  <a:lnTo>
                    <a:pt x="103439" y="228347"/>
                  </a:lnTo>
                  <a:lnTo>
                    <a:pt x="61601" y="216014"/>
                  </a:lnTo>
                  <a:lnTo>
                    <a:pt x="28978" y="191123"/>
                  </a:lnTo>
                  <a:lnTo>
                    <a:pt x="7726" y="156575"/>
                  </a:lnTo>
                  <a:lnTo>
                    <a:pt x="1" y="115270"/>
                  </a:lnTo>
                  <a:lnTo>
                    <a:pt x="0" y="114595"/>
                  </a:lnTo>
                  <a:close/>
                </a:path>
              </a:pathLst>
            </a:custGeom>
            <a:ln w="50799">
              <a:solidFill>
                <a:srgbClr val="FFFFFF"/>
              </a:solidFill>
            </a:ln>
          </p:spPr>
          <p:txBody>
            <a:bodyPr wrap="square" lIns="0" tIns="0" rIns="0" bIns="0" rtlCol="0"/>
            <a:lstStyle/>
            <a:p>
              <a:endParaRPr/>
            </a:p>
          </p:txBody>
        </p:sp>
        <p:sp>
          <p:nvSpPr>
            <p:cNvPr id="107" name="object 107"/>
            <p:cNvSpPr/>
            <p:nvPr/>
          </p:nvSpPr>
          <p:spPr>
            <a:xfrm>
              <a:off x="7151717" y="4517966"/>
              <a:ext cx="386541" cy="399010"/>
            </a:xfrm>
            <a:prstGeom prst="rect">
              <a:avLst/>
            </a:prstGeom>
            <a:blipFill>
              <a:blip r:embed="rId10" cstate="print"/>
              <a:stretch>
                <a:fillRect/>
              </a:stretch>
            </a:blipFill>
          </p:spPr>
          <p:txBody>
            <a:bodyPr wrap="square" lIns="0" tIns="0" rIns="0" bIns="0" rtlCol="0"/>
            <a:lstStyle/>
            <a:p>
              <a:endParaRPr/>
            </a:p>
          </p:txBody>
        </p:sp>
        <p:sp>
          <p:nvSpPr>
            <p:cNvPr id="108" name="object 108"/>
            <p:cNvSpPr/>
            <p:nvPr/>
          </p:nvSpPr>
          <p:spPr>
            <a:xfrm>
              <a:off x="7207790" y="4575146"/>
              <a:ext cx="221615" cy="229235"/>
            </a:xfrm>
            <a:custGeom>
              <a:avLst/>
              <a:gdLst/>
              <a:ahLst/>
              <a:cxnLst/>
              <a:rect l="l" t="t" r="r" b="b"/>
              <a:pathLst>
                <a:path w="221614" h="229235">
                  <a:moveTo>
                    <a:pt x="102542" y="0"/>
                  </a:moveTo>
                  <a:lnTo>
                    <a:pt x="62336" y="11197"/>
                  </a:lnTo>
                  <a:lnTo>
                    <a:pt x="29773" y="36177"/>
                  </a:lnTo>
                  <a:lnTo>
                    <a:pt x="7959" y="71718"/>
                  </a:lnTo>
                  <a:lnTo>
                    <a:pt x="22" y="114195"/>
                  </a:lnTo>
                  <a:lnTo>
                    <a:pt x="0" y="115269"/>
                  </a:lnTo>
                  <a:lnTo>
                    <a:pt x="938" y="129609"/>
                  </a:lnTo>
                  <a:lnTo>
                    <a:pt x="13412" y="168984"/>
                  </a:lnTo>
                  <a:lnTo>
                    <a:pt x="38694" y="200636"/>
                  </a:lnTo>
                  <a:lnTo>
                    <a:pt x="74628" y="221663"/>
                  </a:lnTo>
                  <a:lnTo>
                    <a:pt x="119058" y="229167"/>
                  </a:lnTo>
                  <a:lnTo>
                    <a:pt x="133081" y="227129"/>
                  </a:lnTo>
                  <a:lnTo>
                    <a:pt x="170975" y="210908"/>
                  </a:lnTo>
                  <a:lnTo>
                    <a:pt x="200207" y="181989"/>
                  </a:lnTo>
                  <a:lnTo>
                    <a:pt x="217689" y="143547"/>
                  </a:lnTo>
                  <a:lnTo>
                    <a:pt x="221291" y="114195"/>
                  </a:lnTo>
                  <a:lnTo>
                    <a:pt x="220382" y="99826"/>
                  </a:lnTo>
                  <a:lnTo>
                    <a:pt x="207971" y="60361"/>
                  </a:lnTo>
                  <a:lnTo>
                    <a:pt x="182735" y="28628"/>
                  </a:lnTo>
                  <a:lnTo>
                    <a:pt x="146863" y="7537"/>
                  </a:lnTo>
                  <a:lnTo>
                    <a:pt x="102542" y="0"/>
                  </a:lnTo>
                  <a:close/>
                </a:path>
              </a:pathLst>
            </a:custGeom>
            <a:solidFill>
              <a:srgbClr val="000000"/>
            </a:solidFill>
          </p:spPr>
          <p:txBody>
            <a:bodyPr wrap="square" lIns="0" tIns="0" rIns="0" bIns="0" rtlCol="0"/>
            <a:lstStyle/>
            <a:p>
              <a:endParaRPr/>
            </a:p>
          </p:txBody>
        </p:sp>
        <p:sp>
          <p:nvSpPr>
            <p:cNvPr id="109" name="object 109"/>
            <p:cNvSpPr/>
            <p:nvPr/>
          </p:nvSpPr>
          <p:spPr>
            <a:xfrm>
              <a:off x="7207788" y="4575146"/>
              <a:ext cx="221615" cy="229235"/>
            </a:xfrm>
            <a:custGeom>
              <a:avLst/>
              <a:gdLst/>
              <a:ahLst/>
              <a:cxnLst/>
              <a:rect l="l" t="t" r="r" b="b"/>
              <a:pathLst>
                <a:path w="221614" h="229235">
                  <a:moveTo>
                    <a:pt x="0" y="114595"/>
                  </a:moveTo>
                  <a:lnTo>
                    <a:pt x="7961" y="71718"/>
                  </a:lnTo>
                  <a:lnTo>
                    <a:pt x="29775" y="36178"/>
                  </a:lnTo>
                  <a:lnTo>
                    <a:pt x="62337" y="11197"/>
                  </a:lnTo>
                  <a:lnTo>
                    <a:pt x="102544" y="0"/>
                  </a:lnTo>
                  <a:lnTo>
                    <a:pt x="118121" y="826"/>
                  </a:lnTo>
                  <a:lnTo>
                    <a:pt x="159868" y="13205"/>
                  </a:lnTo>
                  <a:lnTo>
                    <a:pt x="192438" y="38167"/>
                  </a:lnTo>
                  <a:lnTo>
                    <a:pt x="213642" y="72800"/>
                  </a:lnTo>
                  <a:lnTo>
                    <a:pt x="221293" y="114195"/>
                  </a:lnTo>
                  <a:lnTo>
                    <a:pt x="220373" y="129165"/>
                  </a:lnTo>
                  <a:lnTo>
                    <a:pt x="207494" y="170076"/>
                  </a:lnTo>
                  <a:lnTo>
                    <a:pt x="181836" y="202522"/>
                  </a:lnTo>
                  <a:lnTo>
                    <a:pt x="146487" y="223329"/>
                  </a:lnTo>
                  <a:lnTo>
                    <a:pt x="119060" y="229167"/>
                  </a:lnTo>
                  <a:lnTo>
                    <a:pt x="103439" y="228347"/>
                  </a:lnTo>
                  <a:lnTo>
                    <a:pt x="61601" y="216014"/>
                  </a:lnTo>
                  <a:lnTo>
                    <a:pt x="28978" y="191123"/>
                  </a:lnTo>
                  <a:lnTo>
                    <a:pt x="7726" y="156575"/>
                  </a:lnTo>
                  <a:lnTo>
                    <a:pt x="1" y="115270"/>
                  </a:lnTo>
                  <a:lnTo>
                    <a:pt x="0" y="114595"/>
                  </a:lnTo>
                  <a:close/>
                </a:path>
              </a:pathLst>
            </a:custGeom>
            <a:ln w="50799">
              <a:solidFill>
                <a:srgbClr val="000000"/>
              </a:solidFill>
            </a:ln>
          </p:spPr>
          <p:txBody>
            <a:bodyPr wrap="square" lIns="0" tIns="0" rIns="0" bIns="0" rtlCol="0"/>
            <a:lstStyle/>
            <a:p>
              <a:endParaRPr/>
            </a:p>
          </p:txBody>
        </p:sp>
        <p:sp>
          <p:nvSpPr>
            <p:cNvPr id="110" name="object 110"/>
            <p:cNvSpPr/>
            <p:nvPr/>
          </p:nvSpPr>
          <p:spPr>
            <a:xfrm>
              <a:off x="6627149" y="4706697"/>
              <a:ext cx="562610" cy="505459"/>
            </a:xfrm>
            <a:custGeom>
              <a:avLst/>
              <a:gdLst/>
              <a:ahLst/>
              <a:cxnLst/>
              <a:rect l="l" t="t" r="r" b="b"/>
              <a:pathLst>
                <a:path w="562610" h="505460">
                  <a:moveTo>
                    <a:pt x="0" y="505437"/>
                  </a:moveTo>
                  <a:lnTo>
                    <a:pt x="562279" y="0"/>
                  </a:lnTo>
                </a:path>
              </a:pathLst>
            </a:custGeom>
            <a:ln w="25399">
              <a:solidFill>
                <a:srgbClr val="919191"/>
              </a:solidFill>
            </a:ln>
          </p:spPr>
          <p:txBody>
            <a:bodyPr wrap="square" lIns="0" tIns="0" rIns="0" bIns="0" rtlCol="0"/>
            <a:lstStyle/>
            <a:p>
              <a:endParaRPr/>
            </a:p>
          </p:txBody>
        </p:sp>
        <p:sp>
          <p:nvSpPr>
            <p:cNvPr id="111" name="object 111"/>
            <p:cNvSpPr/>
            <p:nvPr/>
          </p:nvSpPr>
          <p:spPr>
            <a:xfrm>
              <a:off x="7089185" y="4689847"/>
              <a:ext cx="119380" cy="115570"/>
            </a:xfrm>
            <a:custGeom>
              <a:avLst/>
              <a:gdLst/>
              <a:ahLst/>
              <a:cxnLst/>
              <a:rect l="l" t="t" r="r" b="b"/>
              <a:pathLst>
                <a:path w="119379" h="115570">
                  <a:moveTo>
                    <a:pt x="108174" y="33699"/>
                  </a:moveTo>
                  <a:lnTo>
                    <a:pt x="81498" y="33699"/>
                  </a:lnTo>
                  <a:lnTo>
                    <a:pt x="59053" y="103645"/>
                  </a:lnTo>
                  <a:lnTo>
                    <a:pt x="62730" y="110797"/>
                  </a:lnTo>
                  <a:lnTo>
                    <a:pt x="76086" y="115083"/>
                  </a:lnTo>
                  <a:lnTo>
                    <a:pt x="83238" y="111406"/>
                  </a:lnTo>
                  <a:lnTo>
                    <a:pt x="108174" y="33699"/>
                  </a:lnTo>
                  <a:close/>
                </a:path>
                <a:path w="119379" h="115570">
                  <a:moveTo>
                    <a:pt x="118988" y="0"/>
                  </a:moveTo>
                  <a:lnTo>
                    <a:pt x="4415" y="23719"/>
                  </a:lnTo>
                  <a:lnTo>
                    <a:pt x="0" y="30439"/>
                  </a:lnTo>
                  <a:lnTo>
                    <a:pt x="2843" y="44176"/>
                  </a:lnTo>
                  <a:lnTo>
                    <a:pt x="9564" y="48591"/>
                  </a:lnTo>
                  <a:lnTo>
                    <a:pt x="81498" y="33699"/>
                  </a:lnTo>
                  <a:lnTo>
                    <a:pt x="108174" y="33699"/>
                  </a:lnTo>
                  <a:lnTo>
                    <a:pt x="118988" y="0"/>
                  </a:lnTo>
                  <a:close/>
                </a:path>
              </a:pathLst>
            </a:custGeom>
            <a:solidFill>
              <a:srgbClr val="919191"/>
            </a:solidFill>
          </p:spPr>
          <p:txBody>
            <a:bodyPr wrap="square" lIns="0" tIns="0" rIns="0" bIns="0" rtlCol="0"/>
            <a:lstStyle/>
            <a:p>
              <a:endParaRPr/>
            </a:p>
          </p:txBody>
        </p:sp>
        <p:sp>
          <p:nvSpPr>
            <p:cNvPr id="112" name="object 112"/>
            <p:cNvSpPr/>
            <p:nvPr/>
          </p:nvSpPr>
          <p:spPr>
            <a:xfrm>
              <a:off x="7429080" y="4689741"/>
              <a:ext cx="495934" cy="0"/>
            </a:xfrm>
            <a:custGeom>
              <a:avLst/>
              <a:gdLst/>
              <a:ahLst/>
              <a:cxnLst/>
              <a:rect l="l" t="t" r="r" b="b"/>
              <a:pathLst>
                <a:path w="495935">
                  <a:moveTo>
                    <a:pt x="0" y="0"/>
                  </a:moveTo>
                  <a:lnTo>
                    <a:pt x="495494" y="0"/>
                  </a:lnTo>
                </a:path>
              </a:pathLst>
            </a:custGeom>
            <a:ln w="25399">
              <a:solidFill>
                <a:srgbClr val="919191"/>
              </a:solidFill>
            </a:ln>
          </p:spPr>
          <p:txBody>
            <a:bodyPr wrap="square" lIns="0" tIns="0" rIns="0" bIns="0" rtlCol="0"/>
            <a:lstStyle/>
            <a:p>
              <a:endParaRPr/>
            </a:p>
          </p:txBody>
        </p:sp>
        <p:sp>
          <p:nvSpPr>
            <p:cNvPr id="113" name="object 113"/>
            <p:cNvSpPr/>
            <p:nvPr/>
          </p:nvSpPr>
          <p:spPr>
            <a:xfrm>
              <a:off x="7833872" y="4630787"/>
              <a:ext cx="116205" cy="118110"/>
            </a:xfrm>
            <a:custGeom>
              <a:avLst/>
              <a:gdLst/>
              <a:ahLst/>
              <a:cxnLst/>
              <a:rect l="l" t="t" r="r" b="b"/>
              <a:pathLst>
                <a:path w="116204" h="118110">
                  <a:moveTo>
                    <a:pt x="14845" y="0"/>
                  </a:moveTo>
                  <a:lnTo>
                    <a:pt x="7068" y="2045"/>
                  </a:lnTo>
                  <a:lnTo>
                    <a:pt x="0" y="14163"/>
                  </a:lnTo>
                  <a:lnTo>
                    <a:pt x="2047" y="21939"/>
                  </a:lnTo>
                  <a:lnTo>
                    <a:pt x="65498" y="58954"/>
                  </a:lnTo>
                  <a:lnTo>
                    <a:pt x="2047" y="95968"/>
                  </a:lnTo>
                  <a:lnTo>
                    <a:pt x="0" y="103745"/>
                  </a:lnTo>
                  <a:lnTo>
                    <a:pt x="7068" y="115862"/>
                  </a:lnTo>
                  <a:lnTo>
                    <a:pt x="14845" y="117908"/>
                  </a:lnTo>
                  <a:lnTo>
                    <a:pt x="115909" y="58954"/>
                  </a:lnTo>
                  <a:lnTo>
                    <a:pt x="14845" y="0"/>
                  </a:lnTo>
                  <a:close/>
                </a:path>
              </a:pathLst>
            </a:custGeom>
            <a:solidFill>
              <a:srgbClr val="919191"/>
            </a:solidFill>
          </p:spPr>
          <p:txBody>
            <a:bodyPr wrap="square" lIns="0" tIns="0" rIns="0" bIns="0" rtlCol="0"/>
            <a:lstStyle/>
            <a:p>
              <a:endParaRPr/>
            </a:p>
          </p:txBody>
        </p:sp>
        <p:sp>
          <p:nvSpPr>
            <p:cNvPr id="114" name="object 114"/>
            <p:cNvSpPr/>
            <p:nvPr/>
          </p:nvSpPr>
          <p:spPr>
            <a:xfrm>
              <a:off x="7891548" y="4517966"/>
              <a:ext cx="390698" cy="399010"/>
            </a:xfrm>
            <a:prstGeom prst="rect">
              <a:avLst/>
            </a:prstGeom>
            <a:blipFill>
              <a:blip r:embed="rId11" cstate="print"/>
              <a:stretch>
                <a:fillRect/>
              </a:stretch>
            </a:blipFill>
          </p:spPr>
          <p:txBody>
            <a:bodyPr wrap="square" lIns="0" tIns="0" rIns="0" bIns="0" rtlCol="0"/>
            <a:lstStyle/>
            <a:p>
              <a:endParaRPr/>
            </a:p>
          </p:txBody>
        </p:sp>
        <p:sp>
          <p:nvSpPr>
            <p:cNvPr id="115" name="object 115"/>
            <p:cNvSpPr/>
            <p:nvPr/>
          </p:nvSpPr>
          <p:spPr>
            <a:xfrm>
              <a:off x="7950074" y="4575146"/>
              <a:ext cx="221615" cy="229235"/>
            </a:xfrm>
            <a:custGeom>
              <a:avLst/>
              <a:gdLst/>
              <a:ahLst/>
              <a:cxnLst/>
              <a:rect l="l" t="t" r="r" b="b"/>
              <a:pathLst>
                <a:path w="221615" h="229235">
                  <a:moveTo>
                    <a:pt x="102542" y="0"/>
                  </a:moveTo>
                  <a:lnTo>
                    <a:pt x="62336" y="11197"/>
                  </a:lnTo>
                  <a:lnTo>
                    <a:pt x="29773" y="36177"/>
                  </a:lnTo>
                  <a:lnTo>
                    <a:pt x="7959" y="71718"/>
                  </a:lnTo>
                  <a:lnTo>
                    <a:pt x="22" y="114194"/>
                  </a:lnTo>
                  <a:lnTo>
                    <a:pt x="0" y="115271"/>
                  </a:lnTo>
                  <a:lnTo>
                    <a:pt x="938" y="129611"/>
                  </a:lnTo>
                  <a:lnTo>
                    <a:pt x="13412" y="168985"/>
                  </a:lnTo>
                  <a:lnTo>
                    <a:pt x="38694" y="200636"/>
                  </a:lnTo>
                  <a:lnTo>
                    <a:pt x="74629" y="221663"/>
                  </a:lnTo>
                  <a:lnTo>
                    <a:pt x="119060" y="229166"/>
                  </a:lnTo>
                  <a:lnTo>
                    <a:pt x="133082" y="227129"/>
                  </a:lnTo>
                  <a:lnTo>
                    <a:pt x="170977" y="210907"/>
                  </a:lnTo>
                  <a:lnTo>
                    <a:pt x="200208" y="181988"/>
                  </a:lnTo>
                  <a:lnTo>
                    <a:pt x="217690" y="143546"/>
                  </a:lnTo>
                  <a:lnTo>
                    <a:pt x="221292" y="114194"/>
                  </a:lnTo>
                  <a:lnTo>
                    <a:pt x="220383" y="99825"/>
                  </a:lnTo>
                  <a:lnTo>
                    <a:pt x="207971" y="60361"/>
                  </a:lnTo>
                  <a:lnTo>
                    <a:pt x="182735" y="28628"/>
                  </a:lnTo>
                  <a:lnTo>
                    <a:pt x="146863" y="7537"/>
                  </a:lnTo>
                  <a:lnTo>
                    <a:pt x="102542" y="0"/>
                  </a:lnTo>
                  <a:close/>
                </a:path>
              </a:pathLst>
            </a:custGeom>
            <a:solidFill>
              <a:srgbClr val="FFFFFF"/>
            </a:solidFill>
          </p:spPr>
          <p:txBody>
            <a:bodyPr wrap="square" lIns="0" tIns="0" rIns="0" bIns="0" rtlCol="0"/>
            <a:lstStyle/>
            <a:p>
              <a:endParaRPr/>
            </a:p>
          </p:txBody>
        </p:sp>
        <p:sp>
          <p:nvSpPr>
            <p:cNvPr id="116" name="object 116"/>
            <p:cNvSpPr/>
            <p:nvPr/>
          </p:nvSpPr>
          <p:spPr>
            <a:xfrm>
              <a:off x="7950072" y="4575146"/>
              <a:ext cx="221615" cy="229235"/>
            </a:xfrm>
            <a:custGeom>
              <a:avLst/>
              <a:gdLst/>
              <a:ahLst/>
              <a:cxnLst/>
              <a:rect l="l" t="t" r="r" b="b"/>
              <a:pathLst>
                <a:path w="221615" h="229235">
                  <a:moveTo>
                    <a:pt x="0" y="114595"/>
                  </a:moveTo>
                  <a:lnTo>
                    <a:pt x="7961" y="71718"/>
                  </a:lnTo>
                  <a:lnTo>
                    <a:pt x="29775" y="36178"/>
                  </a:lnTo>
                  <a:lnTo>
                    <a:pt x="62337" y="11197"/>
                  </a:lnTo>
                  <a:lnTo>
                    <a:pt x="102544" y="0"/>
                  </a:lnTo>
                  <a:lnTo>
                    <a:pt x="118121" y="826"/>
                  </a:lnTo>
                  <a:lnTo>
                    <a:pt x="159868" y="13205"/>
                  </a:lnTo>
                  <a:lnTo>
                    <a:pt x="192438" y="38167"/>
                  </a:lnTo>
                  <a:lnTo>
                    <a:pt x="213643" y="72800"/>
                  </a:lnTo>
                  <a:lnTo>
                    <a:pt x="221293" y="114194"/>
                  </a:lnTo>
                  <a:lnTo>
                    <a:pt x="220374" y="129164"/>
                  </a:lnTo>
                  <a:lnTo>
                    <a:pt x="207495" y="170076"/>
                  </a:lnTo>
                  <a:lnTo>
                    <a:pt x="181837" y="202522"/>
                  </a:lnTo>
                  <a:lnTo>
                    <a:pt x="146487" y="223329"/>
                  </a:lnTo>
                  <a:lnTo>
                    <a:pt x="119061" y="229167"/>
                  </a:lnTo>
                  <a:lnTo>
                    <a:pt x="103440" y="228347"/>
                  </a:lnTo>
                  <a:lnTo>
                    <a:pt x="61601" y="216014"/>
                  </a:lnTo>
                  <a:lnTo>
                    <a:pt x="28978" y="191123"/>
                  </a:lnTo>
                  <a:lnTo>
                    <a:pt x="7726" y="156576"/>
                  </a:lnTo>
                  <a:lnTo>
                    <a:pt x="1" y="115271"/>
                  </a:lnTo>
                  <a:lnTo>
                    <a:pt x="0" y="114595"/>
                  </a:lnTo>
                  <a:close/>
                </a:path>
              </a:pathLst>
            </a:custGeom>
            <a:ln w="50799">
              <a:solidFill>
                <a:srgbClr val="FFFFFF"/>
              </a:solidFill>
            </a:ln>
          </p:spPr>
          <p:txBody>
            <a:bodyPr wrap="square" lIns="0" tIns="0" rIns="0" bIns="0" rtlCol="0"/>
            <a:lstStyle/>
            <a:p>
              <a:endParaRPr/>
            </a:p>
          </p:txBody>
        </p:sp>
        <p:sp>
          <p:nvSpPr>
            <p:cNvPr id="117" name="object 117"/>
            <p:cNvSpPr/>
            <p:nvPr/>
          </p:nvSpPr>
          <p:spPr>
            <a:xfrm>
              <a:off x="8171366" y="4684510"/>
              <a:ext cx="407670" cy="5715"/>
            </a:xfrm>
            <a:custGeom>
              <a:avLst/>
              <a:gdLst/>
              <a:ahLst/>
              <a:cxnLst/>
              <a:rect l="l" t="t" r="r" b="b"/>
              <a:pathLst>
                <a:path w="407670" h="5714">
                  <a:moveTo>
                    <a:pt x="0" y="5232"/>
                  </a:moveTo>
                  <a:lnTo>
                    <a:pt x="407390" y="0"/>
                  </a:lnTo>
                </a:path>
              </a:pathLst>
            </a:custGeom>
            <a:ln w="25399">
              <a:solidFill>
                <a:srgbClr val="919191"/>
              </a:solidFill>
            </a:ln>
          </p:spPr>
          <p:txBody>
            <a:bodyPr wrap="square" lIns="0" tIns="0" rIns="0" bIns="0" rtlCol="0"/>
            <a:lstStyle/>
            <a:p>
              <a:endParaRPr/>
            </a:p>
          </p:txBody>
        </p:sp>
        <p:sp>
          <p:nvSpPr>
            <p:cNvPr id="118" name="object 118"/>
            <p:cNvSpPr/>
            <p:nvPr/>
          </p:nvSpPr>
          <p:spPr>
            <a:xfrm>
              <a:off x="8487486" y="4626533"/>
              <a:ext cx="116839" cy="118110"/>
            </a:xfrm>
            <a:custGeom>
              <a:avLst/>
              <a:gdLst/>
              <a:ahLst/>
              <a:cxnLst/>
              <a:rect l="l" t="t" r="r" b="b"/>
              <a:pathLst>
                <a:path w="116840" h="118110">
                  <a:moveTo>
                    <a:pt x="14662" y="0"/>
                  </a:moveTo>
                  <a:lnTo>
                    <a:pt x="6912" y="2146"/>
                  </a:lnTo>
                  <a:lnTo>
                    <a:pt x="0" y="14352"/>
                  </a:lnTo>
                  <a:lnTo>
                    <a:pt x="2146" y="22101"/>
                  </a:lnTo>
                  <a:lnTo>
                    <a:pt x="66069" y="58298"/>
                  </a:lnTo>
                  <a:lnTo>
                    <a:pt x="3096" y="96125"/>
                  </a:lnTo>
                  <a:lnTo>
                    <a:pt x="1150" y="103926"/>
                  </a:lnTo>
                  <a:lnTo>
                    <a:pt x="8374" y="115952"/>
                  </a:lnTo>
                  <a:lnTo>
                    <a:pt x="16175" y="117897"/>
                  </a:lnTo>
                  <a:lnTo>
                    <a:pt x="116475" y="57651"/>
                  </a:lnTo>
                  <a:lnTo>
                    <a:pt x="14662" y="0"/>
                  </a:lnTo>
                  <a:close/>
                </a:path>
              </a:pathLst>
            </a:custGeom>
            <a:solidFill>
              <a:srgbClr val="919191"/>
            </a:solidFill>
          </p:spPr>
          <p:txBody>
            <a:bodyPr wrap="square" lIns="0" tIns="0" rIns="0" bIns="0" rtlCol="0"/>
            <a:lstStyle/>
            <a:p>
              <a:endParaRPr/>
            </a:p>
          </p:txBody>
        </p:sp>
        <p:sp>
          <p:nvSpPr>
            <p:cNvPr id="119" name="object 119"/>
            <p:cNvSpPr/>
            <p:nvPr/>
          </p:nvSpPr>
          <p:spPr>
            <a:xfrm>
              <a:off x="8548255" y="4513810"/>
              <a:ext cx="386541" cy="394854"/>
            </a:xfrm>
            <a:prstGeom prst="rect">
              <a:avLst/>
            </a:prstGeom>
            <a:blipFill>
              <a:blip r:embed="rId12" cstate="print"/>
              <a:stretch>
                <a:fillRect/>
              </a:stretch>
            </a:blipFill>
          </p:spPr>
          <p:txBody>
            <a:bodyPr wrap="square" lIns="0" tIns="0" rIns="0" bIns="0" rtlCol="0"/>
            <a:lstStyle/>
            <a:p>
              <a:endParaRPr/>
            </a:p>
          </p:txBody>
        </p:sp>
        <p:sp>
          <p:nvSpPr>
            <p:cNvPr id="120" name="object 120"/>
            <p:cNvSpPr/>
            <p:nvPr/>
          </p:nvSpPr>
          <p:spPr>
            <a:xfrm>
              <a:off x="8604077" y="4569625"/>
              <a:ext cx="221615" cy="229235"/>
            </a:xfrm>
            <a:custGeom>
              <a:avLst/>
              <a:gdLst/>
              <a:ahLst/>
              <a:cxnLst/>
              <a:rect l="l" t="t" r="r" b="b"/>
              <a:pathLst>
                <a:path w="221615" h="229235">
                  <a:moveTo>
                    <a:pt x="102542" y="0"/>
                  </a:moveTo>
                  <a:lnTo>
                    <a:pt x="62335" y="11197"/>
                  </a:lnTo>
                  <a:lnTo>
                    <a:pt x="29773" y="36177"/>
                  </a:lnTo>
                  <a:lnTo>
                    <a:pt x="7959" y="71718"/>
                  </a:lnTo>
                  <a:lnTo>
                    <a:pt x="22" y="114195"/>
                  </a:lnTo>
                  <a:lnTo>
                    <a:pt x="0" y="115270"/>
                  </a:lnTo>
                  <a:lnTo>
                    <a:pt x="938" y="129610"/>
                  </a:lnTo>
                  <a:lnTo>
                    <a:pt x="13411" y="168985"/>
                  </a:lnTo>
                  <a:lnTo>
                    <a:pt x="38693" y="200636"/>
                  </a:lnTo>
                  <a:lnTo>
                    <a:pt x="74627" y="221664"/>
                  </a:lnTo>
                  <a:lnTo>
                    <a:pt x="119058" y="229167"/>
                  </a:lnTo>
                  <a:lnTo>
                    <a:pt x="133081" y="227129"/>
                  </a:lnTo>
                  <a:lnTo>
                    <a:pt x="170976" y="210908"/>
                  </a:lnTo>
                  <a:lnTo>
                    <a:pt x="200207" y="181989"/>
                  </a:lnTo>
                  <a:lnTo>
                    <a:pt x="217689" y="143547"/>
                  </a:lnTo>
                  <a:lnTo>
                    <a:pt x="221291" y="114195"/>
                  </a:lnTo>
                  <a:lnTo>
                    <a:pt x="220382" y="99825"/>
                  </a:lnTo>
                  <a:lnTo>
                    <a:pt x="207971" y="60361"/>
                  </a:lnTo>
                  <a:lnTo>
                    <a:pt x="182735" y="28628"/>
                  </a:lnTo>
                  <a:lnTo>
                    <a:pt x="146863" y="7537"/>
                  </a:lnTo>
                  <a:lnTo>
                    <a:pt x="102542" y="0"/>
                  </a:lnTo>
                  <a:close/>
                </a:path>
              </a:pathLst>
            </a:custGeom>
            <a:solidFill>
              <a:srgbClr val="000000"/>
            </a:solidFill>
          </p:spPr>
          <p:txBody>
            <a:bodyPr wrap="square" lIns="0" tIns="0" rIns="0" bIns="0" rtlCol="0"/>
            <a:lstStyle/>
            <a:p>
              <a:endParaRPr/>
            </a:p>
          </p:txBody>
        </p:sp>
        <p:sp>
          <p:nvSpPr>
            <p:cNvPr id="121" name="object 121"/>
            <p:cNvSpPr/>
            <p:nvPr/>
          </p:nvSpPr>
          <p:spPr>
            <a:xfrm>
              <a:off x="8604075" y="4569625"/>
              <a:ext cx="221615" cy="229235"/>
            </a:xfrm>
            <a:custGeom>
              <a:avLst/>
              <a:gdLst/>
              <a:ahLst/>
              <a:cxnLst/>
              <a:rect l="l" t="t" r="r" b="b"/>
              <a:pathLst>
                <a:path w="221615" h="229235">
                  <a:moveTo>
                    <a:pt x="0" y="114595"/>
                  </a:moveTo>
                  <a:lnTo>
                    <a:pt x="7961" y="71718"/>
                  </a:lnTo>
                  <a:lnTo>
                    <a:pt x="29774" y="36178"/>
                  </a:lnTo>
                  <a:lnTo>
                    <a:pt x="62337" y="11197"/>
                  </a:lnTo>
                  <a:lnTo>
                    <a:pt x="102544" y="0"/>
                  </a:lnTo>
                  <a:lnTo>
                    <a:pt x="118120" y="826"/>
                  </a:lnTo>
                  <a:lnTo>
                    <a:pt x="159868" y="13205"/>
                  </a:lnTo>
                  <a:lnTo>
                    <a:pt x="192438" y="38167"/>
                  </a:lnTo>
                  <a:lnTo>
                    <a:pt x="213643" y="72800"/>
                  </a:lnTo>
                  <a:lnTo>
                    <a:pt x="221293" y="114194"/>
                  </a:lnTo>
                  <a:lnTo>
                    <a:pt x="220374" y="129164"/>
                  </a:lnTo>
                  <a:lnTo>
                    <a:pt x="207495" y="170076"/>
                  </a:lnTo>
                  <a:lnTo>
                    <a:pt x="181837" y="202522"/>
                  </a:lnTo>
                  <a:lnTo>
                    <a:pt x="146487" y="223329"/>
                  </a:lnTo>
                  <a:lnTo>
                    <a:pt x="119061" y="229167"/>
                  </a:lnTo>
                  <a:lnTo>
                    <a:pt x="103440" y="228347"/>
                  </a:lnTo>
                  <a:lnTo>
                    <a:pt x="61601" y="216014"/>
                  </a:lnTo>
                  <a:lnTo>
                    <a:pt x="28978" y="191124"/>
                  </a:lnTo>
                  <a:lnTo>
                    <a:pt x="7726" y="156576"/>
                  </a:lnTo>
                  <a:lnTo>
                    <a:pt x="1" y="115271"/>
                  </a:lnTo>
                  <a:lnTo>
                    <a:pt x="0" y="114595"/>
                  </a:lnTo>
                  <a:close/>
                </a:path>
              </a:pathLst>
            </a:custGeom>
            <a:ln w="50799">
              <a:solidFill>
                <a:srgbClr val="000000"/>
              </a:solidFill>
            </a:ln>
          </p:spPr>
          <p:txBody>
            <a:bodyPr wrap="square" lIns="0" tIns="0" rIns="0" bIns="0" rtlCol="0"/>
            <a:lstStyle/>
            <a:p>
              <a:endParaRPr/>
            </a:p>
          </p:txBody>
        </p:sp>
        <p:sp>
          <p:nvSpPr>
            <p:cNvPr id="122" name="object 122"/>
            <p:cNvSpPr/>
            <p:nvPr/>
          </p:nvSpPr>
          <p:spPr>
            <a:xfrm>
              <a:off x="6627149" y="5109549"/>
              <a:ext cx="556260" cy="102870"/>
            </a:xfrm>
            <a:custGeom>
              <a:avLst/>
              <a:gdLst/>
              <a:ahLst/>
              <a:cxnLst/>
              <a:rect l="l" t="t" r="r" b="b"/>
              <a:pathLst>
                <a:path w="556260" h="102870">
                  <a:moveTo>
                    <a:pt x="0" y="102584"/>
                  </a:moveTo>
                  <a:lnTo>
                    <a:pt x="556238" y="0"/>
                  </a:lnTo>
                </a:path>
              </a:pathLst>
            </a:custGeom>
            <a:ln w="25399">
              <a:solidFill>
                <a:srgbClr val="919191"/>
              </a:solidFill>
            </a:ln>
          </p:spPr>
          <p:txBody>
            <a:bodyPr wrap="square" lIns="0" tIns="0" rIns="0" bIns="0" rtlCol="0"/>
            <a:lstStyle/>
            <a:p>
              <a:endParaRPr/>
            </a:p>
          </p:txBody>
        </p:sp>
        <p:sp>
          <p:nvSpPr>
            <p:cNvPr id="123" name="object 123"/>
            <p:cNvSpPr/>
            <p:nvPr/>
          </p:nvSpPr>
          <p:spPr>
            <a:xfrm>
              <a:off x="7086064" y="5065332"/>
              <a:ext cx="122555" cy="116205"/>
            </a:xfrm>
            <a:custGeom>
              <a:avLst/>
              <a:gdLst/>
              <a:ahLst/>
              <a:cxnLst/>
              <a:rect l="l" t="t" r="r" b="b"/>
              <a:pathLst>
                <a:path w="122554" h="116204">
                  <a:moveTo>
                    <a:pt x="12029" y="0"/>
                  </a:moveTo>
                  <a:lnTo>
                    <a:pt x="4753" y="3423"/>
                  </a:lnTo>
                  <a:lnTo>
                    <a:pt x="0" y="16621"/>
                  </a:lnTo>
                  <a:lnTo>
                    <a:pt x="3422" y="23897"/>
                  </a:lnTo>
                  <a:lnTo>
                    <a:pt x="72536" y="48789"/>
                  </a:lnTo>
                  <a:lnTo>
                    <a:pt x="16849" y="96699"/>
                  </a:lnTo>
                  <a:lnTo>
                    <a:pt x="16247" y="104717"/>
                  </a:lnTo>
                  <a:lnTo>
                    <a:pt x="25396" y="115351"/>
                  </a:lnTo>
                  <a:lnTo>
                    <a:pt x="33414" y="115953"/>
                  </a:lnTo>
                  <a:lnTo>
                    <a:pt x="122110" y="39646"/>
                  </a:lnTo>
                  <a:lnTo>
                    <a:pt x="12029" y="0"/>
                  </a:lnTo>
                  <a:close/>
                </a:path>
              </a:pathLst>
            </a:custGeom>
            <a:solidFill>
              <a:srgbClr val="919191"/>
            </a:solidFill>
          </p:spPr>
          <p:txBody>
            <a:bodyPr wrap="square" lIns="0" tIns="0" rIns="0" bIns="0" rtlCol="0"/>
            <a:lstStyle/>
            <a:p>
              <a:endParaRPr/>
            </a:p>
          </p:txBody>
        </p:sp>
        <p:sp>
          <p:nvSpPr>
            <p:cNvPr id="124" name="object 124"/>
            <p:cNvSpPr/>
            <p:nvPr/>
          </p:nvSpPr>
          <p:spPr>
            <a:xfrm>
              <a:off x="6349538" y="5744094"/>
              <a:ext cx="386541" cy="399010"/>
            </a:xfrm>
            <a:prstGeom prst="rect">
              <a:avLst/>
            </a:prstGeom>
            <a:blipFill>
              <a:blip r:embed="rId13" cstate="print"/>
              <a:stretch>
                <a:fillRect/>
              </a:stretch>
            </a:blipFill>
          </p:spPr>
          <p:txBody>
            <a:bodyPr wrap="square" lIns="0" tIns="0" rIns="0" bIns="0" rtlCol="0"/>
            <a:lstStyle/>
            <a:p>
              <a:endParaRPr/>
            </a:p>
          </p:txBody>
        </p:sp>
        <p:sp>
          <p:nvSpPr>
            <p:cNvPr id="125" name="object 125"/>
            <p:cNvSpPr/>
            <p:nvPr/>
          </p:nvSpPr>
          <p:spPr>
            <a:xfrm>
              <a:off x="6405858" y="5801238"/>
              <a:ext cx="221615" cy="229235"/>
            </a:xfrm>
            <a:custGeom>
              <a:avLst/>
              <a:gdLst/>
              <a:ahLst/>
              <a:cxnLst/>
              <a:rect l="l" t="t" r="r" b="b"/>
              <a:pathLst>
                <a:path w="221614" h="229235">
                  <a:moveTo>
                    <a:pt x="102542" y="0"/>
                  </a:moveTo>
                  <a:lnTo>
                    <a:pt x="62335" y="11197"/>
                  </a:lnTo>
                  <a:lnTo>
                    <a:pt x="29772" y="36178"/>
                  </a:lnTo>
                  <a:lnTo>
                    <a:pt x="7959" y="71718"/>
                  </a:lnTo>
                  <a:lnTo>
                    <a:pt x="22" y="114195"/>
                  </a:lnTo>
                  <a:lnTo>
                    <a:pt x="0" y="115270"/>
                  </a:lnTo>
                  <a:lnTo>
                    <a:pt x="938" y="129610"/>
                  </a:lnTo>
                  <a:lnTo>
                    <a:pt x="13411" y="168985"/>
                  </a:lnTo>
                  <a:lnTo>
                    <a:pt x="38693" y="200636"/>
                  </a:lnTo>
                  <a:lnTo>
                    <a:pt x="74627" y="221664"/>
                  </a:lnTo>
                  <a:lnTo>
                    <a:pt x="119058" y="229167"/>
                  </a:lnTo>
                  <a:lnTo>
                    <a:pt x="133081" y="227130"/>
                  </a:lnTo>
                  <a:lnTo>
                    <a:pt x="170975" y="210908"/>
                  </a:lnTo>
                  <a:lnTo>
                    <a:pt x="200207" y="181989"/>
                  </a:lnTo>
                  <a:lnTo>
                    <a:pt x="217689" y="143547"/>
                  </a:lnTo>
                  <a:lnTo>
                    <a:pt x="221291" y="114195"/>
                  </a:lnTo>
                  <a:lnTo>
                    <a:pt x="220382" y="99825"/>
                  </a:lnTo>
                  <a:lnTo>
                    <a:pt x="207970" y="60361"/>
                  </a:lnTo>
                  <a:lnTo>
                    <a:pt x="182734" y="28628"/>
                  </a:lnTo>
                  <a:lnTo>
                    <a:pt x="146862" y="7537"/>
                  </a:lnTo>
                  <a:lnTo>
                    <a:pt x="102542" y="0"/>
                  </a:lnTo>
                  <a:close/>
                </a:path>
              </a:pathLst>
            </a:custGeom>
            <a:solidFill>
              <a:srgbClr val="FFFFFF"/>
            </a:solidFill>
          </p:spPr>
          <p:txBody>
            <a:bodyPr wrap="square" lIns="0" tIns="0" rIns="0" bIns="0" rtlCol="0"/>
            <a:lstStyle/>
            <a:p>
              <a:endParaRPr/>
            </a:p>
          </p:txBody>
        </p:sp>
        <p:sp>
          <p:nvSpPr>
            <p:cNvPr id="126" name="object 126"/>
            <p:cNvSpPr/>
            <p:nvPr/>
          </p:nvSpPr>
          <p:spPr>
            <a:xfrm>
              <a:off x="6405856" y="5801238"/>
              <a:ext cx="221615" cy="229235"/>
            </a:xfrm>
            <a:custGeom>
              <a:avLst/>
              <a:gdLst/>
              <a:ahLst/>
              <a:cxnLst/>
              <a:rect l="l" t="t" r="r" b="b"/>
              <a:pathLst>
                <a:path w="221614" h="229235">
                  <a:moveTo>
                    <a:pt x="0" y="114595"/>
                  </a:moveTo>
                  <a:lnTo>
                    <a:pt x="7961" y="71718"/>
                  </a:lnTo>
                  <a:lnTo>
                    <a:pt x="29774" y="36178"/>
                  </a:lnTo>
                  <a:lnTo>
                    <a:pt x="62337" y="11197"/>
                  </a:lnTo>
                  <a:lnTo>
                    <a:pt x="102544" y="0"/>
                  </a:lnTo>
                  <a:lnTo>
                    <a:pt x="118121" y="826"/>
                  </a:lnTo>
                  <a:lnTo>
                    <a:pt x="159868" y="13205"/>
                  </a:lnTo>
                  <a:lnTo>
                    <a:pt x="192438" y="38167"/>
                  </a:lnTo>
                  <a:lnTo>
                    <a:pt x="213642" y="72800"/>
                  </a:lnTo>
                  <a:lnTo>
                    <a:pt x="221293" y="114195"/>
                  </a:lnTo>
                  <a:lnTo>
                    <a:pt x="220373" y="129165"/>
                  </a:lnTo>
                  <a:lnTo>
                    <a:pt x="207494" y="170076"/>
                  </a:lnTo>
                  <a:lnTo>
                    <a:pt x="181836" y="202522"/>
                  </a:lnTo>
                  <a:lnTo>
                    <a:pt x="146487" y="223329"/>
                  </a:lnTo>
                  <a:lnTo>
                    <a:pt x="119060" y="229167"/>
                  </a:lnTo>
                  <a:lnTo>
                    <a:pt x="103439" y="228347"/>
                  </a:lnTo>
                  <a:lnTo>
                    <a:pt x="61601" y="216014"/>
                  </a:lnTo>
                  <a:lnTo>
                    <a:pt x="28978" y="191123"/>
                  </a:lnTo>
                  <a:lnTo>
                    <a:pt x="7726" y="156575"/>
                  </a:lnTo>
                  <a:lnTo>
                    <a:pt x="1" y="115270"/>
                  </a:lnTo>
                  <a:lnTo>
                    <a:pt x="0" y="114595"/>
                  </a:lnTo>
                  <a:close/>
                </a:path>
              </a:pathLst>
            </a:custGeom>
            <a:ln w="50799">
              <a:solidFill>
                <a:srgbClr val="FFFFFF"/>
              </a:solidFill>
            </a:ln>
          </p:spPr>
          <p:txBody>
            <a:bodyPr wrap="square" lIns="0" tIns="0" rIns="0" bIns="0" rtlCol="0"/>
            <a:lstStyle/>
            <a:p>
              <a:endParaRPr/>
            </a:p>
          </p:txBody>
        </p:sp>
        <p:sp>
          <p:nvSpPr>
            <p:cNvPr id="127" name="object 127"/>
            <p:cNvSpPr/>
            <p:nvPr/>
          </p:nvSpPr>
          <p:spPr>
            <a:xfrm>
              <a:off x="7151717" y="4933603"/>
              <a:ext cx="386541" cy="394854"/>
            </a:xfrm>
            <a:prstGeom prst="rect">
              <a:avLst/>
            </a:prstGeom>
            <a:blipFill>
              <a:blip r:embed="rId14" cstate="print"/>
              <a:stretch>
                <a:fillRect/>
              </a:stretch>
            </a:blipFill>
          </p:spPr>
          <p:txBody>
            <a:bodyPr wrap="square" lIns="0" tIns="0" rIns="0" bIns="0" rtlCol="0"/>
            <a:lstStyle/>
            <a:p>
              <a:endParaRPr/>
            </a:p>
          </p:txBody>
        </p:sp>
        <p:sp>
          <p:nvSpPr>
            <p:cNvPr id="128" name="object 128"/>
            <p:cNvSpPr/>
            <p:nvPr/>
          </p:nvSpPr>
          <p:spPr>
            <a:xfrm>
              <a:off x="7207790" y="4990211"/>
              <a:ext cx="221615" cy="229235"/>
            </a:xfrm>
            <a:custGeom>
              <a:avLst/>
              <a:gdLst/>
              <a:ahLst/>
              <a:cxnLst/>
              <a:rect l="l" t="t" r="r" b="b"/>
              <a:pathLst>
                <a:path w="221614" h="229235">
                  <a:moveTo>
                    <a:pt x="102542" y="0"/>
                  </a:moveTo>
                  <a:lnTo>
                    <a:pt x="62336" y="11197"/>
                  </a:lnTo>
                  <a:lnTo>
                    <a:pt x="29773" y="36177"/>
                  </a:lnTo>
                  <a:lnTo>
                    <a:pt x="7959" y="71718"/>
                  </a:lnTo>
                  <a:lnTo>
                    <a:pt x="22" y="114195"/>
                  </a:lnTo>
                  <a:lnTo>
                    <a:pt x="0" y="115269"/>
                  </a:lnTo>
                  <a:lnTo>
                    <a:pt x="938" y="129609"/>
                  </a:lnTo>
                  <a:lnTo>
                    <a:pt x="13412" y="168984"/>
                  </a:lnTo>
                  <a:lnTo>
                    <a:pt x="38694" y="200636"/>
                  </a:lnTo>
                  <a:lnTo>
                    <a:pt x="74628" y="221663"/>
                  </a:lnTo>
                  <a:lnTo>
                    <a:pt x="119058" y="229167"/>
                  </a:lnTo>
                  <a:lnTo>
                    <a:pt x="133081" y="227129"/>
                  </a:lnTo>
                  <a:lnTo>
                    <a:pt x="170975" y="210908"/>
                  </a:lnTo>
                  <a:lnTo>
                    <a:pt x="200207" y="181989"/>
                  </a:lnTo>
                  <a:lnTo>
                    <a:pt x="217689" y="143547"/>
                  </a:lnTo>
                  <a:lnTo>
                    <a:pt x="221291" y="114195"/>
                  </a:lnTo>
                  <a:lnTo>
                    <a:pt x="220382" y="99826"/>
                  </a:lnTo>
                  <a:lnTo>
                    <a:pt x="207971" y="60361"/>
                  </a:lnTo>
                  <a:lnTo>
                    <a:pt x="182735" y="28628"/>
                  </a:lnTo>
                  <a:lnTo>
                    <a:pt x="146863" y="7537"/>
                  </a:lnTo>
                  <a:lnTo>
                    <a:pt x="102542" y="0"/>
                  </a:lnTo>
                  <a:close/>
                </a:path>
              </a:pathLst>
            </a:custGeom>
            <a:solidFill>
              <a:srgbClr val="000000"/>
            </a:solidFill>
          </p:spPr>
          <p:txBody>
            <a:bodyPr wrap="square" lIns="0" tIns="0" rIns="0" bIns="0" rtlCol="0"/>
            <a:lstStyle/>
            <a:p>
              <a:endParaRPr/>
            </a:p>
          </p:txBody>
        </p:sp>
        <p:sp>
          <p:nvSpPr>
            <p:cNvPr id="129" name="object 129"/>
            <p:cNvSpPr/>
            <p:nvPr/>
          </p:nvSpPr>
          <p:spPr>
            <a:xfrm>
              <a:off x="7207788" y="4990211"/>
              <a:ext cx="221615" cy="229235"/>
            </a:xfrm>
            <a:custGeom>
              <a:avLst/>
              <a:gdLst/>
              <a:ahLst/>
              <a:cxnLst/>
              <a:rect l="l" t="t" r="r" b="b"/>
              <a:pathLst>
                <a:path w="221614" h="229235">
                  <a:moveTo>
                    <a:pt x="0" y="114595"/>
                  </a:moveTo>
                  <a:lnTo>
                    <a:pt x="7961" y="71718"/>
                  </a:lnTo>
                  <a:lnTo>
                    <a:pt x="29774" y="36178"/>
                  </a:lnTo>
                  <a:lnTo>
                    <a:pt x="62337" y="11197"/>
                  </a:lnTo>
                  <a:lnTo>
                    <a:pt x="102544" y="0"/>
                  </a:lnTo>
                  <a:lnTo>
                    <a:pt x="118121" y="826"/>
                  </a:lnTo>
                  <a:lnTo>
                    <a:pt x="159868" y="13205"/>
                  </a:lnTo>
                  <a:lnTo>
                    <a:pt x="192438" y="38167"/>
                  </a:lnTo>
                  <a:lnTo>
                    <a:pt x="213642" y="72800"/>
                  </a:lnTo>
                  <a:lnTo>
                    <a:pt x="221293" y="114195"/>
                  </a:lnTo>
                  <a:lnTo>
                    <a:pt x="220373" y="129165"/>
                  </a:lnTo>
                  <a:lnTo>
                    <a:pt x="207494" y="170076"/>
                  </a:lnTo>
                  <a:lnTo>
                    <a:pt x="181837" y="202522"/>
                  </a:lnTo>
                  <a:lnTo>
                    <a:pt x="146487" y="223329"/>
                  </a:lnTo>
                  <a:lnTo>
                    <a:pt x="119060" y="229167"/>
                  </a:lnTo>
                  <a:lnTo>
                    <a:pt x="103439" y="228347"/>
                  </a:lnTo>
                  <a:lnTo>
                    <a:pt x="61601" y="216014"/>
                  </a:lnTo>
                  <a:lnTo>
                    <a:pt x="28978" y="191123"/>
                  </a:lnTo>
                  <a:lnTo>
                    <a:pt x="7726" y="156575"/>
                  </a:lnTo>
                  <a:lnTo>
                    <a:pt x="1" y="115270"/>
                  </a:lnTo>
                  <a:lnTo>
                    <a:pt x="0" y="114595"/>
                  </a:lnTo>
                  <a:close/>
                </a:path>
              </a:pathLst>
            </a:custGeom>
            <a:ln w="50799">
              <a:solidFill>
                <a:srgbClr val="000000"/>
              </a:solidFill>
            </a:ln>
          </p:spPr>
          <p:txBody>
            <a:bodyPr wrap="square" lIns="0" tIns="0" rIns="0" bIns="0" rtlCol="0"/>
            <a:lstStyle/>
            <a:p>
              <a:endParaRPr/>
            </a:p>
          </p:txBody>
        </p:sp>
        <p:sp>
          <p:nvSpPr>
            <p:cNvPr id="130" name="object 130"/>
            <p:cNvSpPr/>
            <p:nvPr/>
          </p:nvSpPr>
          <p:spPr>
            <a:xfrm>
              <a:off x="7429081" y="5104805"/>
              <a:ext cx="537845" cy="0"/>
            </a:xfrm>
            <a:custGeom>
              <a:avLst/>
              <a:gdLst/>
              <a:ahLst/>
              <a:cxnLst/>
              <a:rect l="l" t="t" r="r" b="b"/>
              <a:pathLst>
                <a:path w="537845">
                  <a:moveTo>
                    <a:pt x="0" y="0"/>
                  </a:moveTo>
                  <a:lnTo>
                    <a:pt x="537563" y="0"/>
                  </a:lnTo>
                </a:path>
              </a:pathLst>
            </a:custGeom>
            <a:ln w="25399">
              <a:solidFill>
                <a:srgbClr val="919191"/>
              </a:solidFill>
            </a:ln>
          </p:spPr>
          <p:txBody>
            <a:bodyPr wrap="square" lIns="0" tIns="0" rIns="0" bIns="0" rtlCol="0"/>
            <a:lstStyle/>
            <a:p>
              <a:endParaRPr/>
            </a:p>
          </p:txBody>
        </p:sp>
        <p:sp>
          <p:nvSpPr>
            <p:cNvPr id="131" name="object 131"/>
            <p:cNvSpPr/>
            <p:nvPr/>
          </p:nvSpPr>
          <p:spPr>
            <a:xfrm>
              <a:off x="7875941" y="5045852"/>
              <a:ext cx="116205" cy="118110"/>
            </a:xfrm>
            <a:custGeom>
              <a:avLst/>
              <a:gdLst/>
              <a:ahLst/>
              <a:cxnLst/>
              <a:rect l="l" t="t" r="r" b="b"/>
              <a:pathLst>
                <a:path w="116204" h="118110">
                  <a:moveTo>
                    <a:pt x="14845" y="0"/>
                  </a:moveTo>
                  <a:lnTo>
                    <a:pt x="7068" y="2045"/>
                  </a:lnTo>
                  <a:lnTo>
                    <a:pt x="0" y="14163"/>
                  </a:lnTo>
                  <a:lnTo>
                    <a:pt x="2047" y="21939"/>
                  </a:lnTo>
                  <a:lnTo>
                    <a:pt x="65498" y="58953"/>
                  </a:lnTo>
                  <a:lnTo>
                    <a:pt x="2047" y="95967"/>
                  </a:lnTo>
                  <a:lnTo>
                    <a:pt x="0" y="103745"/>
                  </a:lnTo>
                  <a:lnTo>
                    <a:pt x="7068" y="115862"/>
                  </a:lnTo>
                  <a:lnTo>
                    <a:pt x="14845" y="117908"/>
                  </a:lnTo>
                  <a:lnTo>
                    <a:pt x="115909" y="58953"/>
                  </a:lnTo>
                  <a:lnTo>
                    <a:pt x="14845" y="0"/>
                  </a:lnTo>
                  <a:close/>
                </a:path>
              </a:pathLst>
            </a:custGeom>
            <a:solidFill>
              <a:srgbClr val="919191"/>
            </a:solidFill>
          </p:spPr>
          <p:txBody>
            <a:bodyPr wrap="square" lIns="0" tIns="0" rIns="0" bIns="0" rtlCol="0"/>
            <a:lstStyle/>
            <a:p>
              <a:endParaRPr/>
            </a:p>
          </p:txBody>
        </p:sp>
        <p:sp>
          <p:nvSpPr>
            <p:cNvPr id="132" name="object 132"/>
            <p:cNvSpPr/>
            <p:nvPr/>
          </p:nvSpPr>
          <p:spPr>
            <a:xfrm>
              <a:off x="7933112" y="4933603"/>
              <a:ext cx="390698" cy="394854"/>
            </a:xfrm>
            <a:prstGeom prst="rect">
              <a:avLst/>
            </a:prstGeom>
            <a:blipFill>
              <a:blip r:embed="rId15" cstate="print"/>
              <a:stretch>
                <a:fillRect/>
              </a:stretch>
            </a:blipFill>
          </p:spPr>
          <p:txBody>
            <a:bodyPr wrap="square" lIns="0" tIns="0" rIns="0" bIns="0" rtlCol="0"/>
            <a:lstStyle/>
            <a:p>
              <a:endParaRPr/>
            </a:p>
          </p:txBody>
        </p:sp>
        <p:sp>
          <p:nvSpPr>
            <p:cNvPr id="133" name="object 133"/>
            <p:cNvSpPr/>
            <p:nvPr/>
          </p:nvSpPr>
          <p:spPr>
            <a:xfrm>
              <a:off x="7991828" y="4990211"/>
              <a:ext cx="221615" cy="229235"/>
            </a:xfrm>
            <a:custGeom>
              <a:avLst/>
              <a:gdLst/>
              <a:ahLst/>
              <a:cxnLst/>
              <a:rect l="l" t="t" r="r" b="b"/>
              <a:pathLst>
                <a:path w="221615" h="229235">
                  <a:moveTo>
                    <a:pt x="102542" y="0"/>
                  </a:moveTo>
                  <a:lnTo>
                    <a:pt x="62335" y="11197"/>
                  </a:lnTo>
                  <a:lnTo>
                    <a:pt x="29773" y="36177"/>
                  </a:lnTo>
                  <a:lnTo>
                    <a:pt x="7959" y="71718"/>
                  </a:lnTo>
                  <a:lnTo>
                    <a:pt x="22" y="114195"/>
                  </a:lnTo>
                  <a:lnTo>
                    <a:pt x="0" y="115269"/>
                  </a:lnTo>
                  <a:lnTo>
                    <a:pt x="938" y="129609"/>
                  </a:lnTo>
                  <a:lnTo>
                    <a:pt x="13411" y="168984"/>
                  </a:lnTo>
                  <a:lnTo>
                    <a:pt x="38693" y="200636"/>
                  </a:lnTo>
                  <a:lnTo>
                    <a:pt x="74627" y="221663"/>
                  </a:lnTo>
                  <a:lnTo>
                    <a:pt x="119058" y="229167"/>
                  </a:lnTo>
                  <a:lnTo>
                    <a:pt x="133081" y="227129"/>
                  </a:lnTo>
                  <a:lnTo>
                    <a:pt x="170975" y="210907"/>
                  </a:lnTo>
                  <a:lnTo>
                    <a:pt x="200207" y="181989"/>
                  </a:lnTo>
                  <a:lnTo>
                    <a:pt x="217689" y="143547"/>
                  </a:lnTo>
                  <a:lnTo>
                    <a:pt x="221291" y="114195"/>
                  </a:lnTo>
                  <a:lnTo>
                    <a:pt x="220382" y="99825"/>
                  </a:lnTo>
                  <a:lnTo>
                    <a:pt x="207970" y="60361"/>
                  </a:lnTo>
                  <a:lnTo>
                    <a:pt x="182734" y="28628"/>
                  </a:lnTo>
                  <a:lnTo>
                    <a:pt x="146862" y="7537"/>
                  </a:lnTo>
                  <a:lnTo>
                    <a:pt x="102542" y="0"/>
                  </a:lnTo>
                  <a:close/>
                </a:path>
              </a:pathLst>
            </a:custGeom>
            <a:solidFill>
              <a:srgbClr val="FFFFFF"/>
            </a:solidFill>
          </p:spPr>
          <p:txBody>
            <a:bodyPr wrap="square" lIns="0" tIns="0" rIns="0" bIns="0" rtlCol="0"/>
            <a:lstStyle/>
            <a:p>
              <a:endParaRPr/>
            </a:p>
          </p:txBody>
        </p:sp>
        <p:sp>
          <p:nvSpPr>
            <p:cNvPr id="134" name="object 134"/>
            <p:cNvSpPr/>
            <p:nvPr/>
          </p:nvSpPr>
          <p:spPr>
            <a:xfrm>
              <a:off x="7991826" y="4990211"/>
              <a:ext cx="221615" cy="229235"/>
            </a:xfrm>
            <a:custGeom>
              <a:avLst/>
              <a:gdLst/>
              <a:ahLst/>
              <a:cxnLst/>
              <a:rect l="l" t="t" r="r" b="b"/>
              <a:pathLst>
                <a:path w="221615" h="229235">
                  <a:moveTo>
                    <a:pt x="0" y="114595"/>
                  </a:moveTo>
                  <a:lnTo>
                    <a:pt x="7961" y="71718"/>
                  </a:lnTo>
                  <a:lnTo>
                    <a:pt x="29774" y="36178"/>
                  </a:lnTo>
                  <a:lnTo>
                    <a:pt x="62337" y="11197"/>
                  </a:lnTo>
                  <a:lnTo>
                    <a:pt x="102544" y="0"/>
                  </a:lnTo>
                  <a:lnTo>
                    <a:pt x="118121" y="826"/>
                  </a:lnTo>
                  <a:lnTo>
                    <a:pt x="159868" y="13205"/>
                  </a:lnTo>
                  <a:lnTo>
                    <a:pt x="192438" y="38167"/>
                  </a:lnTo>
                  <a:lnTo>
                    <a:pt x="213642" y="72800"/>
                  </a:lnTo>
                  <a:lnTo>
                    <a:pt x="221293" y="114195"/>
                  </a:lnTo>
                  <a:lnTo>
                    <a:pt x="220373" y="129165"/>
                  </a:lnTo>
                  <a:lnTo>
                    <a:pt x="207495" y="170076"/>
                  </a:lnTo>
                  <a:lnTo>
                    <a:pt x="181837" y="202522"/>
                  </a:lnTo>
                  <a:lnTo>
                    <a:pt x="146487" y="223329"/>
                  </a:lnTo>
                  <a:lnTo>
                    <a:pt x="119060" y="229167"/>
                  </a:lnTo>
                  <a:lnTo>
                    <a:pt x="103439" y="228347"/>
                  </a:lnTo>
                  <a:lnTo>
                    <a:pt x="61601" y="216014"/>
                  </a:lnTo>
                  <a:lnTo>
                    <a:pt x="28978" y="191123"/>
                  </a:lnTo>
                  <a:lnTo>
                    <a:pt x="7726" y="156575"/>
                  </a:lnTo>
                  <a:lnTo>
                    <a:pt x="1" y="115271"/>
                  </a:lnTo>
                  <a:lnTo>
                    <a:pt x="0" y="114595"/>
                  </a:lnTo>
                  <a:close/>
                </a:path>
              </a:pathLst>
            </a:custGeom>
            <a:ln w="50799">
              <a:solidFill>
                <a:srgbClr val="FFFFFF"/>
              </a:solidFill>
            </a:ln>
          </p:spPr>
          <p:txBody>
            <a:bodyPr wrap="square" lIns="0" tIns="0" rIns="0" bIns="0" rtlCol="0"/>
            <a:lstStyle/>
            <a:p>
              <a:endParaRPr/>
            </a:p>
          </p:txBody>
        </p:sp>
        <p:sp>
          <p:nvSpPr>
            <p:cNvPr id="135" name="object 135"/>
            <p:cNvSpPr/>
            <p:nvPr/>
          </p:nvSpPr>
          <p:spPr>
            <a:xfrm>
              <a:off x="7966363" y="5473930"/>
              <a:ext cx="390698" cy="399010"/>
            </a:xfrm>
            <a:prstGeom prst="rect">
              <a:avLst/>
            </a:prstGeom>
            <a:blipFill>
              <a:blip r:embed="rId16" cstate="print"/>
              <a:stretch>
                <a:fillRect/>
              </a:stretch>
            </a:blipFill>
          </p:spPr>
          <p:txBody>
            <a:bodyPr wrap="square" lIns="0" tIns="0" rIns="0" bIns="0" rtlCol="0"/>
            <a:lstStyle/>
            <a:p>
              <a:endParaRPr/>
            </a:p>
          </p:txBody>
        </p:sp>
        <p:sp>
          <p:nvSpPr>
            <p:cNvPr id="136" name="object 136"/>
            <p:cNvSpPr/>
            <p:nvPr/>
          </p:nvSpPr>
          <p:spPr>
            <a:xfrm>
              <a:off x="8024638" y="5531099"/>
              <a:ext cx="221615" cy="229235"/>
            </a:xfrm>
            <a:custGeom>
              <a:avLst/>
              <a:gdLst/>
              <a:ahLst/>
              <a:cxnLst/>
              <a:rect l="l" t="t" r="r" b="b"/>
              <a:pathLst>
                <a:path w="221615" h="229235">
                  <a:moveTo>
                    <a:pt x="102542" y="0"/>
                  </a:moveTo>
                  <a:lnTo>
                    <a:pt x="62335" y="11197"/>
                  </a:lnTo>
                  <a:lnTo>
                    <a:pt x="29773" y="36177"/>
                  </a:lnTo>
                  <a:lnTo>
                    <a:pt x="7959" y="71718"/>
                  </a:lnTo>
                  <a:lnTo>
                    <a:pt x="22" y="114195"/>
                  </a:lnTo>
                  <a:lnTo>
                    <a:pt x="0" y="115269"/>
                  </a:lnTo>
                  <a:lnTo>
                    <a:pt x="938" y="129609"/>
                  </a:lnTo>
                  <a:lnTo>
                    <a:pt x="13411" y="168984"/>
                  </a:lnTo>
                  <a:lnTo>
                    <a:pt x="38693" y="200636"/>
                  </a:lnTo>
                  <a:lnTo>
                    <a:pt x="74628" y="221663"/>
                  </a:lnTo>
                  <a:lnTo>
                    <a:pt x="119058" y="229166"/>
                  </a:lnTo>
                  <a:lnTo>
                    <a:pt x="133081" y="227129"/>
                  </a:lnTo>
                  <a:lnTo>
                    <a:pt x="170975" y="210908"/>
                  </a:lnTo>
                  <a:lnTo>
                    <a:pt x="200207" y="181989"/>
                  </a:lnTo>
                  <a:lnTo>
                    <a:pt x="217689" y="143547"/>
                  </a:lnTo>
                  <a:lnTo>
                    <a:pt x="221291" y="114195"/>
                  </a:lnTo>
                  <a:lnTo>
                    <a:pt x="220382" y="99825"/>
                  </a:lnTo>
                  <a:lnTo>
                    <a:pt x="207971" y="60361"/>
                  </a:lnTo>
                  <a:lnTo>
                    <a:pt x="182735" y="28628"/>
                  </a:lnTo>
                  <a:lnTo>
                    <a:pt x="146863" y="7537"/>
                  </a:lnTo>
                  <a:lnTo>
                    <a:pt x="102542" y="0"/>
                  </a:lnTo>
                  <a:close/>
                </a:path>
              </a:pathLst>
            </a:custGeom>
            <a:solidFill>
              <a:srgbClr val="FFFFFF"/>
            </a:solidFill>
          </p:spPr>
          <p:txBody>
            <a:bodyPr wrap="square" lIns="0" tIns="0" rIns="0" bIns="0" rtlCol="0"/>
            <a:lstStyle/>
            <a:p>
              <a:endParaRPr/>
            </a:p>
          </p:txBody>
        </p:sp>
        <p:sp>
          <p:nvSpPr>
            <p:cNvPr id="137" name="object 137"/>
            <p:cNvSpPr/>
            <p:nvPr/>
          </p:nvSpPr>
          <p:spPr>
            <a:xfrm>
              <a:off x="8024636" y="5531099"/>
              <a:ext cx="221615" cy="229235"/>
            </a:xfrm>
            <a:custGeom>
              <a:avLst/>
              <a:gdLst/>
              <a:ahLst/>
              <a:cxnLst/>
              <a:rect l="l" t="t" r="r" b="b"/>
              <a:pathLst>
                <a:path w="221615" h="229235">
                  <a:moveTo>
                    <a:pt x="0" y="114595"/>
                  </a:moveTo>
                  <a:lnTo>
                    <a:pt x="7961" y="71718"/>
                  </a:lnTo>
                  <a:lnTo>
                    <a:pt x="29774" y="36178"/>
                  </a:lnTo>
                  <a:lnTo>
                    <a:pt x="62337" y="11197"/>
                  </a:lnTo>
                  <a:lnTo>
                    <a:pt x="102544" y="0"/>
                  </a:lnTo>
                  <a:lnTo>
                    <a:pt x="118121" y="826"/>
                  </a:lnTo>
                  <a:lnTo>
                    <a:pt x="159868" y="13205"/>
                  </a:lnTo>
                  <a:lnTo>
                    <a:pt x="192438" y="38167"/>
                  </a:lnTo>
                  <a:lnTo>
                    <a:pt x="213642" y="72800"/>
                  </a:lnTo>
                  <a:lnTo>
                    <a:pt x="221293" y="114195"/>
                  </a:lnTo>
                  <a:lnTo>
                    <a:pt x="220373" y="129165"/>
                  </a:lnTo>
                  <a:lnTo>
                    <a:pt x="207494" y="170076"/>
                  </a:lnTo>
                  <a:lnTo>
                    <a:pt x="181836" y="202522"/>
                  </a:lnTo>
                  <a:lnTo>
                    <a:pt x="146487" y="223329"/>
                  </a:lnTo>
                  <a:lnTo>
                    <a:pt x="119060" y="229167"/>
                  </a:lnTo>
                  <a:lnTo>
                    <a:pt x="103439" y="228347"/>
                  </a:lnTo>
                  <a:lnTo>
                    <a:pt x="61601" y="216014"/>
                  </a:lnTo>
                  <a:lnTo>
                    <a:pt x="28978" y="191123"/>
                  </a:lnTo>
                  <a:lnTo>
                    <a:pt x="7726" y="156575"/>
                  </a:lnTo>
                  <a:lnTo>
                    <a:pt x="1" y="115270"/>
                  </a:lnTo>
                  <a:lnTo>
                    <a:pt x="0" y="114595"/>
                  </a:lnTo>
                  <a:close/>
                </a:path>
              </a:pathLst>
            </a:custGeom>
            <a:ln w="50799">
              <a:solidFill>
                <a:srgbClr val="FFFFFF"/>
              </a:solidFill>
            </a:ln>
          </p:spPr>
          <p:txBody>
            <a:bodyPr wrap="square" lIns="0" tIns="0" rIns="0" bIns="0" rtlCol="0"/>
            <a:lstStyle/>
            <a:p>
              <a:endParaRPr/>
            </a:p>
          </p:txBody>
        </p:sp>
        <p:sp>
          <p:nvSpPr>
            <p:cNvPr id="138" name="object 138"/>
            <p:cNvSpPr/>
            <p:nvPr/>
          </p:nvSpPr>
          <p:spPr>
            <a:xfrm>
              <a:off x="8245930" y="5640462"/>
              <a:ext cx="407670" cy="5715"/>
            </a:xfrm>
            <a:custGeom>
              <a:avLst/>
              <a:gdLst/>
              <a:ahLst/>
              <a:cxnLst/>
              <a:rect l="l" t="t" r="r" b="b"/>
              <a:pathLst>
                <a:path w="407670" h="5714">
                  <a:moveTo>
                    <a:pt x="0" y="5232"/>
                  </a:moveTo>
                  <a:lnTo>
                    <a:pt x="407390" y="0"/>
                  </a:lnTo>
                </a:path>
              </a:pathLst>
            </a:custGeom>
            <a:ln w="25399">
              <a:solidFill>
                <a:srgbClr val="919191"/>
              </a:solidFill>
            </a:ln>
          </p:spPr>
          <p:txBody>
            <a:bodyPr wrap="square" lIns="0" tIns="0" rIns="0" bIns="0" rtlCol="0"/>
            <a:lstStyle/>
            <a:p>
              <a:endParaRPr/>
            </a:p>
          </p:txBody>
        </p:sp>
        <p:sp>
          <p:nvSpPr>
            <p:cNvPr id="139" name="object 139"/>
            <p:cNvSpPr/>
            <p:nvPr/>
          </p:nvSpPr>
          <p:spPr>
            <a:xfrm>
              <a:off x="8562050" y="5582486"/>
              <a:ext cx="116839" cy="118110"/>
            </a:xfrm>
            <a:custGeom>
              <a:avLst/>
              <a:gdLst/>
              <a:ahLst/>
              <a:cxnLst/>
              <a:rect l="l" t="t" r="r" b="b"/>
              <a:pathLst>
                <a:path w="116840" h="118110">
                  <a:moveTo>
                    <a:pt x="14660" y="0"/>
                  </a:moveTo>
                  <a:lnTo>
                    <a:pt x="6911" y="2145"/>
                  </a:lnTo>
                  <a:lnTo>
                    <a:pt x="0" y="14352"/>
                  </a:lnTo>
                  <a:lnTo>
                    <a:pt x="2146" y="22101"/>
                  </a:lnTo>
                  <a:lnTo>
                    <a:pt x="66067" y="58298"/>
                  </a:lnTo>
                  <a:lnTo>
                    <a:pt x="3096" y="96124"/>
                  </a:lnTo>
                  <a:lnTo>
                    <a:pt x="1149" y="103926"/>
                  </a:lnTo>
                  <a:lnTo>
                    <a:pt x="8373" y="115951"/>
                  </a:lnTo>
                  <a:lnTo>
                    <a:pt x="16174" y="117898"/>
                  </a:lnTo>
                  <a:lnTo>
                    <a:pt x="116474" y="57650"/>
                  </a:lnTo>
                  <a:lnTo>
                    <a:pt x="14660" y="0"/>
                  </a:lnTo>
                  <a:close/>
                </a:path>
              </a:pathLst>
            </a:custGeom>
            <a:solidFill>
              <a:srgbClr val="919191"/>
            </a:solidFill>
          </p:spPr>
          <p:txBody>
            <a:bodyPr wrap="square" lIns="0" tIns="0" rIns="0" bIns="0" rtlCol="0"/>
            <a:lstStyle/>
            <a:p>
              <a:endParaRPr/>
            </a:p>
          </p:txBody>
        </p:sp>
        <p:sp>
          <p:nvSpPr>
            <p:cNvPr id="140" name="object 140"/>
            <p:cNvSpPr/>
            <p:nvPr/>
          </p:nvSpPr>
          <p:spPr>
            <a:xfrm>
              <a:off x="8623070" y="5469774"/>
              <a:ext cx="386541" cy="394854"/>
            </a:xfrm>
            <a:prstGeom prst="rect">
              <a:avLst/>
            </a:prstGeom>
            <a:blipFill>
              <a:blip r:embed="rId17" cstate="print"/>
              <a:stretch>
                <a:fillRect/>
              </a:stretch>
            </a:blipFill>
          </p:spPr>
          <p:txBody>
            <a:bodyPr wrap="square" lIns="0" tIns="0" rIns="0" bIns="0" rtlCol="0"/>
            <a:lstStyle/>
            <a:p>
              <a:endParaRPr/>
            </a:p>
          </p:txBody>
        </p:sp>
        <p:sp>
          <p:nvSpPr>
            <p:cNvPr id="141" name="object 141"/>
            <p:cNvSpPr/>
            <p:nvPr/>
          </p:nvSpPr>
          <p:spPr>
            <a:xfrm>
              <a:off x="8678641" y="5525579"/>
              <a:ext cx="221615" cy="229235"/>
            </a:xfrm>
            <a:custGeom>
              <a:avLst/>
              <a:gdLst/>
              <a:ahLst/>
              <a:cxnLst/>
              <a:rect l="l" t="t" r="r" b="b"/>
              <a:pathLst>
                <a:path w="221615" h="229235">
                  <a:moveTo>
                    <a:pt x="102542" y="0"/>
                  </a:moveTo>
                  <a:lnTo>
                    <a:pt x="62335" y="11197"/>
                  </a:lnTo>
                  <a:lnTo>
                    <a:pt x="29773" y="36177"/>
                  </a:lnTo>
                  <a:lnTo>
                    <a:pt x="7959" y="71718"/>
                  </a:lnTo>
                  <a:lnTo>
                    <a:pt x="22" y="114194"/>
                  </a:lnTo>
                  <a:lnTo>
                    <a:pt x="0" y="115271"/>
                  </a:lnTo>
                  <a:lnTo>
                    <a:pt x="938" y="129611"/>
                  </a:lnTo>
                  <a:lnTo>
                    <a:pt x="13412" y="168985"/>
                  </a:lnTo>
                  <a:lnTo>
                    <a:pt x="38694" y="200636"/>
                  </a:lnTo>
                  <a:lnTo>
                    <a:pt x="74629" y="221663"/>
                  </a:lnTo>
                  <a:lnTo>
                    <a:pt x="119059" y="229166"/>
                  </a:lnTo>
                  <a:lnTo>
                    <a:pt x="133082" y="227129"/>
                  </a:lnTo>
                  <a:lnTo>
                    <a:pt x="170977" y="210907"/>
                  </a:lnTo>
                  <a:lnTo>
                    <a:pt x="200208" y="181988"/>
                  </a:lnTo>
                  <a:lnTo>
                    <a:pt x="217690" y="143546"/>
                  </a:lnTo>
                  <a:lnTo>
                    <a:pt x="221292" y="114194"/>
                  </a:lnTo>
                  <a:lnTo>
                    <a:pt x="220383" y="99824"/>
                  </a:lnTo>
                  <a:lnTo>
                    <a:pt x="207971" y="60360"/>
                  </a:lnTo>
                  <a:lnTo>
                    <a:pt x="182735" y="28628"/>
                  </a:lnTo>
                  <a:lnTo>
                    <a:pt x="146863" y="7537"/>
                  </a:lnTo>
                  <a:lnTo>
                    <a:pt x="102542" y="0"/>
                  </a:lnTo>
                  <a:close/>
                </a:path>
              </a:pathLst>
            </a:custGeom>
            <a:solidFill>
              <a:srgbClr val="000000"/>
            </a:solidFill>
          </p:spPr>
          <p:txBody>
            <a:bodyPr wrap="square" lIns="0" tIns="0" rIns="0" bIns="0" rtlCol="0"/>
            <a:lstStyle/>
            <a:p>
              <a:endParaRPr/>
            </a:p>
          </p:txBody>
        </p:sp>
        <p:sp>
          <p:nvSpPr>
            <p:cNvPr id="142" name="object 142"/>
            <p:cNvSpPr/>
            <p:nvPr/>
          </p:nvSpPr>
          <p:spPr>
            <a:xfrm>
              <a:off x="8678639" y="5525579"/>
              <a:ext cx="221615" cy="229235"/>
            </a:xfrm>
            <a:custGeom>
              <a:avLst/>
              <a:gdLst/>
              <a:ahLst/>
              <a:cxnLst/>
              <a:rect l="l" t="t" r="r" b="b"/>
              <a:pathLst>
                <a:path w="221615" h="229235">
                  <a:moveTo>
                    <a:pt x="0" y="114595"/>
                  </a:moveTo>
                  <a:lnTo>
                    <a:pt x="7961" y="71718"/>
                  </a:lnTo>
                  <a:lnTo>
                    <a:pt x="29774" y="36178"/>
                  </a:lnTo>
                  <a:lnTo>
                    <a:pt x="62337" y="11197"/>
                  </a:lnTo>
                  <a:lnTo>
                    <a:pt x="102543" y="0"/>
                  </a:lnTo>
                  <a:lnTo>
                    <a:pt x="118120" y="826"/>
                  </a:lnTo>
                  <a:lnTo>
                    <a:pt x="159868" y="13205"/>
                  </a:lnTo>
                  <a:lnTo>
                    <a:pt x="192438" y="38167"/>
                  </a:lnTo>
                  <a:lnTo>
                    <a:pt x="213643" y="72800"/>
                  </a:lnTo>
                  <a:lnTo>
                    <a:pt x="221293" y="114194"/>
                  </a:lnTo>
                  <a:lnTo>
                    <a:pt x="220374" y="129164"/>
                  </a:lnTo>
                  <a:lnTo>
                    <a:pt x="207495" y="170076"/>
                  </a:lnTo>
                  <a:lnTo>
                    <a:pt x="181837" y="202522"/>
                  </a:lnTo>
                  <a:lnTo>
                    <a:pt x="146487" y="223329"/>
                  </a:lnTo>
                  <a:lnTo>
                    <a:pt x="119061" y="229167"/>
                  </a:lnTo>
                  <a:lnTo>
                    <a:pt x="103440" y="228347"/>
                  </a:lnTo>
                  <a:lnTo>
                    <a:pt x="61601" y="216014"/>
                  </a:lnTo>
                  <a:lnTo>
                    <a:pt x="28978" y="191123"/>
                  </a:lnTo>
                  <a:lnTo>
                    <a:pt x="7726" y="156576"/>
                  </a:lnTo>
                  <a:lnTo>
                    <a:pt x="1" y="115271"/>
                  </a:lnTo>
                  <a:lnTo>
                    <a:pt x="0" y="114595"/>
                  </a:lnTo>
                  <a:close/>
                </a:path>
              </a:pathLst>
            </a:custGeom>
            <a:ln w="50799">
              <a:solidFill>
                <a:srgbClr val="000000"/>
              </a:solidFill>
            </a:ln>
          </p:spPr>
          <p:txBody>
            <a:bodyPr wrap="square" lIns="0" tIns="0" rIns="0" bIns="0" rtlCol="0"/>
            <a:lstStyle/>
            <a:p>
              <a:endParaRPr/>
            </a:p>
          </p:txBody>
        </p:sp>
        <p:sp>
          <p:nvSpPr>
            <p:cNvPr id="143" name="object 143"/>
            <p:cNvSpPr/>
            <p:nvPr/>
          </p:nvSpPr>
          <p:spPr>
            <a:xfrm>
              <a:off x="8213119" y="5104805"/>
              <a:ext cx="410209" cy="0"/>
            </a:xfrm>
            <a:custGeom>
              <a:avLst/>
              <a:gdLst/>
              <a:ahLst/>
              <a:cxnLst/>
              <a:rect l="l" t="t" r="r" b="b"/>
              <a:pathLst>
                <a:path w="410209">
                  <a:moveTo>
                    <a:pt x="0" y="0"/>
                  </a:moveTo>
                  <a:lnTo>
                    <a:pt x="409770" y="0"/>
                  </a:lnTo>
                </a:path>
              </a:pathLst>
            </a:custGeom>
            <a:ln w="25399">
              <a:solidFill>
                <a:srgbClr val="919191"/>
              </a:solidFill>
            </a:ln>
          </p:spPr>
          <p:txBody>
            <a:bodyPr wrap="square" lIns="0" tIns="0" rIns="0" bIns="0" rtlCol="0"/>
            <a:lstStyle/>
            <a:p>
              <a:endParaRPr/>
            </a:p>
          </p:txBody>
        </p:sp>
        <p:sp>
          <p:nvSpPr>
            <p:cNvPr id="144" name="object 144"/>
            <p:cNvSpPr/>
            <p:nvPr/>
          </p:nvSpPr>
          <p:spPr>
            <a:xfrm>
              <a:off x="8532186" y="5045852"/>
              <a:ext cx="116205" cy="118110"/>
            </a:xfrm>
            <a:custGeom>
              <a:avLst/>
              <a:gdLst/>
              <a:ahLst/>
              <a:cxnLst/>
              <a:rect l="l" t="t" r="r" b="b"/>
              <a:pathLst>
                <a:path w="116204" h="118110">
                  <a:moveTo>
                    <a:pt x="14843" y="0"/>
                  </a:moveTo>
                  <a:lnTo>
                    <a:pt x="7067" y="2045"/>
                  </a:lnTo>
                  <a:lnTo>
                    <a:pt x="0" y="14163"/>
                  </a:lnTo>
                  <a:lnTo>
                    <a:pt x="2047" y="21939"/>
                  </a:lnTo>
                  <a:lnTo>
                    <a:pt x="65498" y="58953"/>
                  </a:lnTo>
                  <a:lnTo>
                    <a:pt x="2047" y="95967"/>
                  </a:lnTo>
                  <a:lnTo>
                    <a:pt x="0" y="103745"/>
                  </a:lnTo>
                  <a:lnTo>
                    <a:pt x="7067" y="115862"/>
                  </a:lnTo>
                  <a:lnTo>
                    <a:pt x="14843" y="117908"/>
                  </a:lnTo>
                  <a:lnTo>
                    <a:pt x="115909" y="58953"/>
                  </a:lnTo>
                  <a:lnTo>
                    <a:pt x="14843" y="0"/>
                  </a:lnTo>
                  <a:close/>
                </a:path>
              </a:pathLst>
            </a:custGeom>
            <a:solidFill>
              <a:srgbClr val="919191"/>
            </a:solidFill>
          </p:spPr>
          <p:txBody>
            <a:bodyPr wrap="square" lIns="0" tIns="0" rIns="0" bIns="0" rtlCol="0"/>
            <a:lstStyle/>
            <a:p>
              <a:endParaRPr/>
            </a:p>
          </p:txBody>
        </p:sp>
        <p:sp>
          <p:nvSpPr>
            <p:cNvPr id="145" name="object 145"/>
            <p:cNvSpPr/>
            <p:nvPr/>
          </p:nvSpPr>
          <p:spPr>
            <a:xfrm>
              <a:off x="8589817" y="4933603"/>
              <a:ext cx="390698" cy="394854"/>
            </a:xfrm>
            <a:prstGeom prst="rect">
              <a:avLst/>
            </a:prstGeom>
            <a:blipFill>
              <a:blip r:embed="rId18" cstate="print"/>
              <a:stretch>
                <a:fillRect/>
              </a:stretch>
            </a:blipFill>
          </p:spPr>
          <p:txBody>
            <a:bodyPr wrap="square" lIns="0" tIns="0" rIns="0" bIns="0" rtlCol="0"/>
            <a:lstStyle/>
            <a:p>
              <a:endParaRPr/>
            </a:p>
          </p:txBody>
        </p:sp>
        <p:sp>
          <p:nvSpPr>
            <p:cNvPr id="146" name="object 146"/>
            <p:cNvSpPr/>
            <p:nvPr/>
          </p:nvSpPr>
          <p:spPr>
            <a:xfrm>
              <a:off x="8648493" y="4990210"/>
              <a:ext cx="221615" cy="229235"/>
            </a:xfrm>
            <a:custGeom>
              <a:avLst/>
              <a:gdLst/>
              <a:ahLst/>
              <a:cxnLst/>
              <a:rect l="l" t="t" r="r" b="b"/>
              <a:pathLst>
                <a:path w="221615" h="229235">
                  <a:moveTo>
                    <a:pt x="102542" y="0"/>
                  </a:moveTo>
                  <a:lnTo>
                    <a:pt x="62335" y="11197"/>
                  </a:lnTo>
                  <a:lnTo>
                    <a:pt x="29773" y="36177"/>
                  </a:lnTo>
                  <a:lnTo>
                    <a:pt x="7959" y="71718"/>
                  </a:lnTo>
                  <a:lnTo>
                    <a:pt x="22" y="114195"/>
                  </a:lnTo>
                  <a:lnTo>
                    <a:pt x="0" y="115269"/>
                  </a:lnTo>
                  <a:lnTo>
                    <a:pt x="938" y="129610"/>
                  </a:lnTo>
                  <a:lnTo>
                    <a:pt x="13411" y="168985"/>
                  </a:lnTo>
                  <a:lnTo>
                    <a:pt x="38693" y="200636"/>
                  </a:lnTo>
                  <a:lnTo>
                    <a:pt x="74627" y="221664"/>
                  </a:lnTo>
                  <a:lnTo>
                    <a:pt x="119058" y="229167"/>
                  </a:lnTo>
                  <a:lnTo>
                    <a:pt x="133081" y="227129"/>
                  </a:lnTo>
                  <a:lnTo>
                    <a:pt x="170975" y="210908"/>
                  </a:lnTo>
                  <a:lnTo>
                    <a:pt x="200207" y="181989"/>
                  </a:lnTo>
                  <a:lnTo>
                    <a:pt x="217689" y="143547"/>
                  </a:lnTo>
                  <a:lnTo>
                    <a:pt x="221291" y="114195"/>
                  </a:lnTo>
                  <a:lnTo>
                    <a:pt x="220382" y="99825"/>
                  </a:lnTo>
                  <a:lnTo>
                    <a:pt x="207970" y="60361"/>
                  </a:lnTo>
                  <a:lnTo>
                    <a:pt x="182734" y="28628"/>
                  </a:lnTo>
                  <a:lnTo>
                    <a:pt x="146862" y="7537"/>
                  </a:lnTo>
                  <a:lnTo>
                    <a:pt x="102542" y="0"/>
                  </a:lnTo>
                  <a:close/>
                </a:path>
              </a:pathLst>
            </a:custGeom>
            <a:solidFill>
              <a:srgbClr val="000000"/>
            </a:solidFill>
          </p:spPr>
          <p:txBody>
            <a:bodyPr wrap="square" lIns="0" tIns="0" rIns="0" bIns="0" rtlCol="0"/>
            <a:lstStyle/>
            <a:p>
              <a:endParaRPr/>
            </a:p>
          </p:txBody>
        </p:sp>
        <p:sp>
          <p:nvSpPr>
            <p:cNvPr id="147" name="object 147"/>
            <p:cNvSpPr/>
            <p:nvPr/>
          </p:nvSpPr>
          <p:spPr>
            <a:xfrm>
              <a:off x="8648491" y="4990210"/>
              <a:ext cx="221615" cy="229235"/>
            </a:xfrm>
            <a:custGeom>
              <a:avLst/>
              <a:gdLst/>
              <a:ahLst/>
              <a:cxnLst/>
              <a:rect l="l" t="t" r="r" b="b"/>
              <a:pathLst>
                <a:path w="221615" h="229235">
                  <a:moveTo>
                    <a:pt x="0" y="114595"/>
                  </a:moveTo>
                  <a:lnTo>
                    <a:pt x="7961" y="71718"/>
                  </a:lnTo>
                  <a:lnTo>
                    <a:pt x="29774" y="36178"/>
                  </a:lnTo>
                  <a:lnTo>
                    <a:pt x="62337" y="11197"/>
                  </a:lnTo>
                  <a:lnTo>
                    <a:pt x="102543" y="0"/>
                  </a:lnTo>
                  <a:lnTo>
                    <a:pt x="118120" y="826"/>
                  </a:lnTo>
                  <a:lnTo>
                    <a:pt x="159868" y="13205"/>
                  </a:lnTo>
                  <a:lnTo>
                    <a:pt x="192438" y="38167"/>
                  </a:lnTo>
                  <a:lnTo>
                    <a:pt x="213643" y="72800"/>
                  </a:lnTo>
                  <a:lnTo>
                    <a:pt x="221293" y="114194"/>
                  </a:lnTo>
                  <a:lnTo>
                    <a:pt x="220374" y="129164"/>
                  </a:lnTo>
                  <a:lnTo>
                    <a:pt x="207495" y="170076"/>
                  </a:lnTo>
                  <a:lnTo>
                    <a:pt x="181837" y="202522"/>
                  </a:lnTo>
                  <a:lnTo>
                    <a:pt x="146487" y="223329"/>
                  </a:lnTo>
                  <a:lnTo>
                    <a:pt x="119061" y="229167"/>
                  </a:lnTo>
                  <a:lnTo>
                    <a:pt x="103440" y="228347"/>
                  </a:lnTo>
                  <a:lnTo>
                    <a:pt x="61601" y="216014"/>
                  </a:lnTo>
                  <a:lnTo>
                    <a:pt x="28978" y="191123"/>
                  </a:lnTo>
                  <a:lnTo>
                    <a:pt x="7726" y="156576"/>
                  </a:lnTo>
                  <a:lnTo>
                    <a:pt x="1" y="115271"/>
                  </a:lnTo>
                  <a:lnTo>
                    <a:pt x="0" y="114595"/>
                  </a:lnTo>
                  <a:close/>
                </a:path>
              </a:pathLst>
            </a:custGeom>
            <a:ln w="50799">
              <a:solidFill>
                <a:srgbClr val="000000"/>
              </a:solidFill>
            </a:ln>
          </p:spPr>
          <p:txBody>
            <a:bodyPr wrap="square" lIns="0" tIns="0" rIns="0" bIns="0" rtlCol="0"/>
            <a:lstStyle/>
            <a:p>
              <a:endParaRPr/>
            </a:p>
          </p:txBody>
        </p:sp>
        <p:sp>
          <p:nvSpPr>
            <p:cNvPr id="148" name="object 148"/>
            <p:cNvSpPr/>
            <p:nvPr/>
          </p:nvSpPr>
          <p:spPr>
            <a:xfrm>
              <a:off x="6627149" y="5212134"/>
              <a:ext cx="601980" cy="425450"/>
            </a:xfrm>
            <a:custGeom>
              <a:avLst/>
              <a:gdLst/>
              <a:ahLst/>
              <a:cxnLst/>
              <a:rect l="l" t="t" r="r" b="b"/>
              <a:pathLst>
                <a:path w="601979" h="425450">
                  <a:moveTo>
                    <a:pt x="0" y="0"/>
                  </a:moveTo>
                  <a:lnTo>
                    <a:pt x="601715" y="425191"/>
                  </a:lnTo>
                </a:path>
              </a:pathLst>
            </a:custGeom>
            <a:ln w="25399">
              <a:solidFill>
                <a:srgbClr val="919191"/>
              </a:solidFill>
            </a:ln>
          </p:spPr>
          <p:txBody>
            <a:bodyPr wrap="square" lIns="0" tIns="0" rIns="0" bIns="0" rtlCol="0"/>
            <a:lstStyle/>
            <a:p>
              <a:endParaRPr/>
            </a:p>
          </p:txBody>
        </p:sp>
        <p:sp>
          <p:nvSpPr>
            <p:cNvPr id="149" name="object 149"/>
            <p:cNvSpPr/>
            <p:nvPr/>
          </p:nvSpPr>
          <p:spPr>
            <a:xfrm>
              <a:off x="7127719" y="5542587"/>
              <a:ext cx="121920" cy="109855"/>
            </a:xfrm>
            <a:custGeom>
              <a:avLst/>
              <a:gdLst/>
              <a:ahLst/>
              <a:cxnLst/>
              <a:rect l="l" t="t" r="r" b="b"/>
              <a:pathLst>
                <a:path w="121920" h="109854">
                  <a:moveTo>
                    <a:pt x="7378" y="73805"/>
                  </a:moveTo>
                  <a:lnTo>
                    <a:pt x="1220" y="78975"/>
                  </a:lnTo>
                  <a:lnTo>
                    <a:pt x="0" y="92950"/>
                  </a:lnTo>
                  <a:lnTo>
                    <a:pt x="5170" y="99109"/>
                  </a:lnTo>
                  <a:lnTo>
                    <a:pt x="121729" y="109286"/>
                  </a:lnTo>
                  <a:lnTo>
                    <a:pt x="108473" y="80195"/>
                  </a:lnTo>
                  <a:lnTo>
                    <a:pt x="80559" y="80195"/>
                  </a:lnTo>
                  <a:lnTo>
                    <a:pt x="7378" y="73805"/>
                  </a:lnTo>
                  <a:close/>
                </a:path>
                <a:path w="121920" h="109854">
                  <a:moveTo>
                    <a:pt x="65681" y="0"/>
                  </a:moveTo>
                  <a:lnTo>
                    <a:pt x="52917" y="5816"/>
                  </a:lnTo>
                  <a:lnTo>
                    <a:pt x="50100" y="13348"/>
                  </a:lnTo>
                  <a:lnTo>
                    <a:pt x="80559" y="80195"/>
                  </a:lnTo>
                  <a:lnTo>
                    <a:pt x="108473" y="80195"/>
                  </a:lnTo>
                  <a:lnTo>
                    <a:pt x="73214" y="2816"/>
                  </a:lnTo>
                  <a:lnTo>
                    <a:pt x="65681" y="0"/>
                  </a:lnTo>
                  <a:close/>
                </a:path>
              </a:pathLst>
            </a:custGeom>
            <a:solidFill>
              <a:srgbClr val="919191"/>
            </a:solidFill>
          </p:spPr>
          <p:txBody>
            <a:bodyPr wrap="square" lIns="0" tIns="0" rIns="0" bIns="0" rtlCol="0"/>
            <a:lstStyle/>
            <a:p>
              <a:endParaRPr/>
            </a:p>
          </p:txBody>
        </p:sp>
        <p:sp>
          <p:nvSpPr>
            <p:cNvPr id="150" name="object 150"/>
            <p:cNvSpPr/>
            <p:nvPr/>
          </p:nvSpPr>
          <p:spPr>
            <a:xfrm>
              <a:off x="7193280" y="5478086"/>
              <a:ext cx="386541" cy="399010"/>
            </a:xfrm>
            <a:prstGeom prst="rect">
              <a:avLst/>
            </a:prstGeom>
            <a:blipFill>
              <a:blip r:embed="rId19" cstate="print"/>
              <a:stretch>
                <a:fillRect/>
              </a:stretch>
            </a:blipFill>
          </p:spPr>
          <p:txBody>
            <a:bodyPr wrap="square" lIns="0" tIns="0" rIns="0" bIns="0" rtlCol="0"/>
            <a:lstStyle/>
            <a:p>
              <a:endParaRPr/>
            </a:p>
          </p:txBody>
        </p:sp>
        <p:sp>
          <p:nvSpPr>
            <p:cNvPr id="151" name="object 151"/>
            <p:cNvSpPr/>
            <p:nvPr/>
          </p:nvSpPr>
          <p:spPr>
            <a:xfrm>
              <a:off x="7249543" y="5536916"/>
              <a:ext cx="221615" cy="229235"/>
            </a:xfrm>
            <a:custGeom>
              <a:avLst/>
              <a:gdLst/>
              <a:ahLst/>
              <a:cxnLst/>
              <a:rect l="l" t="t" r="r" b="b"/>
              <a:pathLst>
                <a:path w="221614" h="229235">
                  <a:moveTo>
                    <a:pt x="102541" y="0"/>
                  </a:moveTo>
                  <a:lnTo>
                    <a:pt x="62335" y="11197"/>
                  </a:lnTo>
                  <a:lnTo>
                    <a:pt x="29772" y="36178"/>
                  </a:lnTo>
                  <a:lnTo>
                    <a:pt x="7959" y="71719"/>
                  </a:lnTo>
                  <a:lnTo>
                    <a:pt x="22" y="114194"/>
                  </a:lnTo>
                  <a:lnTo>
                    <a:pt x="0" y="115271"/>
                  </a:lnTo>
                  <a:lnTo>
                    <a:pt x="938" y="129611"/>
                  </a:lnTo>
                  <a:lnTo>
                    <a:pt x="13412" y="168986"/>
                  </a:lnTo>
                  <a:lnTo>
                    <a:pt x="38693" y="200637"/>
                  </a:lnTo>
                  <a:lnTo>
                    <a:pt x="74628" y="221664"/>
                  </a:lnTo>
                  <a:lnTo>
                    <a:pt x="119059" y="229167"/>
                  </a:lnTo>
                  <a:lnTo>
                    <a:pt x="133081" y="227130"/>
                  </a:lnTo>
                  <a:lnTo>
                    <a:pt x="170976" y="210908"/>
                  </a:lnTo>
                  <a:lnTo>
                    <a:pt x="200207" y="181989"/>
                  </a:lnTo>
                  <a:lnTo>
                    <a:pt x="217689" y="143547"/>
                  </a:lnTo>
                  <a:lnTo>
                    <a:pt x="221291" y="114194"/>
                  </a:lnTo>
                  <a:lnTo>
                    <a:pt x="220382" y="99825"/>
                  </a:lnTo>
                  <a:lnTo>
                    <a:pt x="207970" y="60361"/>
                  </a:lnTo>
                  <a:lnTo>
                    <a:pt x="182734" y="28628"/>
                  </a:lnTo>
                  <a:lnTo>
                    <a:pt x="146861" y="7537"/>
                  </a:lnTo>
                  <a:lnTo>
                    <a:pt x="102541" y="0"/>
                  </a:lnTo>
                  <a:close/>
                </a:path>
              </a:pathLst>
            </a:custGeom>
            <a:solidFill>
              <a:srgbClr val="000000"/>
            </a:solidFill>
          </p:spPr>
          <p:txBody>
            <a:bodyPr wrap="square" lIns="0" tIns="0" rIns="0" bIns="0" rtlCol="0"/>
            <a:lstStyle/>
            <a:p>
              <a:endParaRPr/>
            </a:p>
          </p:txBody>
        </p:sp>
        <p:sp>
          <p:nvSpPr>
            <p:cNvPr id="152" name="object 152"/>
            <p:cNvSpPr/>
            <p:nvPr/>
          </p:nvSpPr>
          <p:spPr>
            <a:xfrm>
              <a:off x="7249541" y="5536916"/>
              <a:ext cx="221615" cy="229235"/>
            </a:xfrm>
            <a:custGeom>
              <a:avLst/>
              <a:gdLst/>
              <a:ahLst/>
              <a:cxnLst/>
              <a:rect l="l" t="t" r="r" b="b"/>
              <a:pathLst>
                <a:path w="221614" h="229235">
                  <a:moveTo>
                    <a:pt x="0" y="114595"/>
                  </a:moveTo>
                  <a:lnTo>
                    <a:pt x="7961" y="71718"/>
                  </a:lnTo>
                  <a:lnTo>
                    <a:pt x="29774" y="36178"/>
                  </a:lnTo>
                  <a:lnTo>
                    <a:pt x="62337" y="11197"/>
                  </a:lnTo>
                  <a:lnTo>
                    <a:pt x="102544" y="0"/>
                  </a:lnTo>
                  <a:lnTo>
                    <a:pt x="118121" y="826"/>
                  </a:lnTo>
                  <a:lnTo>
                    <a:pt x="159868" y="13205"/>
                  </a:lnTo>
                  <a:lnTo>
                    <a:pt x="192438" y="38167"/>
                  </a:lnTo>
                  <a:lnTo>
                    <a:pt x="213642" y="72800"/>
                  </a:lnTo>
                  <a:lnTo>
                    <a:pt x="221293" y="114195"/>
                  </a:lnTo>
                  <a:lnTo>
                    <a:pt x="220373" y="129165"/>
                  </a:lnTo>
                  <a:lnTo>
                    <a:pt x="207494" y="170076"/>
                  </a:lnTo>
                  <a:lnTo>
                    <a:pt x="181837" y="202522"/>
                  </a:lnTo>
                  <a:lnTo>
                    <a:pt x="146487" y="223329"/>
                  </a:lnTo>
                  <a:lnTo>
                    <a:pt x="119060" y="229167"/>
                  </a:lnTo>
                  <a:lnTo>
                    <a:pt x="103439" y="228348"/>
                  </a:lnTo>
                  <a:lnTo>
                    <a:pt x="61601" y="216014"/>
                  </a:lnTo>
                  <a:lnTo>
                    <a:pt x="28978" y="191123"/>
                  </a:lnTo>
                  <a:lnTo>
                    <a:pt x="7726" y="156575"/>
                  </a:lnTo>
                  <a:lnTo>
                    <a:pt x="1" y="115271"/>
                  </a:lnTo>
                  <a:lnTo>
                    <a:pt x="0" y="114595"/>
                  </a:lnTo>
                  <a:close/>
                </a:path>
              </a:pathLst>
            </a:custGeom>
            <a:ln w="50799">
              <a:solidFill>
                <a:srgbClr val="000000"/>
              </a:solidFill>
            </a:ln>
          </p:spPr>
          <p:txBody>
            <a:bodyPr wrap="square" lIns="0" tIns="0" rIns="0" bIns="0" rtlCol="0"/>
            <a:lstStyle/>
            <a:p>
              <a:endParaRPr/>
            </a:p>
          </p:txBody>
        </p:sp>
        <p:sp>
          <p:nvSpPr>
            <p:cNvPr id="153" name="object 153"/>
            <p:cNvSpPr/>
            <p:nvPr/>
          </p:nvSpPr>
          <p:spPr>
            <a:xfrm>
              <a:off x="7470835" y="5646208"/>
              <a:ext cx="528955" cy="5715"/>
            </a:xfrm>
            <a:custGeom>
              <a:avLst/>
              <a:gdLst/>
              <a:ahLst/>
              <a:cxnLst/>
              <a:rect l="l" t="t" r="r" b="b"/>
              <a:pathLst>
                <a:path w="528954" h="5714">
                  <a:moveTo>
                    <a:pt x="0" y="5303"/>
                  </a:moveTo>
                  <a:lnTo>
                    <a:pt x="528833" y="0"/>
                  </a:lnTo>
                </a:path>
              </a:pathLst>
            </a:custGeom>
            <a:ln w="25399">
              <a:solidFill>
                <a:srgbClr val="919191"/>
              </a:solidFill>
            </a:ln>
          </p:spPr>
          <p:txBody>
            <a:bodyPr wrap="square" lIns="0" tIns="0" rIns="0" bIns="0" rtlCol="0"/>
            <a:lstStyle/>
            <a:p>
              <a:endParaRPr/>
            </a:p>
          </p:txBody>
        </p:sp>
        <p:sp>
          <p:nvSpPr>
            <p:cNvPr id="154" name="object 154"/>
            <p:cNvSpPr/>
            <p:nvPr/>
          </p:nvSpPr>
          <p:spPr>
            <a:xfrm>
              <a:off x="7908520" y="5588017"/>
              <a:ext cx="116839" cy="118110"/>
            </a:xfrm>
            <a:custGeom>
              <a:avLst/>
              <a:gdLst/>
              <a:ahLst/>
              <a:cxnLst/>
              <a:rect l="l" t="t" r="r" b="b"/>
              <a:pathLst>
                <a:path w="116839" h="118110">
                  <a:moveTo>
                    <a:pt x="14701" y="0"/>
                  </a:moveTo>
                  <a:lnTo>
                    <a:pt x="6945" y="2124"/>
                  </a:lnTo>
                  <a:lnTo>
                    <a:pt x="0" y="14311"/>
                  </a:lnTo>
                  <a:lnTo>
                    <a:pt x="2123" y="22067"/>
                  </a:lnTo>
                  <a:lnTo>
                    <a:pt x="65944" y="58443"/>
                  </a:lnTo>
                  <a:lnTo>
                    <a:pt x="2866" y="96091"/>
                  </a:lnTo>
                  <a:lnTo>
                    <a:pt x="897" y="103888"/>
                  </a:lnTo>
                  <a:lnTo>
                    <a:pt x="8087" y="115933"/>
                  </a:lnTo>
                  <a:lnTo>
                    <a:pt x="15883" y="117902"/>
                  </a:lnTo>
                  <a:lnTo>
                    <a:pt x="116352" y="57937"/>
                  </a:lnTo>
                  <a:lnTo>
                    <a:pt x="14701" y="0"/>
                  </a:lnTo>
                  <a:close/>
                </a:path>
              </a:pathLst>
            </a:custGeom>
            <a:solidFill>
              <a:srgbClr val="919191"/>
            </a:solidFill>
          </p:spPr>
          <p:txBody>
            <a:bodyPr wrap="square" lIns="0" tIns="0" rIns="0" bIns="0" rtlCol="0"/>
            <a:lstStyle/>
            <a:p>
              <a:endParaRPr/>
            </a:p>
          </p:txBody>
        </p:sp>
        <p:sp>
          <p:nvSpPr>
            <p:cNvPr id="155" name="object 155"/>
            <p:cNvSpPr/>
            <p:nvPr/>
          </p:nvSpPr>
          <p:spPr>
            <a:xfrm>
              <a:off x="8825368" y="4684220"/>
              <a:ext cx="481330" cy="5715"/>
            </a:xfrm>
            <a:custGeom>
              <a:avLst/>
              <a:gdLst/>
              <a:ahLst/>
              <a:cxnLst/>
              <a:rect l="l" t="t" r="r" b="b"/>
              <a:pathLst>
                <a:path w="481329" h="5714">
                  <a:moveTo>
                    <a:pt x="0" y="0"/>
                  </a:moveTo>
                  <a:lnTo>
                    <a:pt x="481209" y="5279"/>
                  </a:lnTo>
                </a:path>
              </a:pathLst>
            </a:custGeom>
            <a:ln w="25399">
              <a:solidFill>
                <a:srgbClr val="919191"/>
              </a:solidFill>
            </a:ln>
          </p:spPr>
          <p:txBody>
            <a:bodyPr wrap="square" lIns="0" tIns="0" rIns="0" bIns="0" rtlCol="0"/>
            <a:lstStyle/>
            <a:p>
              <a:endParaRPr/>
            </a:p>
          </p:txBody>
        </p:sp>
        <p:sp>
          <p:nvSpPr>
            <p:cNvPr id="156" name="object 156"/>
            <p:cNvSpPr/>
            <p:nvPr/>
          </p:nvSpPr>
          <p:spPr>
            <a:xfrm>
              <a:off x="9215390" y="4629716"/>
              <a:ext cx="116839" cy="118110"/>
            </a:xfrm>
            <a:custGeom>
              <a:avLst/>
              <a:gdLst/>
              <a:ahLst/>
              <a:cxnLst/>
              <a:rect l="l" t="t" r="r" b="b"/>
              <a:pathLst>
                <a:path w="116840" h="118110">
                  <a:moveTo>
                    <a:pt x="15981" y="0"/>
                  </a:moveTo>
                  <a:lnTo>
                    <a:pt x="8182" y="1960"/>
                  </a:lnTo>
                  <a:lnTo>
                    <a:pt x="981" y="14000"/>
                  </a:lnTo>
                  <a:lnTo>
                    <a:pt x="2942" y="21798"/>
                  </a:lnTo>
                  <a:lnTo>
                    <a:pt x="65986" y="59507"/>
                  </a:lnTo>
                  <a:lnTo>
                    <a:pt x="2131" y="95822"/>
                  </a:lnTo>
                  <a:lnTo>
                    <a:pt x="0" y="103576"/>
                  </a:lnTo>
                  <a:lnTo>
                    <a:pt x="6934" y="115769"/>
                  </a:lnTo>
                  <a:lnTo>
                    <a:pt x="14687" y="117901"/>
                  </a:lnTo>
                  <a:lnTo>
                    <a:pt x="116391" y="60059"/>
                  </a:lnTo>
                  <a:lnTo>
                    <a:pt x="15981" y="0"/>
                  </a:lnTo>
                  <a:close/>
                </a:path>
              </a:pathLst>
            </a:custGeom>
            <a:solidFill>
              <a:srgbClr val="919191"/>
            </a:solidFill>
          </p:spPr>
          <p:txBody>
            <a:bodyPr wrap="square" lIns="0" tIns="0" rIns="0" bIns="0" rtlCol="0"/>
            <a:lstStyle/>
            <a:p>
              <a:endParaRPr/>
            </a:p>
          </p:txBody>
        </p:sp>
        <p:sp>
          <p:nvSpPr>
            <p:cNvPr id="157" name="object 157"/>
            <p:cNvSpPr/>
            <p:nvPr/>
          </p:nvSpPr>
          <p:spPr>
            <a:xfrm>
              <a:off x="8869784" y="5097301"/>
              <a:ext cx="436880" cy="7620"/>
            </a:xfrm>
            <a:custGeom>
              <a:avLst/>
              <a:gdLst/>
              <a:ahLst/>
              <a:cxnLst/>
              <a:rect l="l" t="t" r="r" b="b"/>
              <a:pathLst>
                <a:path w="436879" h="7620">
                  <a:moveTo>
                    <a:pt x="0" y="7504"/>
                  </a:moveTo>
                  <a:lnTo>
                    <a:pt x="436761" y="0"/>
                  </a:lnTo>
                </a:path>
              </a:pathLst>
            </a:custGeom>
            <a:ln w="25399">
              <a:solidFill>
                <a:srgbClr val="919191"/>
              </a:solidFill>
            </a:ln>
          </p:spPr>
          <p:txBody>
            <a:bodyPr wrap="square" lIns="0" tIns="0" rIns="0" bIns="0" rtlCol="0"/>
            <a:lstStyle/>
            <a:p>
              <a:endParaRPr/>
            </a:p>
          </p:txBody>
        </p:sp>
        <p:sp>
          <p:nvSpPr>
            <p:cNvPr id="158" name="object 158"/>
            <p:cNvSpPr/>
            <p:nvPr/>
          </p:nvSpPr>
          <p:spPr>
            <a:xfrm>
              <a:off x="9215086" y="5039658"/>
              <a:ext cx="116839" cy="118110"/>
            </a:xfrm>
            <a:custGeom>
              <a:avLst/>
              <a:gdLst/>
              <a:ahLst/>
              <a:cxnLst/>
              <a:rect l="l" t="t" r="r" b="b"/>
              <a:pathLst>
                <a:path w="116840" h="118110">
                  <a:moveTo>
                    <a:pt x="14598" y="0"/>
                  </a:moveTo>
                  <a:lnTo>
                    <a:pt x="6859" y="2179"/>
                  </a:lnTo>
                  <a:lnTo>
                    <a:pt x="0" y="14415"/>
                  </a:lnTo>
                  <a:lnTo>
                    <a:pt x="2179" y="22156"/>
                  </a:lnTo>
                  <a:lnTo>
                    <a:pt x="66259" y="58074"/>
                  </a:lnTo>
                  <a:lnTo>
                    <a:pt x="3451" y="96173"/>
                  </a:lnTo>
                  <a:lnTo>
                    <a:pt x="1537" y="103983"/>
                  </a:lnTo>
                  <a:lnTo>
                    <a:pt x="8813" y="115977"/>
                  </a:lnTo>
                  <a:lnTo>
                    <a:pt x="16624" y="117890"/>
                  </a:lnTo>
                  <a:lnTo>
                    <a:pt x="116660" y="57209"/>
                  </a:lnTo>
                  <a:lnTo>
                    <a:pt x="14598" y="0"/>
                  </a:lnTo>
                  <a:close/>
                </a:path>
              </a:pathLst>
            </a:custGeom>
            <a:solidFill>
              <a:srgbClr val="919191"/>
            </a:solidFill>
          </p:spPr>
          <p:txBody>
            <a:bodyPr wrap="square" lIns="0" tIns="0" rIns="0" bIns="0" rtlCol="0"/>
            <a:lstStyle/>
            <a:p>
              <a:endParaRPr/>
            </a:p>
          </p:txBody>
        </p:sp>
        <p:sp>
          <p:nvSpPr>
            <p:cNvPr id="159" name="object 159"/>
            <p:cNvSpPr/>
            <p:nvPr/>
          </p:nvSpPr>
          <p:spPr>
            <a:xfrm>
              <a:off x="8899932" y="5640172"/>
              <a:ext cx="337820" cy="0"/>
            </a:xfrm>
            <a:custGeom>
              <a:avLst/>
              <a:gdLst/>
              <a:ahLst/>
              <a:cxnLst/>
              <a:rect l="l" t="t" r="r" b="b"/>
              <a:pathLst>
                <a:path w="337820">
                  <a:moveTo>
                    <a:pt x="0" y="0"/>
                  </a:moveTo>
                  <a:lnTo>
                    <a:pt x="337539" y="0"/>
                  </a:lnTo>
                </a:path>
              </a:pathLst>
            </a:custGeom>
            <a:ln w="25399">
              <a:solidFill>
                <a:srgbClr val="919191"/>
              </a:solidFill>
            </a:ln>
          </p:spPr>
          <p:txBody>
            <a:bodyPr wrap="square" lIns="0" tIns="0" rIns="0" bIns="0" rtlCol="0"/>
            <a:lstStyle/>
            <a:p>
              <a:endParaRPr/>
            </a:p>
          </p:txBody>
        </p:sp>
        <p:sp>
          <p:nvSpPr>
            <p:cNvPr id="160" name="object 160"/>
            <p:cNvSpPr/>
            <p:nvPr/>
          </p:nvSpPr>
          <p:spPr>
            <a:xfrm>
              <a:off x="9146769" y="5581218"/>
              <a:ext cx="116205" cy="118110"/>
            </a:xfrm>
            <a:custGeom>
              <a:avLst/>
              <a:gdLst/>
              <a:ahLst/>
              <a:cxnLst/>
              <a:rect l="l" t="t" r="r" b="b"/>
              <a:pathLst>
                <a:path w="116204" h="118110">
                  <a:moveTo>
                    <a:pt x="14843" y="0"/>
                  </a:moveTo>
                  <a:lnTo>
                    <a:pt x="7067" y="2047"/>
                  </a:lnTo>
                  <a:lnTo>
                    <a:pt x="0" y="14164"/>
                  </a:lnTo>
                  <a:lnTo>
                    <a:pt x="2045" y="21940"/>
                  </a:lnTo>
                  <a:lnTo>
                    <a:pt x="65498" y="58954"/>
                  </a:lnTo>
                  <a:lnTo>
                    <a:pt x="2045" y="95968"/>
                  </a:lnTo>
                  <a:lnTo>
                    <a:pt x="0" y="103745"/>
                  </a:lnTo>
                  <a:lnTo>
                    <a:pt x="7067" y="115862"/>
                  </a:lnTo>
                  <a:lnTo>
                    <a:pt x="14843" y="117908"/>
                  </a:lnTo>
                  <a:lnTo>
                    <a:pt x="115907" y="58954"/>
                  </a:lnTo>
                  <a:lnTo>
                    <a:pt x="14843" y="0"/>
                  </a:lnTo>
                  <a:close/>
                </a:path>
              </a:pathLst>
            </a:custGeom>
            <a:solidFill>
              <a:srgbClr val="919191"/>
            </a:solidFill>
          </p:spPr>
          <p:txBody>
            <a:bodyPr wrap="square" lIns="0" tIns="0" rIns="0" bIns="0" rtlCol="0"/>
            <a:lstStyle/>
            <a:p>
              <a:endParaRPr/>
            </a:p>
          </p:txBody>
        </p:sp>
        <p:sp>
          <p:nvSpPr>
            <p:cNvPr id="161" name="object 161"/>
            <p:cNvSpPr/>
            <p:nvPr/>
          </p:nvSpPr>
          <p:spPr>
            <a:xfrm>
              <a:off x="6627149" y="5915833"/>
              <a:ext cx="601980" cy="420370"/>
            </a:xfrm>
            <a:custGeom>
              <a:avLst/>
              <a:gdLst/>
              <a:ahLst/>
              <a:cxnLst/>
              <a:rect l="l" t="t" r="r" b="b"/>
              <a:pathLst>
                <a:path w="601979" h="420370">
                  <a:moveTo>
                    <a:pt x="0" y="0"/>
                  </a:moveTo>
                  <a:lnTo>
                    <a:pt x="601629" y="419759"/>
                  </a:lnTo>
                </a:path>
              </a:pathLst>
            </a:custGeom>
            <a:ln w="25399">
              <a:solidFill>
                <a:srgbClr val="919191"/>
              </a:solidFill>
            </a:ln>
          </p:spPr>
          <p:txBody>
            <a:bodyPr wrap="square" lIns="0" tIns="0" rIns="0" bIns="0" rtlCol="0"/>
            <a:lstStyle/>
            <a:p>
              <a:endParaRPr/>
            </a:p>
          </p:txBody>
        </p:sp>
        <p:sp>
          <p:nvSpPr>
            <p:cNvPr id="162" name="object 162"/>
            <p:cNvSpPr/>
            <p:nvPr/>
          </p:nvSpPr>
          <p:spPr>
            <a:xfrm>
              <a:off x="7127624" y="6241065"/>
              <a:ext cx="121920" cy="109220"/>
            </a:xfrm>
            <a:custGeom>
              <a:avLst/>
              <a:gdLst/>
              <a:ahLst/>
              <a:cxnLst/>
              <a:rect l="l" t="t" r="r" b="b"/>
              <a:pathLst>
                <a:path w="121920" h="109220">
                  <a:moveTo>
                    <a:pt x="7264" y="74153"/>
                  </a:moveTo>
                  <a:lnTo>
                    <a:pt x="1136" y="79359"/>
                  </a:lnTo>
                  <a:lnTo>
                    <a:pt x="0" y="93341"/>
                  </a:lnTo>
                  <a:lnTo>
                    <a:pt x="5207" y="99469"/>
                  </a:lnTo>
                  <a:lnTo>
                    <a:pt x="121824" y="108949"/>
                  </a:lnTo>
                  <a:lnTo>
                    <a:pt x="108472" y="80104"/>
                  </a:lnTo>
                  <a:lnTo>
                    <a:pt x="80482" y="80104"/>
                  </a:lnTo>
                  <a:lnTo>
                    <a:pt x="7264" y="74153"/>
                  </a:lnTo>
                  <a:close/>
                </a:path>
                <a:path w="121920" h="109220">
                  <a:moveTo>
                    <a:pt x="65125" y="0"/>
                  </a:moveTo>
                  <a:lnTo>
                    <a:pt x="52395" y="5892"/>
                  </a:lnTo>
                  <a:lnTo>
                    <a:pt x="49623" y="13441"/>
                  </a:lnTo>
                  <a:lnTo>
                    <a:pt x="80482" y="80104"/>
                  </a:lnTo>
                  <a:lnTo>
                    <a:pt x="108472" y="80104"/>
                  </a:lnTo>
                  <a:lnTo>
                    <a:pt x="72673" y="2771"/>
                  </a:lnTo>
                  <a:lnTo>
                    <a:pt x="65125" y="0"/>
                  </a:lnTo>
                  <a:close/>
                </a:path>
              </a:pathLst>
            </a:custGeom>
            <a:solidFill>
              <a:srgbClr val="919191"/>
            </a:solidFill>
          </p:spPr>
          <p:txBody>
            <a:bodyPr wrap="square" lIns="0" tIns="0" rIns="0" bIns="0" rtlCol="0"/>
            <a:lstStyle/>
            <a:p>
              <a:endParaRPr/>
            </a:p>
          </p:txBody>
        </p:sp>
        <p:sp>
          <p:nvSpPr>
            <p:cNvPr id="179" name="object 179"/>
            <p:cNvSpPr/>
            <p:nvPr/>
          </p:nvSpPr>
          <p:spPr>
            <a:xfrm>
              <a:off x="6627150" y="5915834"/>
              <a:ext cx="597535" cy="111125"/>
            </a:xfrm>
            <a:custGeom>
              <a:avLst/>
              <a:gdLst/>
              <a:ahLst/>
              <a:cxnLst/>
              <a:rect l="l" t="t" r="r" b="b"/>
              <a:pathLst>
                <a:path w="597535" h="111125">
                  <a:moveTo>
                    <a:pt x="0" y="0"/>
                  </a:moveTo>
                  <a:lnTo>
                    <a:pt x="597515" y="110509"/>
                  </a:lnTo>
                </a:path>
              </a:pathLst>
            </a:custGeom>
            <a:ln w="25399">
              <a:solidFill>
                <a:srgbClr val="919191"/>
              </a:solidFill>
            </a:ln>
          </p:spPr>
          <p:txBody>
            <a:bodyPr wrap="square" lIns="0" tIns="0" rIns="0" bIns="0" rtlCol="0"/>
            <a:lstStyle/>
            <a:p>
              <a:endParaRPr/>
            </a:p>
          </p:txBody>
        </p:sp>
        <p:sp>
          <p:nvSpPr>
            <p:cNvPr id="180" name="object 180"/>
            <p:cNvSpPr/>
            <p:nvPr/>
          </p:nvSpPr>
          <p:spPr>
            <a:xfrm>
              <a:off x="7127328" y="5954576"/>
              <a:ext cx="122555" cy="116205"/>
            </a:xfrm>
            <a:custGeom>
              <a:avLst/>
              <a:gdLst/>
              <a:ahLst/>
              <a:cxnLst/>
              <a:rect l="l" t="t" r="r" b="b"/>
              <a:pathLst>
                <a:path w="122554" h="116204">
                  <a:moveTo>
                    <a:pt x="33464" y="0"/>
                  </a:moveTo>
                  <a:lnTo>
                    <a:pt x="25445" y="598"/>
                  </a:lnTo>
                  <a:lnTo>
                    <a:pt x="16291" y="11227"/>
                  </a:lnTo>
                  <a:lnTo>
                    <a:pt x="16889" y="19246"/>
                  </a:lnTo>
                  <a:lnTo>
                    <a:pt x="72552" y="67183"/>
                  </a:lnTo>
                  <a:lnTo>
                    <a:pt x="3426" y="92040"/>
                  </a:lnTo>
                  <a:lnTo>
                    <a:pt x="0" y="99314"/>
                  </a:lnTo>
                  <a:lnTo>
                    <a:pt x="4747" y="112515"/>
                  </a:lnTo>
                  <a:lnTo>
                    <a:pt x="12020" y="115941"/>
                  </a:lnTo>
                  <a:lnTo>
                    <a:pt x="122121" y="76351"/>
                  </a:lnTo>
                  <a:lnTo>
                    <a:pt x="33464" y="0"/>
                  </a:lnTo>
                  <a:close/>
                </a:path>
              </a:pathLst>
            </a:custGeom>
            <a:solidFill>
              <a:srgbClr val="919191"/>
            </a:solidFill>
          </p:spPr>
          <p:txBody>
            <a:bodyPr wrap="square" lIns="0" tIns="0" rIns="0" bIns="0" rtlCol="0"/>
            <a:lstStyle/>
            <a:p>
              <a:endParaRPr/>
            </a:p>
          </p:txBody>
        </p:sp>
        <p:sp>
          <p:nvSpPr>
            <p:cNvPr id="181" name="object 181"/>
            <p:cNvSpPr txBox="1">
              <a:spLocks noChangeAspect="1"/>
            </p:cNvSpPr>
            <p:nvPr/>
          </p:nvSpPr>
          <p:spPr>
            <a:xfrm>
              <a:off x="7355406" y="4503019"/>
              <a:ext cx="2458720" cy="2041585"/>
            </a:xfrm>
            <a:prstGeom prst="rect">
              <a:avLst/>
            </a:prstGeom>
          </p:spPr>
          <p:txBody>
            <a:bodyPr vert="horz" wrap="square" lIns="0" tIns="0" rIns="0" bIns="0" rtlCol="0">
              <a:spAutoFit/>
            </a:bodyPr>
            <a:lstStyle/>
            <a:p>
              <a:pPr marR="29845" algn="r"/>
              <a:r>
                <a:rPr spc="-5" dirty="0">
                  <a:solidFill>
                    <a:srgbClr val="7F7F7F"/>
                  </a:solidFill>
                  <a:latin typeface="Calibri"/>
                  <a:cs typeface="Calibri"/>
                </a:rPr>
                <a:t>…….</a:t>
              </a:r>
              <a:endParaRPr dirty="0">
                <a:latin typeface="Calibri"/>
                <a:cs typeface="Calibri"/>
              </a:endParaRPr>
            </a:p>
            <a:p>
              <a:pPr marR="10160" algn="r">
                <a:spcBef>
                  <a:spcPts val="1030"/>
                </a:spcBef>
              </a:pPr>
              <a:r>
                <a:rPr spc="-5" dirty="0">
                  <a:solidFill>
                    <a:srgbClr val="7F7F7F"/>
                  </a:solidFill>
                  <a:latin typeface="Calibri"/>
                  <a:cs typeface="Calibri"/>
                </a:rPr>
                <a:t>…….</a:t>
              </a:r>
              <a:endParaRPr dirty="0">
                <a:latin typeface="Calibri"/>
                <a:cs typeface="Calibri"/>
              </a:endParaRPr>
            </a:p>
            <a:p>
              <a:pPr>
                <a:spcBef>
                  <a:spcPts val="9"/>
                </a:spcBef>
              </a:pPr>
              <a:endParaRPr sz="1850" dirty="0">
                <a:latin typeface="Times New Roman"/>
                <a:cs typeface="Times New Roman"/>
              </a:endParaRPr>
            </a:p>
            <a:p>
              <a:pPr marR="5080" algn="r"/>
              <a:r>
                <a:rPr spc="-5" dirty="0">
                  <a:solidFill>
                    <a:srgbClr val="7F7F7F"/>
                  </a:solidFill>
                  <a:latin typeface="Calibri"/>
                  <a:cs typeface="Calibri"/>
                </a:rPr>
                <a:t>…….</a:t>
              </a:r>
              <a:endParaRPr dirty="0">
                <a:latin typeface="Calibri"/>
                <a:cs typeface="Calibri"/>
              </a:endParaRPr>
            </a:p>
            <a:p>
              <a:pPr marL="12700">
                <a:spcBef>
                  <a:spcPts val="1270"/>
                </a:spcBef>
              </a:pPr>
              <a:r>
                <a:rPr spc="-5" dirty="0">
                  <a:solidFill>
                    <a:srgbClr val="7F7F7F"/>
                  </a:solidFill>
                  <a:latin typeface="Calibri"/>
                  <a:cs typeface="Calibri"/>
                </a:rPr>
                <a:t>…….</a:t>
              </a:r>
              <a:endParaRPr dirty="0">
                <a:latin typeface="Calibri"/>
                <a:cs typeface="Calibri"/>
              </a:endParaRPr>
            </a:p>
            <a:p>
              <a:pPr marL="24130">
                <a:spcBef>
                  <a:spcPts val="605"/>
                </a:spcBef>
              </a:pPr>
              <a:r>
                <a:rPr spc="-5" dirty="0">
                  <a:solidFill>
                    <a:srgbClr val="7F7F7F"/>
                  </a:solidFill>
                  <a:latin typeface="Calibri"/>
                  <a:cs typeface="Calibri"/>
                </a:rPr>
                <a:t>…….</a:t>
              </a:r>
              <a:endParaRPr dirty="0">
                <a:latin typeface="Calibri"/>
                <a:cs typeface="Calibri"/>
              </a:endParaRPr>
            </a:p>
          </p:txBody>
        </p:sp>
      </p:grpSp>
      <p:sp>
        <p:nvSpPr>
          <p:cNvPr id="185" name="object 185"/>
          <p:cNvSpPr txBox="1">
            <a:spLocks noGrp="1"/>
          </p:cNvSpPr>
          <p:nvPr>
            <p:ph type="sldNum" sz="quarter" idx="4294967295"/>
          </p:nvPr>
        </p:nvSpPr>
        <p:spPr>
          <a:xfrm>
            <a:off x="10673740" y="6476212"/>
            <a:ext cx="1234812" cy="276999"/>
          </a:xfrm>
          <a:prstGeom prst="rect">
            <a:avLst/>
          </a:prstGeom>
        </p:spPr>
        <p:txBody>
          <a:bodyPr vert="horz" wrap="square" lIns="0" tIns="0" rIns="0" bIns="0" rtlCol="0">
            <a:spAutoFit/>
          </a:bodyPr>
          <a:lstStyle/>
          <a:p>
            <a:pPr marL="178435"/>
            <a:fld id="{81D60167-4931-47E6-BA6A-407CBD079E47}" type="slidenum">
              <a:rPr spc="-10" dirty="0"/>
              <a:pPr marL="178435"/>
              <a:t>15</a:t>
            </a:fld>
            <a:endParaRPr spc="-10" dirty="0"/>
          </a:p>
        </p:txBody>
      </p:sp>
      <p:grpSp>
        <p:nvGrpSpPr>
          <p:cNvPr id="3" name="Groupe 2"/>
          <p:cNvGrpSpPr>
            <a:grpSpLocks noChangeAspect="1"/>
          </p:cNvGrpSpPr>
          <p:nvPr/>
        </p:nvGrpSpPr>
        <p:grpSpPr>
          <a:xfrm>
            <a:off x="5422669" y="1870842"/>
            <a:ext cx="3402699" cy="2055519"/>
            <a:chOff x="5422669" y="1327200"/>
            <a:chExt cx="4302643" cy="2599161"/>
          </a:xfrm>
        </p:grpSpPr>
        <p:sp>
          <p:nvSpPr>
            <p:cNvPr id="45" name="object 45"/>
            <p:cNvSpPr/>
            <p:nvPr/>
          </p:nvSpPr>
          <p:spPr>
            <a:xfrm>
              <a:off x="5422669" y="2477192"/>
              <a:ext cx="390698" cy="394854"/>
            </a:xfrm>
            <a:prstGeom prst="rect">
              <a:avLst/>
            </a:prstGeom>
            <a:blipFill>
              <a:blip r:embed="rId20" cstate="print"/>
              <a:stretch>
                <a:fillRect/>
              </a:stretch>
            </a:blipFill>
          </p:spPr>
          <p:txBody>
            <a:bodyPr wrap="square" lIns="0" tIns="0" rIns="0" bIns="0" rtlCol="0"/>
            <a:lstStyle/>
            <a:p>
              <a:endParaRPr/>
            </a:p>
          </p:txBody>
        </p:sp>
        <p:sp>
          <p:nvSpPr>
            <p:cNvPr id="46" name="object 46"/>
            <p:cNvSpPr/>
            <p:nvPr/>
          </p:nvSpPr>
          <p:spPr>
            <a:xfrm>
              <a:off x="5480717" y="2532987"/>
              <a:ext cx="221615" cy="229235"/>
            </a:xfrm>
            <a:custGeom>
              <a:avLst/>
              <a:gdLst/>
              <a:ahLst/>
              <a:cxnLst/>
              <a:rect l="l" t="t" r="r" b="b"/>
              <a:pathLst>
                <a:path w="221614" h="229235">
                  <a:moveTo>
                    <a:pt x="102542" y="0"/>
                  </a:moveTo>
                  <a:lnTo>
                    <a:pt x="62336" y="11197"/>
                  </a:lnTo>
                  <a:lnTo>
                    <a:pt x="29773" y="36178"/>
                  </a:lnTo>
                  <a:lnTo>
                    <a:pt x="7959" y="71718"/>
                  </a:lnTo>
                  <a:lnTo>
                    <a:pt x="22" y="114194"/>
                  </a:lnTo>
                  <a:lnTo>
                    <a:pt x="0" y="115271"/>
                  </a:lnTo>
                  <a:lnTo>
                    <a:pt x="938" y="129611"/>
                  </a:lnTo>
                  <a:lnTo>
                    <a:pt x="13412" y="168986"/>
                  </a:lnTo>
                  <a:lnTo>
                    <a:pt x="38694" y="200637"/>
                  </a:lnTo>
                  <a:lnTo>
                    <a:pt x="74629" y="221664"/>
                  </a:lnTo>
                  <a:lnTo>
                    <a:pt x="119060" y="229166"/>
                  </a:lnTo>
                  <a:lnTo>
                    <a:pt x="133082" y="227129"/>
                  </a:lnTo>
                  <a:lnTo>
                    <a:pt x="170977" y="210907"/>
                  </a:lnTo>
                  <a:lnTo>
                    <a:pt x="200208" y="181989"/>
                  </a:lnTo>
                  <a:lnTo>
                    <a:pt x="217690" y="143546"/>
                  </a:lnTo>
                  <a:lnTo>
                    <a:pt x="221292" y="114194"/>
                  </a:lnTo>
                  <a:lnTo>
                    <a:pt x="220383" y="99825"/>
                  </a:lnTo>
                  <a:lnTo>
                    <a:pt x="207971" y="60361"/>
                  </a:lnTo>
                  <a:lnTo>
                    <a:pt x="182735" y="28628"/>
                  </a:lnTo>
                  <a:lnTo>
                    <a:pt x="146863" y="7537"/>
                  </a:lnTo>
                  <a:lnTo>
                    <a:pt x="102542" y="0"/>
                  </a:lnTo>
                  <a:close/>
                </a:path>
              </a:pathLst>
            </a:custGeom>
            <a:solidFill>
              <a:srgbClr val="000000"/>
            </a:solidFill>
          </p:spPr>
          <p:txBody>
            <a:bodyPr wrap="square" lIns="0" tIns="0" rIns="0" bIns="0" rtlCol="0"/>
            <a:lstStyle/>
            <a:p>
              <a:endParaRPr/>
            </a:p>
          </p:txBody>
        </p:sp>
        <p:sp>
          <p:nvSpPr>
            <p:cNvPr id="47" name="object 47"/>
            <p:cNvSpPr/>
            <p:nvPr/>
          </p:nvSpPr>
          <p:spPr>
            <a:xfrm>
              <a:off x="5480715" y="2532988"/>
              <a:ext cx="221615" cy="229235"/>
            </a:xfrm>
            <a:custGeom>
              <a:avLst/>
              <a:gdLst/>
              <a:ahLst/>
              <a:cxnLst/>
              <a:rect l="l" t="t" r="r" b="b"/>
              <a:pathLst>
                <a:path w="221614" h="229235">
                  <a:moveTo>
                    <a:pt x="0" y="114595"/>
                  </a:moveTo>
                  <a:lnTo>
                    <a:pt x="7961" y="71718"/>
                  </a:lnTo>
                  <a:lnTo>
                    <a:pt x="29775" y="36178"/>
                  </a:lnTo>
                  <a:lnTo>
                    <a:pt x="62337" y="11197"/>
                  </a:lnTo>
                  <a:lnTo>
                    <a:pt x="102544" y="0"/>
                  </a:lnTo>
                  <a:lnTo>
                    <a:pt x="118121" y="826"/>
                  </a:lnTo>
                  <a:lnTo>
                    <a:pt x="159868" y="13205"/>
                  </a:lnTo>
                  <a:lnTo>
                    <a:pt x="192438" y="38167"/>
                  </a:lnTo>
                  <a:lnTo>
                    <a:pt x="213642" y="72801"/>
                  </a:lnTo>
                  <a:lnTo>
                    <a:pt x="221293" y="114195"/>
                  </a:lnTo>
                  <a:lnTo>
                    <a:pt x="220373" y="129165"/>
                  </a:lnTo>
                  <a:lnTo>
                    <a:pt x="207494" y="170076"/>
                  </a:lnTo>
                  <a:lnTo>
                    <a:pt x="181836" y="202522"/>
                  </a:lnTo>
                  <a:lnTo>
                    <a:pt x="146487" y="223329"/>
                  </a:lnTo>
                  <a:lnTo>
                    <a:pt x="119060" y="229167"/>
                  </a:lnTo>
                  <a:lnTo>
                    <a:pt x="103439" y="228347"/>
                  </a:lnTo>
                  <a:lnTo>
                    <a:pt x="61601" y="216014"/>
                  </a:lnTo>
                  <a:lnTo>
                    <a:pt x="28978" y="191123"/>
                  </a:lnTo>
                  <a:lnTo>
                    <a:pt x="7726" y="156575"/>
                  </a:lnTo>
                  <a:lnTo>
                    <a:pt x="1" y="115270"/>
                  </a:lnTo>
                  <a:lnTo>
                    <a:pt x="0" y="114595"/>
                  </a:lnTo>
                  <a:close/>
                </a:path>
              </a:pathLst>
            </a:custGeom>
            <a:ln w="50799">
              <a:solidFill>
                <a:srgbClr val="000000"/>
              </a:solidFill>
            </a:ln>
          </p:spPr>
          <p:txBody>
            <a:bodyPr wrap="square" lIns="0" tIns="0" rIns="0" bIns="0" rtlCol="0"/>
            <a:lstStyle/>
            <a:p>
              <a:endParaRPr/>
            </a:p>
          </p:txBody>
        </p:sp>
        <p:sp>
          <p:nvSpPr>
            <p:cNvPr id="48" name="object 48"/>
            <p:cNvSpPr/>
            <p:nvPr/>
          </p:nvSpPr>
          <p:spPr>
            <a:xfrm>
              <a:off x="5702008" y="2526119"/>
              <a:ext cx="765810" cy="121920"/>
            </a:xfrm>
            <a:custGeom>
              <a:avLst/>
              <a:gdLst/>
              <a:ahLst/>
              <a:cxnLst/>
              <a:rect l="l" t="t" r="r" b="b"/>
              <a:pathLst>
                <a:path w="765810" h="121919">
                  <a:moveTo>
                    <a:pt x="0" y="121463"/>
                  </a:moveTo>
                  <a:lnTo>
                    <a:pt x="765681" y="0"/>
                  </a:lnTo>
                </a:path>
              </a:pathLst>
            </a:custGeom>
            <a:ln w="25399">
              <a:solidFill>
                <a:srgbClr val="919191"/>
              </a:solidFill>
            </a:ln>
          </p:spPr>
          <p:txBody>
            <a:bodyPr wrap="square" lIns="0" tIns="0" rIns="0" bIns="0" rtlCol="0"/>
            <a:lstStyle/>
            <a:p>
              <a:endParaRPr/>
            </a:p>
          </p:txBody>
        </p:sp>
        <p:sp>
          <p:nvSpPr>
            <p:cNvPr id="49" name="object 49"/>
            <p:cNvSpPr/>
            <p:nvPr/>
          </p:nvSpPr>
          <p:spPr>
            <a:xfrm>
              <a:off x="6371088" y="2479778"/>
              <a:ext cx="121920" cy="116839"/>
            </a:xfrm>
            <a:custGeom>
              <a:avLst/>
              <a:gdLst/>
              <a:ahLst/>
              <a:cxnLst/>
              <a:rect l="l" t="t" r="r" b="b"/>
              <a:pathLst>
                <a:path w="121920" h="116839">
                  <a:moveTo>
                    <a:pt x="12442" y="0"/>
                  </a:moveTo>
                  <a:lnTo>
                    <a:pt x="5082" y="3239"/>
                  </a:lnTo>
                  <a:lnTo>
                    <a:pt x="0" y="16314"/>
                  </a:lnTo>
                  <a:lnTo>
                    <a:pt x="3239" y="23675"/>
                  </a:lnTo>
                  <a:lnTo>
                    <a:pt x="71708" y="50290"/>
                  </a:lnTo>
                  <a:lnTo>
                    <a:pt x="14838" y="96789"/>
                  </a:lnTo>
                  <a:lnTo>
                    <a:pt x="14036" y="104788"/>
                  </a:lnTo>
                  <a:lnTo>
                    <a:pt x="22914" y="115650"/>
                  </a:lnTo>
                  <a:lnTo>
                    <a:pt x="30915" y="116452"/>
                  </a:lnTo>
                  <a:lnTo>
                    <a:pt x="121495" y="42392"/>
                  </a:lnTo>
                  <a:lnTo>
                    <a:pt x="12442" y="0"/>
                  </a:lnTo>
                  <a:close/>
                </a:path>
              </a:pathLst>
            </a:custGeom>
            <a:solidFill>
              <a:srgbClr val="919191"/>
            </a:solidFill>
          </p:spPr>
          <p:txBody>
            <a:bodyPr wrap="square" lIns="0" tIns="0" rIns="0" bIns="0" rtlCol="0"/>
            <a:lstStyle/>
            <a:p>
              <a:endParaRPr/>
            </a:p>
          </p:txBody>
        </p:sp>
        <p:sp>
          <p:nvSpPr>
            <p:cNvPr id="50" name="object 50"/>
            <p:cNvSpPr/>
            <p:nvPr/>
          </p:nvSpPr>
          <p:spPr>
            <a:xfrm>
              <a:off x="5698516" y="2381081"/>
              <a:ext cx="729615" cy="256540"/>
            </a:xfrm>
            <a:custGeom>
              <a:avLst/>
              <a:gdLst/>
              <a:ahLst/>
              <a:cxnLst/>
              <a:rect l="l" t="t" r="r" b="b"/>
              <a:pathLst>
                <a:path w="729614" h="256539">
                  <a:moveTo>
                    <a:pt x="0" y="255973"/>
                  </a:moveTo>
                  <a:lnTo>
                    <a:pt x="729485" y="0"/>
                  </a:lnTo>
                </a:path>
              </a:pathLst>
            </a:custGeom>
            <a:ln w="25399">
              <a:solidFill>
                <a:srgbClr val="919191"/>
              </a:solidFill>
            </a:ln>
          </p:spPr>
          <p:txBody>
            <a:bodyPr wrap="square" lIns="0" tIns="0" rIns="0" bIns="0" rtlCol="0"/>
            <a:lstStyle/>
            <a:p>
              <a:endParaRPr/>
            </a:p>
          </p:txBody>
        </p:sp>
        <p:sp>
          <p:nvSpPr>
            <p:cNvPr id="51" name="object 51"/>
            <p:cNvSpPr/>
            <p:nvPr/>
          </p:nvSpPr>
          <p:spPr>
            <a:xfrm>
              <a:off x="6327583" y="2350570"/>
              <a:ext cx="124460" cy="112395"/>
            </a:xfrm>
            <a:custGeom>
              <a:avLst/>
              <a:gdLst/>
              <a:ahLst/>
              <a:cxnLst/>
              <a:rect l="l" t="t" r="r" b="b"/>
              <a:pathLst>
                <a:path w="124460" h="112394">
                  <a:moveTo>
                    <a:pt x="9317" y="0"/>
                  </a:moveTo>
                  <a:lnTo>
                    <a:pt x="2656" y="4505"/>
                  </a:lnTo>
                  <a:lnTo>
                    <a:pt x="0" y="18279"/>
                  </a:lnTo>
                  <a:lnTo>
                    <a:pt x="4505" y="24940"/>
                  </a:lnTo>
                  <a:lnTo>
                    <a:pt x="76634" y="38856"/>
                  </a:lnTo>
                  <a:lnTo>
                    <a:pt x="29016" y="94792"/>
                  </a:lnTo>
                  <a:lnTo>
                    <a:pt x="29659" y="102807"/>
                  </a:lnTo>
                  <a:lnTo>
                    <a:pt x="40341" y="111900"/>
                  </a:lnTo>
                  <a:lnTo>
                    <a:pt x="48356" y="111257"/>
                  </a:lnTo>
                  <a:lnTo>
                    <a:pt x="124200" y="22166"/>
                  </a:lnTo>
                  <a:lnTo>
                    <a:pt x="9317" y="0"/>
                  </a:lnTo>
                  <a:close/>
                </a:path>
              </a:pathLst>
            </a:custGeom>
            <a:solidFill>
              <a:srgbClr val="919191"/>
            </a:solidFill>
          </p:spPr>
          <p:txBody>
            <a:bodyPr wrap="square" lIns="0" tIns="0" rIns="0" bIns="0" rtlCol="0"/>
            <a:lstStyle/>
            <a:p>
              <a:endParaRPr/>
            </a:p>
          </p:txBody>
        </p:sp>
        <p:sp>
          <p:nvSpPr>
            <p:cNvPr id="52" name="object 52"/>
            <p:cNvSpPr/>
            <p:nvPr/>
          </p:nvSpPr>
          <p:spPr>
            <a:xfrm>
              <a:off x="5698515" y="2637054"/>
              <a:ext cx="737870" cy="932180"/>
            </a:xfrm>
            <a:custGeom>
              <a:avLst/>
              <a:gdLst/>
              <a:ahLst/>
              <a:cxnLst/>
              <a:rect l="l" t="t" r="r" b="b"/>
              <a:pathLst>
                <a:path w="737870" h="932179">
                  <a:moveTo>
                    <a:pt x="0" y="0"/>
                  </a:moveTo>
                  <a:lnTo>
                    <a:pt x="737626" y="931942"/>
                  </a:lnTo>
                </a:path>
              </a:pathLst>
            </a:custGeom>
            <a:ln w="25399">
              <a:solidFill>
                <a:srgbClr val="919191"/>
              </a:solidFill>
            </a:ln>
          </p:spPr>
          <p:txBody>
            <a:bodyPr wrap="square" lIns="0" tIns="0" rIns="0" bIns="0" rtlCol="0"/>
            <a:lstStyle/>
            <a:p>
              <a:endParaRPr/>
            </a:p>
          </p:txBody>
        </p:sp>
        <p:sp>
          <p:nvSpPr>
            <p:cNvPr id="53" name="object 53"/>
            <p:cNvSpPr/>
            <p:nvPr/>
          </p:nvSpPr>
          <p:spPr>
            <a:xfrm>
              <a:off x="6339614" y="3468099"/>
              <a:ext cx="112395" cy="120650"/>
            </a:xfrm>
            <a:custGeom>
              <a:avLst/>
              <a:gdLst/>
              <a:ahLst/>
              <a:cxnLst/>
              <a:rect l="l" t="t" r="r" b="b"/>
              <a:pathLst>
                <a:path w="112395" h="120650">
                  <a:moveTo>
                    <a:pt x="12481" y="54350"/>
                  </a:moveTo>
                  <a:lnTo>
                    <a:pt x="5114" y="57572"/>
                  </a:lnTo>
                  <a:lnTo>
                    <a:pt x="0" y="70636"/>
                  </a:lnTo>
                  <a:lnTo>
                    <a:pt x="3221" y="78003"/>
                  </a:lnTo>
                  <a:lnTo>
                    <a:pt x="112170" y="120661"/>
                  </a:lnTo>
                  <a:lnTo>
                    <a:pt x="106541" y="81133"/>
                  </a:lnTo>
                  <a:lnTo>
                    <a:pt x="80885" y="81133"/>
                  </a:lnTo>
                  <a:lnTo>
                    <a:pt x="12481" y="54350"/>
                  </a:lnTo>
                  <a:close/>
                </a:path>
                <a:path w="112395" h="120650">
                  <a:moveTo>
                    <a:pt x="89244" y="0"/>
                  </a:moveTo>
                  <a:lnTo>
                    <a:pt x="75355" y="1977"/>
                  </a:lnTo>
                  <a:lnTo>
                    <a:pt x="70528" y="8408"/>
                  </a:lnTo>
                  <a:lnTo>
                    <a:pt x="80885" y="81133"/>
                  </a:lnTo>
                  <a:lnTo>
                    <a:pt x="106541" y="81133"/>
                  </a:lnTo>
                  <a:lnTo>
                    <a:pt x="95674" y="4827"/>
                  </a:lnTo>
                  <a:lnTo>
                    <a:pt x="89244" y="0"/>
                  </a:lnTo>
                  <a:close/>
                </a:path>
              </a:pathLst>
            </a:custGeom>
            <a:solidFill>
              <a:srgbClr val="919191"/>
            </a:solidFill>
          </p:spPr>
          <p:txBody>
            <a:bodyPr wrap="square" lIns="0" tIns="0" rIns="0" bIns="0" rtlCol="0"/>
            <a:lstStyle/>
            <a:p>
              <a:endParaRPr/>
            </a:p>
          </p:txBody>
        </p:sp>
        <p:sp>
          <p:nvSpPr>
            <p:cNvPr id="54" name="object 54"/>
            <p:cNvSpPr/>
            <p:nvPr/>
          </p:nvSpPr>
          <p:spPr>
            <a:xfrm>
              <a:off x="6395258" y="2182091"/>
              <a:ext cx="386541" cy="399010"/>
            </a:xfrm>
            <a:prstGeom prst="rect">
              <a:avLst/>
            </a:prstGeom>
            <a:blipFill>
              <a:blip r:embed="rId21" cstate="print"/>
              <a:stretch>
                <a:fillRect/>
              </a:stretch>
            </a:blipFill>
          </p:spPr>
          <p:txBody>
            <a:bodyPr wrap="square" lIns="0" tIns="0" rIns="0" bIns="0" rtlCol="0"/>
            <a:lstStyle/>
            <a:p>
              <a:endParaRPr/>
            </a:p>
          </p:txBody>
        </p:sp>
        <p:sp>
          <p:nvSpPr>
            <p:cNvPr id="55" name="object 55"/>
            <p:cNvSpPr/>
            <p:nvPr/>
          </p:nvSpPr>
          <p:spPr>
            <a:xfrm>
              <a:off x="6451436" y="2239426"/>
              <a:ext cx="221615" cy="229235"/>
            </a:xfrm>
            <a:custGeom>
              <a:avLst/>
              <a:gdLst/>
              <a:ahLst/>
              <a:cxnLst/>
              <a:rect l="l" t="t" r="r" b="b"/>
              <a:pathLst>
                <a:path w="221614" h="229235">
                  <a:moveTo>
                    <a:pt x="102542" y="0"/>
                  </a:moveTo>
                  <a:lnTo>
                    <a:pt x="62335" y="11197"/>
                  </a:lnTo>
                  <a:lnTo>
                    <a:pt x="29773" y="36177"/>
                  </a:lnTo>
                  <a:lnTo>
                    <a:pt x="7959" y="71718"/>
                  </a:lnTo>
                  <a:lnTo>
                    <a:pt x="22" y="114195"/>
                  </a:lnTo>
                  <a:lnTo>
                    <a:pt x="0" y="115269"/>
                  </a:lnTo>
                  <a:lnTo>
                    <a:pt x="938" y="129610"/>
                  </a:lnTo>
                  <a:lnTo>
                    <a:pt x="13411" y="168985"/>
                  </a:lnTo>
                  <a:lnTo>
                    <a:pt x="38693" y="200636"/>
                  </a:lnTo>
                  <a:lnTo>
                    <a:pt x="74627" y="221663"/>
                  </a:lnTo>
                  <a:lnTo>
                    <a:pt x="119058" y="229167"/>
                  </a:lnTo>
                  <a:lnTo>
                    <a:pt x="133081" y="227129"/>
                  </a:lnTo>
                  <a:lnTo>
                    <a:pt x="170976" y="210907"/>
                  </a:lnTo>
                  <a:lnTo>
                    <a:pt x="200207" y="181989"/>
                  </a:lnTo>
                  <a:lnTo>
                    <a:pt x="217689" y="143547"/>
                  </a:lnTo>
                  <a:lnTo>
                    <a:pt x="221291" y="114195"/>
                  </a:lnTo>
                  <a:lnTo>
                    <a:pt x="220382" y="99825"/>
                  </a:lnTo>
                  <a:lnTo>
                    <a:pt x="207971" y="60361"/>
                  </a:lnTo>
                  <a:lnTo>
                    <a:pt x="182735" y="28628"/>
                  </a:lnTo>
                  <a:lnTo>
                    <a:pt x="146863" y="7537"/>
                  </a:lnTo>
                  <a:lnTo>
                    <a:pt x="102542" y="0"/>
                  </a:lnTo>
                  <a:close/>
                </a:path>
              </a:pathLst>
            </a:custGeom>
            <a:solidFill>
              <a:srgbClr val="FFFFFF"/>
            </a:solidFill>
          </p:spPr>
          <p:txBody>
            <a:bodyPr wrap="square" lIns="0" tIns="0" rIns="0" bIns="0" rtlCol="0"/>
            <a:lstStyle/>
            <a:p>
              <a:endParaRPr/>
            </a:p>
          </p:txBody>
        </p:sp>
        <p:sp>
          <p:nvSpPr>
            <p:cNvPr id="56" name="object 56"/>
            <p:cNvSpPr/>
            <p:nvPr/>
          </p:nvSpPr>
          <p:spPr>
            <a:xfrm>
              <a:off x="6451434" y="2239426"/>
              <a:ext cx="221615" cy="229235"/>
            </a:xfrm>
            <a:custGeom>
              <a:avLst/>
              <a:gdLst/>
              <a:ahLst/>
              <a:cxnLst/>
              <a:rect l="l" t="t" r="r" b="b"/>
              <a:pathLst>
                <a:path w="221614" h="229235">
                  <a:moveTo>
                    <a:pt x="0" y="114595"/>
                  </a:moveTo>
                  <a:lnTo>
                    <a:pt x="7961" y="71718"/>
                  </a:lnTo>
                  <a:lnTo>
                    <a:pt x="29775" y="36178"/>
                  </a:lnTo>
                  <a:lnTo>
                    <a:pt x="62337" y="11197"/>
                  </a:lnTo>
                  <a:lnTo>
                    <a:pt x="102544" y="0"/>
                  </a:lnTo>
                  <a:lnTo>
                    <a:pt x="118121" y="826"/>
                  </a:lnTo>
                  <a:lnTo>
                    <a:pt x="159868" y="13205"/>
                  </a:lnTo>
                  <a:lnTo>
                    <a:pt x="192438" y="38167"/>
                  </a:lnTo>
                  <a:lnTo>
                    <a:pt x="213642" y="72801"/>
                  </a:lnTo>
                  <a:lnTo>
                    <a:pt x="221293" y="114195"/>
                  </a:lnTo>
                  <a:lnTo>
                    <a:pt x="220373" y="129165"/>
                  </a:lnTo>
                  <a:lnTo>
                    <a:pt x="207495" y="170076"/>
                  </a:lnTo>
                  <a:lnTo>
                    <a:pt x="181837" y="202522"/>
                  </a:lnTo>
                  <a:lnTo>
                    <a:pt x="146487" y="223329"/>
                  </a:lnTo>
                  <a:lnTo>
                    <a:pt x="119060" y="229167"/>
                  </a:lnTo>
                  <a:lnTo>
                    <a:pt x="103439" y="228348"/>
                  </a:lnTo>
                  <a:lnTo>
                    <a:pt x="61601" y="216014"/>
                  </a:lnTo>
                  <a:lnTo>
                    <a:pt x="28978" y="191123"/>
                  </a:lnTo>
                  <a:lnTo>
                    <a:pt x="7726" y="156575"/>
                  </a:lnTo>
                  <a:lnTo>
                    <a:pt x="1" y="115270"/>
                  </a:lnTo>
                  <a:lnTo>
                    <a:pt x="0" y="114595"/>
                  </a:lnTo>
                  <a:close/>
                </a:path>
              </a:pathLst>
            </a:custGeom>
            <a:ln w="50799">
              <a:solidFill>
                <a:srgbClr val="FFFFFF"/>
              </a:solidFill>
            </a:ln>
          </p:spPr>
          <p:txBody>
            <a:bodyPr wrap="square" lIns="0" tIns="0" rIns="0" bIns="0" rtlCol="0"/>
            <a:lstStyle/>
            <a:p>
              <a:endParaRPr/>
            </a:p>
          </p:txBody>
        </p:sp>
        <p:sp>
          <p:nvSpPr>
            <p:cNvPr id="57" name="object 57"/>
            <p:cNvSpPr/>
            <p:nvPr/>
          </p:nvSpPr>
          <p:spPr>
            <a:xfrm>
              <a:off x="6672728" y="2354022"/>
              <a:ext cx="888365" cy="827405"/>
            </a:xfrm>
            <a:custGeom>
              <a:avLst/>
              <a:gdLst/>
              <a:ahLst/>
              <a:cxnLst/>
              <a:rect l="l" t="t" r="r" b="b"/>
              <a:pathLst>
                <a:path w="888364" h="827405">
                  <a:moveTo>
                    <a:pt x="0" y="0"/>
                  </a:moveTo>
                  <a:lnTo>
                    <a:pt x="888021" y="827368"/>
                  </a:lnTo>
                </a:path>
              </a:pathLst>
            </a:custGeom>
            <a:ln w="25399">
              <a:solidFill>
                <a:srgbClr val="919191"/>
              </a:solidFill>
            </a:ln>
          </p:spPr>
          <p:txBody>
            <a:bodyPr wrap="square" lIns="0" tIns="0" rIns="0" bIns="0" rtlCol="0"/>
            <a:lstStyle/>
            <a:p>
              <a:endParaRPr/>
            </a:p>
          </p:txBody>
        </p:sp>
        <p:sp>
          <p:nvSpPr>
            <p:cNvPr id="58" name="object 58"/>
            <p:cNvSpPr/>
            <p:nvPr/>
          </p:nvSpPr>
          <p:spPr>
            <a:xfrm>
              <a:off x="7460764" y="3082740"/>
              <a:ext cx="118745" cy="116205"/>
            </a:xfrm>
            <a:custGeom>
              <a:avLst/>
              <a:gdLst/>
              <a:ahLst/>
              <a:cxnLst/>
              <a:rect l="l" t="t" r="r" b="b"/>
              <a:pathLst>
                <a:path w="118745" h="116205">
                  <a:moveTo>
                    <a:pt x="9886" y="65294"/>
                  </a:moveTo>
                  <a:lnTo>
                    <a:pt x="3088" y="69589"/>
                  </a:lnTo>
                  <a:lnTo>
                    <a:pt x="0" y="83273"/>
                  </a:lnTo>
                  <a:lnTo>
                    <a:pt x="4295" y="90072"/>
                  </a:lnTo>
                  <a:lnTo>
                    <a:pt x="118426" y="115831"/>
                  </a:lnTo>
                  <a:lnTo>
                    <a:pt x="108071" y="81467"/>
                  </a:lnTo>
                  <a:lnTo>
                    <a:pt x="81544" y="81467"/>
                  </a:lnTo>
                  <a:lnTo>
                    <a:pt x="9886" y="65294"/>
                  </a:lnTo>
                  <a:close/>
                </a:path>
                <a:path w="118745" h="116205">
                  <a:moveTo>
                    <a:pt x="77585" y="0"/>
                  </a:moveTo>
                  <a:lnTo>
                    <a:pt x="64154" y="4047"/>
                  </a:lnTo>
                  <a:lnTo>
                    <a:pt x="60350" y="11131"/>
                  </a:lnTo>
                  <a:lnTo>
                    <a:pt x="81544" y="81467"/>
                  </a:lnTo>
                  <a:lnTo>
                    <a:pt x="108071" y="81467"/>
                  </a:lnTo>
                  <a:lnTo>
                    <a:pt x="84669" y="3803"/>
                  </a:lnTo>
                  <a:lnTo>
                    <a:pt x="77585" y="0"/>
                  </a:lnTo>
                  <a:close/>
                </a:path>
              </a:pathLst>
            </a:custGeom>
            <a:solidFill>
              <a:srgbClr val="919191"/>
            </a:solidFill>
          </p:spPr>
          <p:txBody>
            <a:bodyPr wrap="square" lIns="0" tIns="0" rIns="0" bIns="0" rtlCol="0"/>
            <a:lstStyle/>
            <a:p>
              <a:endParaRPr/>
            </a:p>
          </p:txBody>
        </p:sp>
        <p:sp>
          <p:nvSpPr>
            <p:cNvPr id="59" name="object 59"/>
            <p:cNvSpPr/>
            <p:nvPr/>
          </p:nvSpPr>
          <p:spPr>
            <a:xfrm>
              <a:off x="6672728" y="2152468"/>
              <a:ext cx="882015" cy="201930"/>
            </a:xfrm>
            <a:custGeom>
              <a:avLst/>
              <a:gdLst/>
              <a:ahLst/>
              <a:cxnLst/>
              <a:rect l="l" t="t" r="r" b="b"/>
              <a:pathLst>
                <a:path w="882014" h="201930">
                  <a:moveTo>
                    <a:pt x="0" y="201553"/>
                  </a:moveTo>
                  <a:lnTo>
                    <a:pt x="881890" y="0"/>
                  </a:lnTo>
                </a:path>
              </a:pathLst>
            </a:custGeom>
            <a:ln w="25399">
              <a:solidFill>
                <a:srgbClr val="919191"/>
              </a:solidFill>
            </a:ln>
          </p:spPr>
          <p:txBody>
            <a:bodyPr wrap="square" lIns="0" tIns="0" rIns="0" bIns="0" rtlCol="0"/>
            <a:lstStyle/>
            <a:p>
              <a:endParaRPr/>
            </a:p>
          </p:txBody>
        </p:sp>
        <p:sp>
          <p:nvSpPr>
            <p:cNvPr id="60" name="object 60"/>
            <p:cNvSpPr/>
            <p:nvPr/>
          </p:nvSpPr>
          <p:spPr>
            <a:xfrm>
              <a:off x="7456215" y="2111898"/>
              <a:ext cx="123189" cy="114935"/>
            </a:xfrm>
            <a:custGeom>
              <a:avLst/>
              <a:gdLst/>
              <a:ahLst/>
              <a:cxnLst/>
              <a:rect l="l" t="t" r="r" b="b"/>
              <a:pathLst>
                <a:path w="123189" h="114935">
                  <a:moveTo>
                    <a:pt x="11315" y="0"/>
                  </a:moveTo>
                  <a:lnTo>
                    <a:pt x="4190" y="3727"/>
                  </a:lnTo>
                  <a:lnTo>
                    <a:pt x="0" y="17114"/>
                  </a:lnTo>
                  <a:lnTo>
                    <a:pt x="3727" y="24239"/>
                  </a:lnTo>
                  <a:lnTo>
                    <a:pt x="73832" y="46186"/>
                  </a:lnTo>
                  <a:lnTo>
                    <a:pt x="20220" y="96406"/>
                  </a:lnTo>
                  <a:lnTo>
                    <a:pt x="19959" y="104443"/>
                  </a:lnTo>
                  <a:lnTo>
                    <a:pt x="29549" y="114682"/>
                  </a:lnTo>
                  <a:lnTo>
                    <a:pt x="37585" y="114943"/>
                  </a:lnTo>
                  <a:lnTo>
                    <a:pt x="122975" y="34955"/>
                  </a:lnTo>
                  <a:lnTo>
                    <a:pt x="11315" y="0"/>
                  </a:lnTo>
                  <a:close/>
                </a:path>
              </a:pathLst>
            </a:custGeom>
            <a:solidFill>
              <a:srgbClr val="919191"/>
            </a:solidFill>
          </p:spPr>
          <p:txBody>
            <a:bodyPr wrap="square" lIns="0" tIns="0" rIns="0" bIns="0" rtlCol="0"/>
            <a:lstStyle/>
            <a:p>
              <a:endParaRPr/>
            </a:p>
          </p:txBody>
        </p:sp>
        <p:sp>
          <p:nvSpPr>
            <p:cNvPr id="61" name="object 61"/>
            <p:cNvSpPr/>
            <p:nvPr/>
          </p:nvSpPr>
          <p:spPr>
            <a:xfrm>
              <a:off x="6672728" y="2354021"/>
              <a:ext cx="882015" cy="109220"/>
            </a:xfrm>
            <a:custGeom>
              <a:avLst/>
              <a:gdLst/>
              <a:ahLst/>
              <a:cxnLst/>
              <a:rect l="l" t="t" r="r" b="b"/>
              <a:pathLst>
                <a:path w="882014" h="109219">
                  <a:moveTo>
                    <a:pt x="0" y="0"/>
                  </a:moveTo>
                  <a:lnTo>
                    <a:pt x="881447" y="108830"/>
                  </a:lnTo>
                </a:path>
              </a:pathLst>
            </a:custGeom>
            <a:ln w="25399">
              <a:solidFill>
                <a:srgbClr val="919191"/>
              </a:solidFill>
            </a:ln>
          </p:spPr>
          <p:txBody>
            <a:bodyPr wrap="square" lIns="0" tIns="0" rIns="0" bIns="0" rtlCol="0"/>
            <a:lstStyle/>
            <a:p>
              <a:endParaRPr/>
            </a:p>
          </p:txBody>
        </p:sp>
        <p:sp>
          <p:nvSpPr>
            <p:cNvPr id="62" name="object 62"/>
            <p:cNvSpPr/>
            <p:nvPr/>
          </p:nvSpPr>
          <p:spPr>
            <a:xfrm>
              <a:off x="7458665" y="2395045"/>
              <a:ext cx="120650" cy="117475"/>
            </a:xfrm>
            <a:custGeom>
              <a:avLst/>
              <a:gdLst/>
              <a:ahLst/>
              <a:cxnLst/>
              <a:rect l="l" t="t" r="r" b="b"/>
              <a:pathLst>
                <a:path w="120650" h="117475">
                  <a:moveTo>
                    <a:pt x="27445" y="0"/>
                  </a:moveTo>
                  <a:lnTo>
                    <a:pt x="19476" y="1078"/>
                  </a:lnTo>
                  <a:lnTo>
                    <a:pt x="10976" y="12238"/>
                  </a:lnTo>
                  <a:lnTo>
                    <a:pt x="12054" y="20206"/>
                  </a:lnTo>
                  <a:lnTo>
                    <a:pt x="70493" y="64717"/>
                  </a:lnTo>
                  <a:lnTo>
                    <a:pt x="2983" y="93677"/>
                  </a:lnTo>
                  <a:lnTo>
                    <a:pt x="0" y="101144"/>
                  </a:lnTo>
                  <a:lnTo>
                    <a:pt x="5529" y="114037"/>
                  </a:lnTo>
                  <a:lnTo>
                    <a:pt x="12997" y="117020"/>
                  </a:lnTo>
                  <a:lnTo>
                    <a:pt x="120524" y="70895"/>
                  </a:lnTo>
                  <a:lnTo>
                    <a:pt x="27445" y="0"/>
                  </a:lnTo>
                  <a:close/>
                </a:path>
              </a:pathLst>
            </a:custGeom>
            <a:solidFill>
              <a:srgbClr val="919191"/>
            </a:solidFill>
          </p:spPr>
          <p:txBody>
            <a:bodyPr wrap="square" lIns="0" tIns="0" rIns="0" bIns="0" rtlCol="0"/>
            <a:lstStyle/>
            <a:p>
              <a:endParaRPr/>
            </a:p>
          </p:txBody>
        </p:sp>
        <p:sp>
          <p:nvSpPr>
            <p:cNvPr id="77" name="object 77"/>
            <p:cNvSpPr/>
            <p:nvPr/>
          </p:nvSpPr>
          <p:spPr>
            <a:xfrm>
              <a:off x="6672727" y="2354021"/>
              <a:ext cx="891540" cy="1214120"/>
            </a:xfrm>
            <a:custGeom>
              <a:avLst/>
              <a:gdLst/>
              <a:ahLst/>
              <a:cxnLst/>
              <a:rect l="l" t="t" r="r" b="b"/>
              <a:pathLst>
                <a:path w="891539" h="1214120">
                  <a:moveTo>
                    <a:pt x="0" y="0"/>
                  </a:moveTo>
                  <a:lnTo>
                    <a:pt x="891543" y="1213965"/>
                  </a:lnTo>
                </a:path>
              </a:pathLst>
            </a:custGeom>
            <a:ln w="25399">
              <a:solidFill>
                <a:srgbClr val="919191"/>
              </a:solidFill>
            </a:ln>
          </p:spPr>
          <p:txBody>
            <a:bodyPr wrap="square" lIns="0" tIns="0" rIns="0" bIns="0" rtlCol="0"/>
            <a:lstStyle/>
            <a:p>
              <a:endParaRPr/>
            </a:p>
          </p:txBody>
        </p:sp>
        <p:sp>
          <p:nvSpPr>
            <p:cNvPr id="78" name="object 78"/>
            <p:cNvSpPr/>
            <p:nvPr/>
          </p:nvSpPr>
          <p:spPr>
            <a:xfrm>
              <a:off x="7468897" y="3466891"/>
              <a:ext cx="110489" cy="121920"/>
            </a:xfrm>
            <a:custGeom>
              <a:avLst/>
              <a:gdLst/>
              <a:ahLst/>
              <a:cxnLst/>
              <a:rect l="l" t="t" r="r" b="b"/>
              <a:pathLst>
                <a:path w="110489" h="121920">
                  <a:moveTo>
                    <a:pt x="13061" y="51546"/>
                  </a:moveTo>
                  <a:lnTo>
                    <a:pt x="5582" y="54500"/>
                  </a:lnTo>
                  <a:lnTo>
                    <a:pt x="0" y="67370"/>
                  </a:lnTo>
                  <a:lnTo>
                    <a:pt x="2954" y="74849"/>
                  </a:lnTo>
                  <a:lnTo>
                    <a:pt x="110293" y="121410"/>
                  </a:lnTo>
                  <a:lnTo>
                    <a:pt x="105995" y="80779"/>
                  </a:lnTo>
                  <a:lnTo>
                    <a:pt x="80454" y="80779"/>
                  </a:lnTo>
                  <a:lnTo>
                    <a:pt x="13061" y="51546"/>
                  </a:lnTo>
                  <a:close/>
                </a:path>
                <a:path w="110489" h="121920">
                  <a:moveTo>
                    <a:pt x="91734" y="0"/>
                  </a:moveTo>
                  <a:lnTo>
                    <a:pt x="77784" y="1475"/>
                  </a:lnTo>
                  <a:lnTo>
                    <a:pt x="72727" y="7727"/>
                  </a:lnTo>
                  <a:lnTo>
                    <a:pt x="80454" y="80779"/>
                  </a:lnTo>
                  <a:lnTo>
                    <a:pt x="105995" y="80779"/>
                  </a:lnTo>
                  <a:lnTo>
                    <a:pt x="97986" y="5055"/>
                  </a:lnTo>
                  <a:lnTo>
                    <a:pt x="91734" y="0"/>
                  </a:lnTo>
                  <a:close/>
                </a:path>
              </a:pathLst>
            </a:custGeom>
            <a:solidFill>
              <a:srgbClr val="919191"/>
            </a:solidFill>
          </p:spPr>
          <p:txBody>
            <a:bodyPr wrap="square" lIns="0" tIns="0" rIns="0" bIns="0" rtlCol="0"/>
            <a:lstStyle/>
            <a:p>
              <a:endParaRPr/>
            </a:p>
          </p:txBody>
        </p:sp>
        <p:sp>
          <p:nvSpPr>
            <p:cNvPr id="79" name="object 79"/>
            <p:cNvSpPr/>
            <p:nvPr/>
          </p:nvSpPr>
          <p:spPr>
            <a:xfrm>
              <a:off x="7525789" y="1720734"/>
              <a:ext cx="386541" cy="399010"/>
            </a:xfrm>
            <a:prstGeom prst="rect">
              <a:avLst/>
            </a:prstGeom>
            <a:blipFill>
              <a:blip r:embed="rId22" cstate="print"/>
              <a:stretch>
                <a:fillRect/>
              </a:stretch>
            </a:blipFill>
          </p:spPr>
          <p:txBody>
            <a:bodyPr wrap="square" lIns="0" tIns="0" rIns="0" bIns="0" rtlCol="0"/>
            <a:lstStyle/>
            <a:p>
              <a:endParaRPr/>
            </a:p>
          </p:txBody>
        </p:sp>
        <p:sp>
          <p:nvSpPr>
            <p:cNvPr id="80" name="object 80"/>
            <p:cNvSpPr/>
            <p:nvPr/>
          </p:nvSpPr>
          <p:spPr>
            <a:xfrm>
              <a:off x="7581106" y="1779453"/>
              <a:ext cx="221615" cy="229235"/>
            </a:xfrm>
            <a:custGeom>
              <a:avLst/>
              <a:gdLst/>
              <a:ahLst/>
              <a:cxnLst/>
              <a:rect l="l" t="t" r="r" b="b"/>
              <a:pathLst>
                <a:path w="221614" h="229235">
                  <a:moveTo>
                    <a:pt x="102541" y="0"/>
                  </a:moveTo>
                  <a:lnTo>
                    <a:pt x="62335" y="11197"/>
                  </a:lnTo>
                  <a:lnTo>
                    <a:pt x="29772" y="36178"/>
                  </a:lnTo>
                  <a:lnTo>
                    <a:pt x="7959" y="71719"/>
                  </a:lnTo>
                  <a:lnTo>
                    <a:pt x="22" y="114194"/>
                  </a:lnTo>
                  <a:lnTo>
                    <a:pt x="0" y="115270"/>
                  </a:lnTo>
                  <a:lnTo>
                    <a:pt x="938" y="129610"/>
                  </a:lnTo>
                  <a:lnTo>
                    <a:pt x="13411" y="168985"/>
                  </a:lnTo>
                  <a:lnTo>
                    <a:pt x="38693" y="200636"/>
                  </a:lnTo>
                  <a:lnTo>
                    <a:pt x="74627" y="221663"/>
                  </a:lnTo>
                  <a:lnTo>
                    <a:pt x="119058" y="229166"/>
                  </a:lnTo>
                  <a:lnTo>
                    <a:pt x="133081" y="227129"/>
                  </a:lnTo>
                  <a:lnTo>
                    <a:pt x="170975" y="210908"/>
                  </a:lnTo>
                  <a:lnTo>
                    <a:pt x="200207" y="181989"/>
                  </a:lnTo>
                  <a:lnTo>
                    <a:pt x="217689" y="143546"/>
                  </a:lnTo>
                  <a:lnTo>
                    <a:pt x="221291" y="114194"/>
                  </a:lnTo>
                  <a:lnTo>
                    <a:pt x="220382" y="99825"/>
                  </a:lnTo>
                  <a:lnTo>
                    <a:pt x="207970" y="60361"/>
                  </a:lnTo>
                  <a:lnTo>
                    <a:pt x="182734" y="28628"/>
                  </a:lnTo>
                  <a:lnTo>
                    <a:pt x="146861" y="7537"/>
                  </a:lnTo>
                  <a:lnTo>
                    <a:pt x="102541" y="0"/>
                  </a:lnTo>
                  <a:close/>
                </a:path>
              </a:pathLst>
            </a:custGeom>
            <a:solidFill>
              <a:srgbClr val="000000"/>
            </a:solidFill>
          </p:spPr>
          <p:txBody>
            <a:bodyPr wrap="square" lIns="0" tIns="0" rIns="0" bIns="0" rtlCol="0"/>
            <a:lstStyle/>
            <a:p>
              <a:endParaRPr/>
            </a:p>
          </p:txBody>
        </p:sp>
        <p:sp>
          <p:nvSpPr>
            <p:cNvPr id="81" name="object 81"/>
            <p:cNvSpPr/>
            <p:nvPr/>
          </p:nvSpPr>
          <p:spPr>
            <a:xfrm>
              <a:off x="7581104" y="1779454"/>
              <a:ext cx="221615" cy="229235"/>
            </a:xfrm>
            <a:custGeom>
              <a:avLst/>
              <a:gdLst/>
              <a:ahLst/>
              <a:cxnLst/>
              <a:rect l="l" t="t" r="r" b="b"/>
              <a:pathLst>
                <a:path w="221614" h="229235">
                  <a:moveTo>
                    <a:pt x="0" y="114595"/>
                  </a:moveTo>
                  <a:lnTo>
                    <a:pt x="7961" y="71718"/>
                  </a:lnTo>
                  <a:lnTo>
                    <a:pt x="29775" y="36178"/>
                  </a:lnTo>
                  <a:lnTo>
                    <a:pt x="62337" y="11197"/>
                  </a:lnTo>
                  <a:lnTo>
                    <a:pt x="102544" y="0"/>
                  </a:lnTo>
                  <a:lnTo>
                    <a:pt x="118121" y="826"/>
                  </a:lnTo>
                  <a:lnTo>
                    <a:pt x="159868" y="13205"/>
                  </a:lnTo>
                  <a:lnTo>
                    <a:pt x="192438" y="38167"/>
                  </a:lnTo>
                  <a:lnTo>
                    <a:pt x="213642" y="72801"/>
                  </a:lnTo>
                  <a:lnTo>
                    <a:pt x="221293" y="114195"/>
                  </a:lnTo>
                  <a:lnTo>
                    <a:pt x="220373" y="129165"/>
                  </a:lnTo>
                  <a:lnTo>
                    <a:pt x="207495" y="170076"/>
                  </a:lnTo>
                  <a:lnTo>
                    <a:pt x="181837" y="202522"/>
                  </a:lnTo>
                  <a:lnTo>
                    <a:pt x="146487" y="223329"/>
                  </a:lnTo>
                  <a:lnTo>
                    <a:pt x="119060" y="229167"/>
                  </a:lnTo>
                  <a:lnTo>
                    <a:pt x="103439" y="228347"/>
                  </a:lnTo>
                  <a:lnTo>
                    <a:pt x="61601" y="216014"/>
                  </a:lnTo>
                  <a:lnTo>
                    <a:pt x="28978" y="191123"/>
                  </a:lnTo>
                  <a:lnTo>
                    <a:pt x="7726" y="156575"/>
                  </a:lnTo>
                  <a:lnTo>
                    <a:pt x="1" y="115270"/>
                  </a:lnTo>
                  <a:lnTo>
                    <a:pt x="0" y="114595"/>
                  </a:lnTo>
                  <a:close/>
                </a:path>
              </a:pathLst>
            </a:custGeom>
            <a:ln w="50799">
              <a:solidFill>
                <a:srgbClr val="000000"/>
              </a:solidFill>
            </a:ln>
          </p:spPr>
          <p:txBody>
            <a:bodyPr wrap="square" lIns="0" tIns="0" rIns="0" bIns="0" rtlCol="0"/>
            <a:lstStyle/>
            <a:p>
              <a:endParaRPr/>
            </a:p>
          </p:txBody>
        </p:sp>
        <p:sp>
          <p:nvSpPr>
            <p:cNvPr id="82" name="object 82"/>
            <p:cNvSpPr/>
            <p:nvPr/>
          </p:nvSpPr>
          <p:spPr>
            <a:xfrm>
              <a:off x="7802397" y="1894049"/>
              <a:ext cx="863600" cy="252729"/>
            </a:xfrm>
            <a:custGeom>
              <a:avLst/>
              <a:gdLst/>
              <a:ahLst/>
              <a:cxnLst/>
              <a:rect l="l" t="t" r="r" b="b"/>
              <a:pathLst>
                <a:path w="863600" h="252730">
                  <a:moveTo>
                    <a:pt x="0" y="0"/>
                  </a:moveTo>
                  <a:lnTo>
                    <a:pt x="863221" y="252480"/>
                  </a:lnTo>
                </a:path>
              </a:pathLst>
            </a:custGeom>
            <a:ln w="25399">
              <a:solidFill>
                <a:srgbClr val="919191"/>
              </a:solidFill>
            </a:ln>
          </p:spPr>
          <p:txBody>
            <a:bodyPr wrap="square" lIns="0" tIns="0" rIns="0" bIns="0" rtlCol="0"/>
            <a:lstStyle/>
            <a:p>
              <a:endParaRPr/>
            </a:p>
          </p:txBody>
        </p:sp>
        <p:sp>
          <p:nvSpPr>
            <p:cNvPr id="83" name="object 83"/>
            <p:cNvSpPr/>
            <p:nvPr/>
          </p:nvSpPr>
          <p:spPr>
            <a:xfrm>
              <a:off x="8565988" y="2068431"/>
              <a:ext cx="123825" cy="113664"/>
            </a:xfrm>
            <a:custGeom>
              <a:avLst/>
              <a:gdLst/>
              <a:ahLst/>
              <a:cxnLst/>
              <a:rect l="l" t="t" r="r" b="b"/>
              <a:pathLst>
                <a:path w="123825" h="113664">
                  <a:moveTo>
                    <a:pt x="35333" y="0"/>
                  </a:moveTo>
                  <a:lnTo>
                    <a:pt x="25147" y="9645"/>
                  </a:lnTo>
                  <a:lnTo>
                    <a:pt x="24928" y="17683"/>
                  </a:lnTo>
                  <a:lnTo>
                    <a:pt x="75439" y="71022"/>
                  </a:lnTo>
                  <a:lnTo>
                    <a:pt x="4147" y="88734"/>
                  </a:lnTo>
                  <a:lnTo>
                    <a:pt x="0" y="95624"/>
                  </a:lnTo>
                  <a:lnTo>
                    <a:pt x="3382" y="109239"/>
                  </a:lnTo>
                  <a:lnTo>
                    <a:pt x="10271" y="113385"/>
                  </a:lnTo>
                  <a:lnTo>
                    <a:pt x="123822" y="85173"/>
                  </a:lnTo>
                  <a:lnTo>
                    <a:pt x="43371" y="218"/>
                  </a:lnTo>
                  <a:lnTo>
                    <a:pt x="35333" y="0"/>
                  </a:lnTo>
                  <a:close/>
                </a:path>
              </a:pathLst>
            </a:custGeom>
            <a:solidFill>
              <a:srgbClr val="919191"/>
            </a:solidFill>
          </p:spPr>
          <p:txBody>
            <a:bodyPr wrap="square" lIns="0" tIns="0" rIns="0" bIns="0" rtlCol="0"/>
            <a:lstStyle/>
            <a:p>
              <a:endParaRPr/>
            </a:p>
          </p:txBody>
        </p:sp>
        <p:sp>
          <p:nvSpPr>
            <p:cNvPr id="84" name="object 84"/>
            <p:cNvSpPr/>
            <p:nvPr/>
          </p:nvSpPr>
          <p:spPr>
            <a:xfrm>
              <a:off x="7802398" y="1894049"/>
              <a:ext cx="865505" cy="435609"/>
            </a:xfrm>
            <a:custGeom>
              <a:avLst/>
              <a:gdLst/>
              <a:ahLst/>
              <a:cxnLst/>
              <a:rect l="l" t="t" r="r" b="b"/>
              <a:pathLst>
                <a:path w="865504" h="435610">
                  <a:moveTo>
                    <a:pt x="0" y="0"/>
                  </a:moveTo>
                  <a:lnTo>
                    <a:pt x="864901" y="435544"/>
                  </a:lnTo>
                </a:path>
              </a:pathLst>
            </a:custGeom>
            <a:ln w="25399">
              <a:solidFill>
                <a:srgbClr val="919191"/>
              </a:solidFill>
            </a:ln>
          </p:spPr>
          <p:txBody>
            <a:bodyPr wrap="square" lIns="0" tIns="0" rIns="0" bIns="0" rtlCol="0"/>
            <a:lstStyle/>
            <a:p>
              <a:endParaRPr/>
            </a:p>
          </p:txBody>
        </p:sp>
        <p:sp>
          <p:nvSpPr>
            <p:cNvPr id="85" name="object 85"/>
            <p:cNvSpPr/>
            <p:nvPr/>
          </p:nvSpPr>
          <p:spPr>
            <a:xfrm>
              <a:off x="8566142" y="2241150"/>
              <a:ext cx="123825" cy="107314"/>
            </a:xfrm>
            <a:custGeom>
              <a:avLst/>
              <a:gdLst/>
              <a:ahLst/>
              <a:cxnLst/>
              <a:rect l="l" t="t" r="r" b="b"/>
              <a:pathLst>
                <a:path w="123825" h="107314">
                  <a:moveTo>
                    <a:pt x="52053" y="0"/>
                  </a:moveTo>
                  <a:lnTo>
                    <a:pt x="40290" y="7642"/>
                  </a:lnTo>
                  <a:lnTo>
                    <a:pt x="38620" y="15509"/>
                  </a:lnTo>
                  <a:lnTo>
                    <a:pt x="78644" y="77106"/>
                  </a:lnTo>
                  <a:lnTo>
                    <a:pt x="5325" y="81626"/>
                  </a:lnTo>
                  <a:lnTo>
                    <a:pt x="0" y="87651"/>
                  </a:lnTo>
                  <a:lnTo>
                    <a:pt x="863" y="101653"/>
                  </a:lnTo>
                  <a:lnTo>
                    <a:pt x="6887" y="106978"/>
                  </a:lnTo>
                  <a:lnTo>
                    <a:pt x="123668" y="99780"/>
                  </a:lnTo>
                  <a:lnTo>
                    <a:pt x="59918" y="1668"/>
                  </a:lnTo>
                  <a:lnTo>
                    <a:pt x="52053" y="0"/>
                  </a:lnTo>
                  <a:close/>
                </a:path>
              </a:pathLst>
            </a:custGeom>
            <a:solidFill>
              <a:srgbClr val="919191"/>
            </a:solidFill>
          </p:spPr>
          <p:txBody>
            <a:bodyPr wrap="square" lIns="0" tIns="0" rIns="0" bIns="0" rtlCol="0"/>
            <a:lstStyle/>
            <a:p>
              <a:endParaRPr/>
            </a:p>
          </p:txBody>
        </p:sp>
        <p:sp>
          <p:nvSpPr>
            <p:cNvPr id="86" name="object 86"/>
            <p:cNvSpPr/>
            <p:nvPr/>
          </p:nvSpPr>
          <p:spPr>
            <a:xfrm>
              <a:off x="7802398" y="1894049"/>
              <a:ext cx="877569" cy="2009139"/>
            </a:xfrm>
            <a:custGeom>
              <a:avLst/>
              <a:gdLst/>
              <a:ahLst/>
              <a:cxnLst/>
              <a:rect l="l" t="t" r="r" b="b"/>
              <a:pathLst>
                <a:path w="877570" h="2009139">
                  <a:moveTo>
                    <a:pt x="0" y="0"/>
                  </a:moveTo>
                  <a:lnTo>
                    <a:pt x="877324" y="2008901"/>
                  </a:lnTo>
                </a:path>
              </a:pathLst>
            </a:custGeom>
            <a:ln w="25399">
              <a:solidFill>
                <a:srgbClr val="919191"/>
              </a:solidFill>
            </a:ln>
          </p:spPr>
          <p:txBody>
            <a:bodyPr wrap="square" lIns="0" tIns="0" rIns="0" bIns="0" rtlCol="0"/>
            <a:lstStyle/>
            <a:p>
              <a:endParaRPr/>
            </a:p>
          </p:txBody>
        </p:sp>
        <p:sp>
          <p:nvSpPr>
            <p:cNvPr id="87" name="object 87"/>
            <p:cNvSpPr/>
            <p:nvPr/>
          </p:nvSpPr>
          <p:spPr>
            <a:xfrm>
              <a:off x="8594098" y="3801901"/>
              <a:ext cx="109855" cy="124460"/>
            </a:xfrm>
            <a:custGeom>
              <a:avLst/>
              <a:gdLst/>
              <a:ahLst/>
              <a:cxnLst/>
              <a:rect l="l" t="t" r="r" b="b"/>
              <a:pathLst>
                <a:path w="109854" h="124460">
                  <a:moveTo>
                    <a:pt x="16221" y="34615"/>
                  </a:moveTo>
                  <a:lnTo>
                    <a:pt x="8275" y="35852"/>
                  </a:lnTo>
                  <a:lnTo>
                    <a:pt x="0" y="47179"/>
                  </a:lnTo>
                  <a:lnTo>
                    <a:pt x="1236" y="55124"/>
                  </a:lnTo>
                  <a:lnTo>
                    <a:pt x="95712" y="124146"/>
                  </a:lnTo>
                  <a:lnTo>
                    <a:pt x="101110" y="77950"/>
                  </a:lnTo>
                  <a:lnTo>
                    <a:pt x="75537" y="77950"/>
                  </a:lnTo>
                  <a:lnTo>
                    <a:pt x="16221" y="34615"/>
                  </a:lnTo>
                  <a:close/>
                </a:path>
                <a:path w="109854" h="124460">
                  <a:moveTo>
                    <a:pt x="90369" y="0"/>
                  </a:moveTo>
                  <a:lnTo>
                    <a:pt x="84062" y="4987"/>
                  </a:lnTo>
                  <a:lnTo>
                    <a:pt x="75537" y="77950"/>
                  </a:lnTo>
                  <a:lnTo>
                    <a:pt x="101110" y="77950"/>
                  </a:lnTo>
                  <a:lnTo>
                    <a:pt x="109291" y="7934"/>
                  </a:lnTo>
                  <a:lnTo>
                    <a:pt x="104303" y="1628"/>
                  </a:lnTo>
                  <a:lnTo>
                    <a:pt x="90369" y="0"/>
                  </a:lnTo>
                  <a:close/>
                </a:path>
              </a:pathLst>
            </a:custGeom>
            <a:solidFill>
              <a:srgbClr val="919191"/>
            </a:solidFill>
          </p:spPr>
          <p:txBody>
            <a:bodyPr wrap="square" lIns="0" tIns="0" rIns="0" bIns="0" rtlCol="0"/>
            <a:lstStyle/>
            <a:p>
              <a:endParaRPr/>
            </a:p>
          </p:txBody>
        </p:sp>
        <p:sp>
          <p:nvSpPr>
            <p:cNvPr id="88" name="object 88"/>
            <p:cNvSpPr/>
            <p:nvPr/>
          </p:nvSpPr>
          <p:spPr>
            <a:xfrm>
              <a:off x="6672728" y="1905822"/>
              <a:ext cx="885825" cy="448309"/>
            </a:xfrm>
            <a:custGeom>
              <a:avLst/>
              <a:gdLst/>
              <a:ahLst/>
              <a:cxnLst/>
              <a:rect l="l" t="t" r="r" b="b"/>
              <a:pathLst>
                <a:path w="885825" h="448310">
                  <a:moveTo>
                    <a:pt x="0" y="448199"/>
                  </a:moveTo>
                  <a:lnTo>
                    <a:pt x="885561" y="0"/>
                  </a:lnTo>
                </a:path>
              </a:pathLst>
            </a:custGeom>
            <a:ln w="25399">
              <a:solidFill>
                <a:srgbClr val="919191"/>
              </a:solidFill>
            </a:ln>
          </p:spPr>
          <p:txBody>
            <a:bodyPr wrap="square" lIns="0" tIns="0" rIns="0" bIns="0" rtlCol="0"/>
            <a:lstStyle/>
            <a:p>
              <a:endParaRPr/>
            </a:p>
          </p:txBody>
        </p:sp>
        <p:sp>
          <p:nvSpPr>
            <p:cNvPr id="89" name="object 89"/>
            <p:cNvSpPr/>
            <p:nvPr/>
          </p:nvSpPr>
          <p:spPr>
            <a:xfrm>
              <a:off x="7457133" y="1887476"/>
              <a:ext cx="123825" cy="107314"/>
            </a:xfrm>
            <a:custGeom>
              <a:avLst/>
              <a:gdLst/>
              <a:ahLst/>
              <a:cxnLst/>
              <a:rect l="l" t="t" r="r" b="b"/>
              <a:pathLst>
                <a:path w="123825" h="107314">
                  <a:moveTo>
                    <a:pt x="6849" y="0"/>
                  </a:moveTo>
                  <a:lnTo>
                    <a:pt x="835" y="5337"/>
                  </a:lnTo>
                  <a:lnTo>
                    <a:pt x="0" y="19340"/>
                  </a:lnTo>
                  <a:lnTo>
                    <a:pt x="5337" y="25355"/>
                  </a:lnTo>
                  <a:lnTo>
                    <a:pt x="78667" y="29726"/>
                  </a:lnTo>
                  <a:lnTo>
                    <a:pt x="38768" y="91405"/>
                  </a:lnTo>
                  <a:lnTo>
                    <a:pt x="40453" y="99268"/>
                  </a:lnTo>
                  <a:lnTo>
                    <a:pt x="52231" y="106887"/>
                  </a:lnTo>
                  <a:lnTo>
                    <a:pt x="60093" y="105201"/>
                  </a:lnTo>
                  <a:lnTo>
                    <a:pt x="123644" y="6963"/>
                  </a:lnTo>
                  <a:lnTo>
                    <a:pt x="6849" y="0"/>
                  </a:lnTo>
                  <a:close/>
                </a:path>
              </a:pathLst>
            </a:custGeom>
            <a:solidFill>
              <a:srgbClr val="919191"/>
            </a:solidFill>
          </p:spPr>
          <p:txBody>
            <a:bodyPr wrap="square" lIns="0" tIns="0" rIns="0" bIns="0" rtlCol="0"/>
            <a:lstStyle/>
            <a:p>
              <a:endParaRPr/>
            </a:p>
          </p:txBody>
        </p:sp>
        <p:sp>
          <p:nvSpPr>
            <p:cNvPr id="90" name="object 90"/>
            <p:cNvSpPr/>
            <p:nvPr/>
          </p:nvSpPr>
          <p:spPr>
            <a:xfrm>
              <a:off x="7802397" y="1894048"/>
              <a:ext cx="869950" cy="862330"/>
            </a:xfrm>
            <a:custGeom>
              <a:avLst/>
              <a:gdLst/>
              <a:ahLst/>
              <a:cxnLst/>
              <a:rect l="l" t="t" r="r" b="b"/>
              <a:pathLst>
                <a:path w="869950" h="862330">
                  <a:moveTo>
                    <a:pt x="0" y="0"/>
                  </a:moveTo>
                  <a:lnTo>
                    <a:pt x="869510" y="861732"/>
                  </a:lnTo>
                </a:path>
              </a:pathLst>
            </a:custGeom>
            <a:ln w="25399">
              <a:solidFill>
                <a:srgbClr val="919191"/>
              </a:solidFill>
            </a:ln>
          </p:spPr>
          <p:txBody>
            <a:bodyPr wrap="square" lIns="0" tIns="0" rIns="0" bIns="0" rtlCol="0"/>
            <a:lstStyle/>
            <a:p>
              <a:endParaRPr/>
            </a:p>
          </p:txBody>
        </p:sp>
        <p:sp>
          <p:nvSpPr>
            <p:cNvPr id="91" name="object 91"/>
            <p:cNvSpPr/>
            <p:nvPr/>
          </p:nvSpPr>
          <p:spPr>
            <a:xfrm>
              <a:off x="8572445" y="2656487"/>
              <a:ext cx="117475" cy="117475"/>
            </a:xfrm>
            <a:custGeom>
              <a:avLst/>
              <a:gdLst/>
              <a:ahLst/>
              <a:cxnLst/>
              <a:rect l="l" t="t" r="r" b="b"/>
              <a:pathLst>
                <a:path w="117475" h="117475">
                  <a:moveTo>
                    <a:pt x="10436" y="63176"/>
                  </a:moveTo>
                  <a:lnTo>
                    <a:pt x="3509" y="67259"/>
                  </a:lnTo>
                  <a:lnTo>
                    <a:pt x="0" y="80840"/>
                  </a:lnTo>
                  <a:lnTo>
                    <a:pt x="4083" y="87768"/>
                  </a:lnTo>
                  <a:lnTo>
                    <a:pt x="117365" y="117036"/>
                  </a:lnTo>
                  <a:lnTo>
                    <a:pt x="107856" y="81551"/>
                  </a:lnTo>
                  <a:lnTo>
                    <a:pt x="81560" y="81551"/>
                  </a:lnTo>
                  <a:lnTo>
                    <a:pt x="10436" y="63176"/>
                  </a:lnTo>
                  <a:close/>
                </a:path>
                <a:path w="117475" h="117475">
                  <a:moveTo>
                    <a:pt x="80116" y="0"/>
                  </a:moveTo>
                  <a:lnTo>
                    <a:pt x="66567" y="3632"/>
                  </a:lnTo>
                  <a:lnTo>
                    <a:pt x="62546" y="10595"/>
                  </a:lnTo>
                  <a:lnTo>
                    <a:pt x="81560" y="81551"/>
                  </a:lnTo>
                  <a:lnTo>
                    <a:pt x="107856" y="81551"/>
                  </a:lnTo>
                  <a:lnTo>
                    <a:pt x="87081" y="4020"/>
                  </a:lnTo>
                  <a:lnTo>
                    <a:pt x="80116" y="0"/>
                  </a:lnTo>
                  <a:close/>
                </a:path>
              </a:pathLst>
            </a:custGeom>
            <a:solidFill>
              <a:srgbClr val="919191"/>
            </a:solidFill>
          </p:spPr>
          <p:txBody>
            <a:bodyPr wrap="square" lIns="0" tIns="0" rIns="0" bIns="0" rtlCol="0"/>
            <a:lstStyle/>
            <a:p>
              <a:endParaRPr/>
            </a:p>
          </p:txBody>
        </p:sp>
        <p:sp>
          <p:nvSpPr>
            <p:cNvPr id="92" name="object 92"/>
            <p:cNvSpPr/>
            <p:nvPr/>
          </p:nvSpPr>
          <p:spPr>
            <a:xfrm>
              <a:off x="7802397" y="1837761"/>
              <a:ext cx="855344" cy="56515"/>
            </a:xfrm>
            <a:custGeom>
              <a:avLst/>
              <a:gdLst/>
              <a:ahLst/>
              <a:cxnLst/>
              <a:rect l="l" t="t" r="r" b="b"/>
              <a:pathLst>
                <a:path w="855345" h="56514">
                  <a:moveTo>
                    <a:pt x="0" y="56288"/>
                  </a:moveTo>
                  <a:lnTo>
                    <a:pt x="855117" y="0"/>
                  </a:lnTo>
                </a:path>
              </a:pathLst>
            </a:custGeom>
            <a:ln w="25399">
              <a:solidFill>
                <a:srgbClr val="919191"/>
              </a:solidFill>
            </a:ln>
          </p:spPr>
          <p:txBody>
            <a:bodyPr wrap="square" lIns="0" tIns="0" rIns="0" bIns="0" rtlCol="0"/>
            <a:lstStyle/>
            <a:p>
              <a:endParaRPr/>
            </a:p>
          </p:txBody>
        </p:sp>
        <p:sp>
          <p:nvSpPr>
            <p:cNvPr id="93" name="object 93"/>
            <p:cNvSpPr/>
            <p:nvPr/>
          </p:nvSpPr>
          <p:spPr>
            <a:xfrm>
              <a:off x="8564065" y="1783916"/>
              <a:ext cx="118745" cy="118110"/>
            </a:xfrm>
            <a:custGeom>
              <a:avLst/>
              <a:gdLst/>
              <a:ahLst/>
              <a:cxnLst/>
              <a:rect l="l" t="t" r="r" b="b"/>
              <a:pathLst>
                <a:path w="118745" h="118110">
                  <a:moveTo>
                    <a:pt x="13882" y="0"/>
                  </a:moveTo>
                  <a:lnTo>
                    <a:pt x="6257" y="2551"/>
                  </a:lnTo>
                  <a:lnTo>
                    <a:pt x="0" y="15107"/>
                  </a:lnTo>
                  <a:lnTo>
                    <a:pt x="2552" y="22733"/>
                  </a:lnTo>
                  <a:lnTo>
                    <a:pt x="68299" y="55499"/>
                  </a:lnTo>
                  <a:lnTo>
                    <a:pt x="7415" y="96601"/>
                  </a:lnTo>
                  <a:lnTo>
                    <a:pt x="5883" y="104494"/>
                  </a:lnTo>
                  <a:lnTo>
                    <a:pt x="13732" y="116121"/>
                  </a:lnTo>
                  <a:lnTo>
                    <a:pt x="21626" y="117652"/>
                  </a:lnTo>
                  <a:lnTo>
                    <a:pt x="118600" y="52188"/>
                  </a:lnTo>
                  <a:lnTo>
                    <a:pt x="13882" y="0"/>
                  </a:lnTo>
                  <a:close/>
                </a:path>
              </a:pathLst>
            </a:custGeom>
            <a:solidFill>
              <a:srgbClr val="919191"/>
            </a:solidFill>
          </p:spPr>
          <p:txBody>
            <a:bodyPr wrap="square" lIns="0" tIns="0" rIns="0" bIns="0" rtlCol="0"/>
            <a:lstStyle/>
            <a:p>
              <a:endParaRPr/>
            </a:p>
          </p:txBody>
        </p:sp>
        <p:sp>
          <p:nvSpPr>
            <p:cNvPr id="94" name="object 94"/>
            <p:cNvSpPr txBox="1"/>
            <p:nvPr/>
          </p:nvSpPr>
          <p:spPr>
            <a:xfrm>
              <a:off x="6275789" y="2715794"/>
              <a:ext cx="276999" cy="398780"/>
            </a:xfrm>
            <a:prstGeom prst="rect">
              <a:avLst/>
            </a:prstGeom>
          </p:spPr>
          <p:txBody>
            <a:bodyPr vert="vert" wrap="square" lIns="0" tIns="0" rIns="0" bIns="0" rtlCol="0">
              <a:spAutoFit/>
            </a:bodyPr>
            <a:lstStyle/>
            <a:p>
              <a:pPr marL="12700"/>
              <a:r>
                <a:rPr spc="-5" dirty="0">
                  <a:solidFill>
                    <a:srgbClr val="7F7F7F"/>
                  </a:solidFill>
                  <a:latin typeface="Calibri"/>
                  <a:cs typeface="Calibri"/>
                </a:rPr>
                <a:t>…….</a:t>
              </a:r>
              <a:endParaRPr>
                <a:latin typeface="Calibri"/>
                <a:cs typeface="Calibri"/>
              </a:endParaRPr>
            </a:p>
          </p:txBody>
        </p:sp>
        <p:sp>
          <p:nvSpPr>
            <p:cNvPr id="95" name="object 95"/>
            <p:cNvSpPr txBox="1"/>
            <p:nvPr/>
          </p:nvSpPr>
          <p:spPr>
            <a:xfrm>
              <a:off x="7421819" y="2600896"/>
              <a:ext cx="276999" cy="398780"/>
            </a:xfrm>
            <a:prstGeom prst="rect">
              <a:avLst/>
            </a:prstGeom>
          </p:spPr>
          <p:txBody>
            <a:bodyPr vert="vert" wrap="square" lIns="0" tIns="0" rIns="0" bIns="0" rtlCol="0">
              <a:spAutoFit/>
            </a:bodyPr>
            <a:lstStyle/>
            <a:p>
              <a:pPr marL="12700"/>
              <a:r>
                <a:rPr spc="-5" dirty="0">
                  <a:solidFill>
                    <a:srgbClr val="7F7F7F"/>
                  </a:solidFill>
                  <a:latin typeface="Calibri"/>
                  <a:cs typeface="Calibri"/>
                </a:rPr>
                <a:t>…….</a:t>
              </a:r>
              <a:endParaRPr>
                <a:latin typeface="Calibri"/>
                <a:cs typeface="Calibri"/>
              </a:endParaRPr>
            </a:p>
          </p:txBody>
        </p:sp>
        <p:sp>
          <p:nvSpPr>
            <p:cNvPr id="96" name="object 96"/>
            <p:cNvSpPr txBox="1"/>
            <p:nvPr/>
          </p:nvSpPr>
          <p:spPr>
            <a:xfrm>
              <a:off x="8501218" y="2932800"/>
              <a:ext cx="276999" cy="398780"/>
            </a:xfrm>
            <a:prstGeom prst="rect">
              <a:avLst/>
            </a:prstGeom>
          </p:spPr>
          <p:txBody>
            <a:bodyPr vert="vert" wrap="square" lIns="0" tIns="0" rIns="0" bIns="0" rtlCol="0">
              <a:spAutoFit/>
            </a:bodyPr>
            <a:lstStyle/>
            <a:p>
              <a:pPr marL="12700"/>
              <a:r>
                <a:rPr spc="-5" dirty="0">
                  <a:solidFill>
                    <a:srgbClr val="7F7F7F"/>
                  </a:solidFill>
                  <a:latin typeface="Calibri"/>
                  <a:cs typeface="Calibri"/>
                </a:rPr>
                <a:t>…….</a:t>
              </a:r>
              <a:endParaRPr>
                <a:latin typeface="Calibri"/>
                <a:cs typeface="Calibri"/>
              </a:endParaRPr>
            </a:p>
          </p:txBody>
        </p:sp>
        <p:sp>
          <p:nvSpPr>
            <p:cNvPr id="163" name="object 163"/>
            <p:cNvSpPr/>
            <p:nvPr/>
          </p:nvSpPr>
          <p:spPr>
            <a:xfrm>
              <a:off x="8627225" y="1662545"/>
              <a:ext cx="386541" cy="399010"/>
            </a:xfrm>
            <a:prstGeom prst="rect">
              <a:avLst/>
            </a:prstGeom>
            <a:blipFill>
              <a:blip r:embed="rId23" cstate="print"/>
              <a:stretch>
                <a:fillRect/>
              </a:stretch>
            </a:blipFill>
          </p:spPr>
          <p:txBody>
            <a:bodyPr wrap="square" lIns="0" tIns="0" rIns="0" bIns="0" rtlCol="0"/>
            <a:lstStyle/>
            <a:p>
              <a:endParaRPr/>
            </a:p>
          </p:txBody>
        </p:sp>
        <p:sp>
          <p:nvSpPr>
            <p:cNvPr id="164" name="object 164"/>
            <p:cNvSpPr/>
            <p:nvPr/>
          </p:nvSpPr>
          <p:spPr>
            <a:xfrm>
              <a:off x="8682731" y="1721399"/>
              <a:ext cx="221615" cy="229235"/>
            </a:xfrm>
            <a:custGeom>
              <a:avLst/>
              <a:gdLst/>
              <a:ahLst/>
              <a:cxnLst/>
              <a:rect l="l" t="t" r="r" b="b"/>
              <a:pathLst>
                <a:path w="221615" h="229235">
                  <a:moveTo>
                    <a:pt x="102541" y="0"/>
                  </a:moveTo>
                  <a:lnTo>
                    <a:pt x="62335" y="11197"/>
                  </a:lnTo>
                  <a:lnTo>
                    <a:pt x="29773" y="36178"/>
                  </a:lnTo>
                  <a:lnTo>
                    <a:pt x="7959" y="71719"/>
                  </a:lnTo>
                  <a:lnTo>
                    <a:pt x="22" y="114193"/>
                  </a:lnTo>
                  <a:lnTo>
                    <a:pt x="0" y="115273"/>
                  </a:lnTo>
                  <a:lnTo>
                    <a:pt x="939" y="129613"/>
                  </a:lnTo>
                  <a:lnTo>
                    <a:pt x="13413" y="168987"/>
                  </a:lnTo>
                  <a:lnTo>
                    <a:pt x="38695" y="200638"/>
                  </a:lnTo>
                  <a:lnTo>
                    <a:pt x="74630" y="221665"/>
                  </a:lnTo>
                  <a:lnTo>
                    <a:pt x="119061" y="229167"/>
                  </a:lnTo>
                  <a:lnTo>
                    <a:pt x="133084" y="227130"/>
                  </a:lnTo>
                  <a:lnTo>
                    <a:pt x="170977" y="210908"/>
                  </a:lnTo>
                  <a:lnTo>
                    <a:pt x="200209" y="181988"/>
                  </a:lnTo>
                  <a:lnTo>
                    <a:pt x="217690" y="143546"/>
                  </a:lnTo>
                  <a:lnTo>
                    <a:pt x="221292" y="114193"/>
                  </a:lnTo>
                  <a:lnTo>
                    <a:pt x="220383" y="99824"/>
                  </a:lnTo>
                  <a:lnTo>
                    <a:pt x="207971" y="60360"/>
                  </a:lnTo>
                  <a:lnTo>
                    <a:pt x="182734" y="28628"/>
                  </a:lnTo>
                  <a:lnTo>
                    <a:pt x="146862" y="7537"/>
                  </a:lnTo>
                  <a:lnTo>
                    <a:pt x="102541" y="0"/>
                  </a:lnTo>
                  <a:close/>
                </a:path>
              </a:pathLst>
            </a:custGeom>
            <a:solidFill>
              <a:srgbClr val="FFFFFF"/>
            </a:solidFill>
          </p:spPr>
          <p:txBody>
            <a:bodyPr wrap="square" lIns="0" tIns="0" rIns="0" bIns="0" rtlCol="0"/>
            <a:lstStyle/>
            <a:p>
              <a:endParaRPr/>
            </a:p>
          </p:txBody>
        </p:sp>
        <p:sp>
          <p:nvSpPr>
            <p:cNvPr id="165" name="object 165"/>
            <p:cNvSpPr/>
            <p:nvPr/>
          </p:nvSpPr>
          <p:spPr>
            <a:xfrm>
              <a:off x="8682729" y="1721399"/>
              <a:ext cx="221615" cy="229235"/>
            </a:xfrm>
            <a:custGeom>
              <a:avLst/>
              <a:gdLst/>
              <a:ahLst/>
              <a:cxnLst/>
              <a:rect l="l" t="t" r="r" b="b"/>
              <a:pathLst>
                <a:path w="221615" h="229235">
                  <a:moveTo>
                    <a:pt x="0" y="114595"/>
                  </a:moveTo>
                  <a:lnTo>
                    <a:pt x="7961" y="71718"/>
                  </a:lnTo>
                  <a:lnTo>
                    <a:pt x="29774" y="36178"/>
                  </a:lnTo>
                  <a:lnTo>
                    <a:pt x="62337" y="11197"/>
                  </a:lnTo>
                  <a:lnTo>
                    <a:pt x="102544" y="0"/>
                  </a:lnTo>
                  <a:lnTo>
                    <a:pt x="118121" y="826"/>
                  </a:lnTo>
                  <a:lnTo>
                    <a:pt x="159868" y="13205"/>
                  </a:lnTo>
                  <a:lnTo>
                    <a:pt x="192438" y="38167"/>
                  </a:lnTo>
                  <a:lnTo>
                    <a:pt x="213643" y="72800"/>
                  </a:lnTo>
                  <a:lnTo>
                    <a:pt x="221293" y="114194"/>
                  </a:lnTo>
                  <a:lnTo>
                    <a:pt x="220374" y="129164"/>
                  </a:lnTo>
                  <a:lnTo>
                    <a:pt x="207495" y="170076"/>
                  </a:lnTo>
                  <a:lnTo>
                    <a:pt x="181837" y="202522"/>
                  </a:lnTo>
                  <a:lnTo>
                    <a:pt x="146487" y="223329"/>
                  </a:lnTo>
                  <a:lnTo>
                    <a:pt x="119061" y="229167"/>
                  </a:lnTo>
                  <a:lnTo>
                    <a:pt x="103440" y="228347"/>
                  </a:lnTo>
                  <a:lnTo>
                    <a:pt x="61601" y="216014"/>
                  </a:lnTo>
                  <a:lnTo>
                    <a:pt x="28978" y="191123"/>
                  </a:lnTo>
                  <a:lnTo>
                    <a:pt x="7726" y="156576"/>
                  </a:lnTo>
                  <a:lnTo>
                    <a:pt x="1" y="115271"/>
                  </a:lnTo>
                  <a:lnTo>
                    <a:pt x="0" y="114595"/>
                  </a:lnTo>
                  <a:close/>
                </a:path>
              </a:pathLst>
            </a:custGeom>
            <a:ln w="50799">
              <a:solidFill>
                <a:srgbClr val="FFFFFF"/>
              </a:solidFill>
            </a:ln>
          </p:spPr>
          <p:txBody>
            <a:bodyPr wrap="square" lIns="0" tIns="0" rIns="0" bIns="0" rtlCol="0"/>
            <a:lstStyle/>
            <a:p>
              <a:endParaRPr/>
            </a:p>
          </p:txBody>
        </p:sp>
        <p:sp>
          <p:nvSpPr>
            <p:cNvPr id="166" name="object 166"/>
            <p:cNvSpPr/>
            <p:nvPr/>
          </p:nvSpPr>
          <p:spPr>
            <a:xfrm>
              <a:off x="8904023" y="1835994"/>
              <a:ext cx="759460" cy="302260"/>
            </a:xfrm>
            <a:custGeom>
              <a:avLst/>
              <a:gdLst/>
              <a:ahLst/>
              <a:cxnLst/>
              <a:rect l="l" t="t" r="r" b="b"/>
              <a:pathLst>
                <a:path w="759459" h="302260">
                  <a:moveTo>
                    <a:pt x="0" y="0"/>
                  </a:moveTo>
                  <a:lnTo>
                    <a:pt x="759215" y="301838"/>
                  </a:lnTo>
                </a:path>
              </a:pathLst>
            </a:custGeom>
            <a:ln w="25399">
              <a:solidFill>
                <a:srgbClr val="919191"/>
              </a:solidFill>
            </a:ln>
          </p:spPr>
          <p:txBody>
            <a:bodyPr wrap="square" lIns="0" tIns="0" rIns="0" bIns="0" rtlCol="0"/>
            <a:lstStyle/>
            <a:p>
              <a:endParaRPr/>
            </a:p>
          </p:txBody>
        </p:sp>
        <p:sp>
          <p:nvSpPr>
            <p:cNvPr id="167" name="object 167"/>
            <p:cNvSpPr/>
            <p:nvPr/>
          </p:nvSpPr>
          <p:spPr>
            <a:xfrm>
              <a:off x="9562403" y="2054053"/>
              <a:ext cx="124460" cy="111125"/>
            </a:xfrm>
            <a:custGeom>
              <a:avLst/>
              <a:gdLst/>
              <a:ahLst/>
              <a:cxnLst/>
              <a:rect l="l" t="t" r="r" b="b"/>
              <a:pathLst>
                <a:path w="124459" h="111125">
                  <a:moveTo>
                    <a:pt x="44140" y="0"/>
                  </a:moveTo>
                  <a:lnTo>
                    <a:pt x="33094" y="8648"/>
                  </a:lnTo>
                  <a:lnTo>
                    <a:pt x="32123" y="16630"/>
                  </a:lnTo>
                  <a:lnTo>
                    <a:pt x="77412" y="74468"/>
                  </a:lnTo>
                  <a:lnTo>
                    <a:pt x="4775" y="85422"/>
                  </a:lnTo>
                  <a:lnTo>
                    <a:pt x="0" y="91892"/>
                  </a:lnTo>
                  <a:lnTo>
                    <a:pt x="2091" y="105763"/>
                  </a:lnTo>
                  <a:lnTo>
                    <a:pt x="8562" y="110538"/>
                  </a:lnTo>
                  <a:lnTo>
                    <a:pt x="124256" y="93092"/>
                  </a:lnTo>
                  <a:lnTo>
                    <a:pt x="52122" y="971"/>
                  </a:lnTo>
                  <a:lnTo>
                    <a:pt x="44140" y="0"/>
                  </a:lnTo>
                  <a:close/>
                </a:path>
              </a:pathLst>
            </a:custGeom>
            <a:solidFill>
              <a:srgbClr val="919191"/>
            </a:solidFill>
          </p:spPr>
          <p:txBody>
            <a:bodyPr wrap="square" lIns="0" tIns="0" rIns="0" bIns="0" rtlCol="0"/>
            <a:lstStyle/>
            <a:p>
              <a:endParaRPr/>
            </a:p>
          </p:txBody>
        </p:sp>
        <p:sp>
          <p:nvSpPr>
            <p:cNvPr id="168" name="object 168"/>
            <p:cNvSpPr/>
            <p:nvPr/>
          </p:nvSpPr>
          <p:spPr>
            <a:xfrm>
              <a:off x="8904024" y="1635276"/>
              <a:ext cx="758825" cy="201295"/>
            </a:xfrm>
            <a:custGeom>
              <a:avLst/>
              <a:gdLst/>
              <a:ahLst/>
              <a:cxnLst/>
              <a:rect l="l" t="t" r="r" b="b"/>
              <a:pathLst>
                <a:path w="758825" h="201294">
                  <a:moveTo>
                    <a:pt x="0" y="200719"/>
                  </a:moveTo>
                  <a:lnTo>
                    <a:pt x="758271" y="0"/>
                  </a:lnTo>
                </a:path>
              </a:pathLst>
            </a:custGeom>
            <a:ln w="25399">
              <a:solidFill>
                <a:srgbClr val="919191"/>
              </a:solidFill>
            </a:ln>
          </p:spPr>
          <p:txBody>
            <a:bodyPr wrap="square" lIns="0" tIns="0" rIns="0" bIns="0" rtlCol="0"/>
            <a:lstStyle/>
            <a:p>
              <a:endParaRPr/>
            </a:p>
          </p:txBody>
        </p:sp>
        <p:sp>
          <p:nvSpPr>
            <p:cNvPr id="169" name="object 169"/>
            <p:cNvSpPr/>
            <p:nvPr/>
          </p:nvSpPr>
          <p:spPr>
            <a:xfrm>
              <a:off x="9563149" y="1597695"/>
              <a:ext cx="123825" cy="114300"/>
            </a:xfrm>
            <a:custGeom>
              <a:avLst/>
              <a:gdLst/>
              <a:ahLst/>
              <a:cxnLst/>
              <a:rect l="l" t="t" r="r" b="b"/>
              <a:pathLst>
                <a:path w="123825" h="114300">
                  <a:moveTo>
                    <a:pt x="10726" y="0"/>
                  </a:moveTo>
                  <a:lnTo>
                    <a:pt x="3732" y="3968"/>
                  </a:lnTo>
                  <a:lnTo>
                    <a:pt x="0" y="17491"/>
                  </a:lnTo>
                  <a:lnTo>
                    <a:pt x="3968" y="24484"/>
                  </a:lnTo>
                  <a:lnTo>
                    <a:pt x="74780" y="44029"/>
                  </a:lnTo>
                  <a:lnTo>
                    <a:pt x="22912" y="96048"/>
                  </a:lnTo>
                  <a:lnTo>
                    <a:pt x="22923" y="104089"/>
                  </a:lnTo>
                  <a:lnTo>
                    <a:pt x="32857" y="113993"/>
                  </a:lnTo>
                  <a:lnTo>
                    <a:pt x="40899" y="113982"/>
                  </a:lnTo>
                  <a:lnTo>
                    <a:pt x="123512" y="31130"/>
                  </a:lnTo>
                  <a:lnTo>
                    <a:pt x="10726" y="0"/>
                  </a:lnTo>
                  <a:close/>
                </a:path>
              </a:pathLst>
            </a:custGeom>
            <a:solidFill>
              <a:srgbClr val="919191"/>
            </a:solidFill>
          </p:spPr>
          <p:txBody>
            <a:bodyPr wrap="square" lIns="0" tIns="0" rIns="0" bIns="0" rtlCol="0"/>
            <a:lstStyle/>
            <a:p>
              <a:endParaRPr/>
            </a:p>
          </p:txBody>
        </p:sp>
        <p:sp>
          <p:nvSpPr>
            <p:cNvPr id="170" name="object 170"/>
            <p:cNvSpPr/>
            <p:nvPr/>
          </p:nvSpPr>
          <p:spPr>
            <a:xfrm>
              <a:off x="8904023" y="1835994"/>
              <a:ext cx="758190" cy="111760"/>
            </a:xfrm>
            <a:custGeom>
              <a:avLst/>
              <a:gdLst/>
              <a:ahLst/>
              <a:cxnLst/>
              <a:rect l="l" t="t" r="r" b="b"/>
              <a:pathLst>
                <a:path w="758190" h="111760">
                  <a:moveTo>
                    <a:pt x="0" y="0"/>
                  </a:moveTo>
                  <a:lnTo>
                    <a:pt x="757700" y="111426"/>
                  </a:lnTo>
                </a:path>
              </a:pathLst>
            </a:custGeom>
            <a:ln w="25399">
              <a:solidFill>
                <a:srgbClr val="919191"/>
              </a:solidFill>
            </a:ln>
          </p:spPr>
          <p:txBody>
            <a:bodyPr wrap="square" lIns="0" tIns="0" rIns="0" bIns="0" rtlCol="0"/>
            <a:lstStyle/>
            <a:p>
              <a:endParaRPr/>
            </a:p>
          </p:txBody>
        </p:sp>
        <p:sp>
          <p:nvSpPr>
            <p:cNvPr id="171" name="object 171"/>
            <p:cNvSpPr/>
            <p:nvPr/>
          </p:nvSpPr>
          <p:spPr>
            <a:xfrm>
              <a:off x="9565469" y="1878057"/>
              <a:ext cx="121285" cy="116839"/>
            </a:xfrm>
            <a:custGeom>
              <a:avLst/>
              <a:gdLst/>
              <a:ahLst/>
              <a:cxnLst/>
              <a:rect l="l" t="t" r="r" b="b"/>
              <a:pathLst>
                <a:path w="121284" h="116839">
                  <a:moveTo>
                    <a:pt x="29780" y="0"/>
                  </a:moveTo>
                  <a:lnTo>
                    <a:pt x="21789" y="894"/>
                  </a:lnTo>
                  <a:lnTo>
                    <a:pt x="13034" y="11852"/>
                  </a:lnTo>
                  <a:lnTo>
                    <a:pt x="13926" y="19845"/>
                  </a:lnTo>
                  <a:lnTo>
                    <a:pt x="71319" y="65697"/>
                  </a:lnTo>
                  <a:lnTo>
                    <a:pt x="3155" y="93084"/>
                  </a:lnTo>
                  <a:lnTo>
                    <a:pt x="0" y="100481"/>
                  </a:lnTo>
                  <a:lnTo>
                    <a:pt x="5229" y="113497"/>
                  </a:lnTo>
                  <a:lnTo>
                    <a:pt x="12626" y="116653"/>
                  </a:lnTo>
                  <a:lnTo>
                    <a:pt x="121192" y="73031"/>
                  </a:lnTo>
                  <a:lnTo>
                    <a:pt x="29780" y="0"/>
                  </a:lnTo>
                  <a:close/>
                </a:path>
              </a:pathLst>
            </a:custGeom>
            <a:solidFill>
              <a:srgbClr val="919191"/>
            </a:solidFill>
          </p:spPr>
          <p:txBody>
            <a:bodyPr wrap="square" lIns="0" tIns="0" rIns="0" bIns="0" rtlCol="0"/>
            <a:lstStyle/>
            <a:p>
              <a:endParaRPr/>
            </a:p>
          </p:txBody>
        </p:sp>
        <p:sp>
          <p:nvSpPr>
            <p:cNvPr id="172" name="object 172"/>
            <p:cNvSpPr/>
            <p:nvPr/>
          </p:nvSpPr>
          <p:spPr>
            <a:xfrm>
              <a:off x="8904024" y="1835994"/>
              <a:ext cx="770255" cy="1341120"/>
            </a:xfrm>
            <a:custGeom>
              <a:avLst/>
              <a:gdLst/>
              <a:ahLst/>
              <a:cxnLst/>
              <a:rect l="l" t="t" r="r" b="b"/>
              <a:pathLst>
                <a:path w="770254" h="1341120">
                  <a:moveTo>
                    <a:pt x="0" y="0"/>
                  </a:moveTo>
                  <a:lnTo>
                    <a:pt x="770085" y="1341011"/>
                  </a:lnTo>
                </a:path>
              </a:pathLst>
            </a:custGeom>
            <a:ln w="25399">
              <a:solidFill>
                <a:srgbClr val="919191"/>
              </a:solidFill>
            </a:ln>
          </p:spPr>
          <p:txBody>
            <a:bodyPr wrap="square" lIns="0" tIns="0" rIns="0" bIns="0" rtlCol="0"/>
            <a:lstStyle/>
            <a:p>
              <a:endParaRPr/>
            </a:p>
          </p:txBody>
        </p:sp>
        <p:sp>
          <p:nvSpPr>
            <p:cNvPr id="173" name="object 173"/>
            <p:cNvSpPr/>
            <p:nvPr/>
          </p:nvSpPr>
          <p:spPr>
            <a:xfrm>
              <a:off x="9583111" y="3076045"/>
              <a:ext cx="104775" cy="123189"/>
            </a:xfrm>
            <a:custGeom>
              <a:avLst/>
              <a:gdLst/>
              <a:ahLst/>
              <a:cxnLst/>
              <a:rect l="l" t="t" r="r" b="b"/>
              <a:pathLst>
                <a:path w="104775" h="123189">
                  <a:moveTo>
                    <a:pt x="14749" y="42511"/>
                  </a:moveTo>
                  <a:lnTo>
                    <a:pt x="6987" y="44610"/>
                  </a:lnTo>
                  <a:lnTo>
                    <a:pt x="0" y="56774"/>
                  </a:lnTo>
                  <a:lnTo>
                    <a:pt x="2098" y="64536"/>
                  </a:lnTo>
                  <a:lnTo>
                    <a:pt x="103550" y="122819"/>
                  </a:lnTo>
                  <a:lnTo>
                    <a:pt x="103847" y="79104"/>
                  </a:lnTo>
                  <a:lnTo>
                    <a:pt x="78446" y="79104"/>
                  </a:lnTo>
                  <a:lnTo>
                    <a:pt x="14749" y="42511"/>
                  </a:lnTo>
                  <a:close/>
                </a:path>
                <a:path w="104775" h="123189">
                  <a:moveTo>
                    <a:pt x="84670" y="0"/>
                  </a:moveTo>
                  <a:lnTo>
                    <a:pt x="78947" y="5646"/>
                  </a:lnTo>
                  <a:lnTo>
                    <a:pt x="78446" y="79104"/>
                  </a:lnTo>
                  <a:lnTo>
                    <a:pt x="103847" y="79104"/>
                  </a:lnTo>
                  <a:lnTo>
                    <a:pt x="104345" y="5819"/>
                  </a:lnTo>
                  <a:lnTo>
                    <a:pt x="98699" y="95"/>
                  </a:lnTo>
                  <a:lnTo>
                    <a:pt x="84670" y="0"/>
                  </a:lnTo>
                  <a:close/>
                </a:path>
              </a:pathLst>
            </a:custGeom>
            <a:solidFill>
              <a:srgbClr val="919191"/>
            </a:solidFill>
          </p:spPr>
          <p:txBody>
            <a:bodyPr wrap="square" lIns="0" tIns="0" rIns="0" bIns="0" rtlCol="0"/>
            <a:lstStyle/>
            <a:p>
              <a:endParaRPr/>
            </a:p>
          </p:txBody>
        </p:sp>
        <p:sp>
          <p:nvSpPr>
            <p:cNvPr id="174" name="object 174"/>
            <p:cNvSpPr/>
            <p:nvPr/>
          </p:nvSpPr>
          <p:spPr>
            <a:xfrm>
              <a:off x="8904023" y="1340640"/>
              <a:ext cx="786130" cy="495934"/>
            </a:xfrm>
            <a:custGeom>
              <a:avLst/>
              <a:gdLst/>
              <a:ahLst/>
              <a:cxnLst/>
              <a:rect l="l" t="t" r="r" b="b"/>
              <a:pathLst>
                <a:path w="786129" h="495935">
                  <a:moveTo>
                    <a:pt x="0" y="495354"/>
                  </a:moveTo>
                  <a:lnTo>
                    <a:pt x="785920" y="0"/>
                  </a:lnTo>
                </a:path>
              </a:pathLst>
            </a:custGeom>
            <a:ln w="25399">
              <a:solidFill>
                <a:srgbClr val="919191"/>
              </a:solidFill>
            </a:ln>
          </p:spPr>
          <p:txBody>
            <a:bodyPr wrap="square" lIns="0" tIns="0" rIns="0" bIns="0" rtlCol="0"/>
            <a:lstStyle/>
            <a:p>
              <a:endParaRPr/>
            </a:p>
          </p:txBody>
        </p:sp>
        <p:sp>
          <p:nvSpPr>
            <p:cNvPr id="175" name="object 175"/>
            <p:cNvSpPr/>
            <p:nvPr/>
          </p:nvSpPr>
          <p:spPr>
            <a:xfrm>
              <a:off x="9588846" y="1327200"/>
              <a:ext cx="122555" cy="106680"/>
            </a:xfrm>
            <a:custGeom>
              <a:avLst/>
              <a:gdLst/>
              <a:ahLst/>
              <a:cxnLst/>
              <a:rect l="l" t="t" r="r" b="b"/>
              <a:pathLst>
                <a:path w="122554" h="106680">
                  <a:moveTo>
                    <a:pt x="108416" y="26879"/>
                  </a:moveTo>
                  <a:lnTo>
                    <a:pt x="79776" y="26879"/>
                  </a:lnTo>
                  <a:lnTo>
                    <a:pt x="45831" y="92026"/>
                  </a:lnTo>
                  <a:lnTo>
                    <a:pt x="48247" y="99696"/>
                  </a:lnTo>
                  <a:lnTo>
                    <a:pt x="60688" y="106178"/>
                  </a:lnTo>
                  <a:lnTo>
                    <a:pt x="68357" y="103762"/>
                  </a:lnTo>
                  <a:lnTo>
                    <a:pt x="108416" y="26879"/>
                  </a:lnTo>
                  <a:close/>
                </a:path>
                <a:path w="122554" h="106680">
                  <a:moveTo>
                    <a:pt x="122421" y="0"/>
                  </a:moveTo>
                  <a:lnTo>
                    <a:pt x="5488" y="4014"/>
                  </a:lnTo>
                  <a:lnTo>
                    <a:pt x="0" y="9892"/>
                  </a:lnTo>
                  <a:lnTo>
                    <a:pt x="481" y="23911"/>
                  </a:lnTo>
                  <a:lnTo>
                    <a:pt x="6360" y="29399"/>
                  </a:lnTo>
                  <a:lnTo>
                    <a:pt x="79776" y="26879"/>
                  </a:lnTo>
                  <a:lnTo>
                    <a:pt x="108416" y="26879"/>
                  </a:lnTo>
                  <a:lnTo>
                    <a:pt x="122421" y="0"/>
                  </a:lnTo>
                  <a:close/>
                </a:path>
              </a:pathLst>
            </a:custGeom>
            <a:solidFill>
              <a:srgbClr val="919191"/>
            </a:solidFill>
          </p:spPr>
          <p:txBody>
            <a:bodyPr wrap="square" lIns="0" tIns="0" rIns="0" bIns="0" rtlCol="0"/>
            <a:lstStyle/>
            <a:p>
              <a:endParaRPr/>
            </a:p>
          </p:txBody>
        </p:sp>
        <p:sp>
          <p:nvSpPr>
            <p:cNvPr id="182" name="object 182"/>
            <p:cNvSpPr txBox="1"/>
            <p:nvPr/>
          </p:nvSpPr>
          <p:spPr>
            <a:xfrm>
              <a:off x="9448313" y="2324489"/>
              <a:ext cx="276999" cy="398780"/>
            </a:xfrm>
            <a:prstGeom prst="rect">
              <a:avLst/>
            </a:prstGeom>
          </p:spPr>
          <p:txBody>
            <a:bodyPr vert="vert" wrap="square" lIns="0" tIns="0" rIns="0" bIns="0" rtlCol="0">
              <a:spAutoFit/>
            </a:bodyPr>
            <a:lstStyle/>
            <a:p>
              <a:pPr marL="12700"/>
              <a:r>
                <a:rPr spc="-5" dirty="0">
                  <a:solidFill>
                    <a:srgbClr val="7F7F7F"/>
                  </a:solidFill>
                  <a:latin typeface="Calibri"/>
                  <a:cs typeface="Calibri"/>
                </a:rPr>
                <a:t>…….</a:t>
              </a:r>
              <a:endParaRPr>
                <a:latin typeface="Calibri"/>
                <a:cs typeface="Calibri"/>
              </a:endParaRPr>
            </a:p>
          </p:txBody>
        </p:sp>
      </p:grpSp>
      <p:sp>
        <p:nvSpPr>
          <p:cNvPr id="183" name="object 183"/>
          <p:cNvSpPr txBox="1"/>
          <p:nvPr/>
        </p:nvSpPr>
        <p:spPr>
          <a:xfrm>
            <a:off x="5171705" y="1543636"/>
            <a:ext cx="2092726" cy="430887"/>
          </a:xfrm>
          <a:prstGeom prst="rect">
            <a:avLst/>
          </a:prstGeom>
        </p:spPr>
        <p:txBody>
          <a:bodyPr vert="horz" wrap="square" lIns="0" tIns="0" rIns="0" bIns="0" rtlCol="0">
            <a:spAutoFit/>
          </a:bodyPr>
          <a:lstStyle/>
          <a:p>
            <a:pPr marL="12700"/>
            <a:r>
              <a:rPr sz="2800" dirty="0">
                <a:solidFill>
                  <a:srgbClr val="534239"/>
                </a:solidFill>
                <a:latin typeface="Calibri"/>
                <a:cs typeface="Calibri"/>
              </a:rPr>
              <a:t>T</a:t>
            </a:r>
            <a:r>
              <a:rPr sz="2800" spc="-15" dirty="0">
                <a:solidFill>
                  <a:srgbClr val="534239"/>
                </a:solidFill>
                <a:latin typeface="Calibri"/>
                <a:cs typeface="Calibri"/>
              </a:rPr>
              <a:t>ree search</a:t>
            </a:r>
            <a:endParaRPr sz="2800" dirty="0">
              <a:latin typeface="Calibri"/>
              <a:cs typeface="Calibri"/>
            </a:endParaRPr>
          </a:p>
        </p:txBody>
      </p:sp>
      <p:sp>
        <p:nvSpPr>
          <p:cNvPr id="184" name="object 184"/>
          <p:cNvSpPr txBox="1"/>
          <p:nvPr/>
        </p:nvSpPr>
        <p:spPr>
          <a:xfrm>
            <a:off x="5361315" y="4152359"/>
            <a:ext cx="2943111" cy="430887"/>
          </a:xfrm>
          <a:prstGeom prst="rect">
            <a:avLst/>
          </a:prstGeom>
        </p:spPr>
        <p:txBody>
          <a:bodyPr vert="horz" wrap="square" lIns="0" tIns="0" rIns="0" bIns="0" rtlCol="0">
            <a:spAutoFit/>
          </a:bodyPr>
          <a:lstStyle/>
          <a:p>
            <a:pPr marL="12700"/>
            <a:r>
              <a:rPr sz="2800" dirty="0">
                <a:solidFill>
                  <a:srgbClr val="534239"/>
                </a:solidFill>
                <a:latin typeface="Calibri"/>
                <a:cs typeface="Calibri"/>
              </a:rPr>
              <a:t>M</a:t>
            </a:r>
            <a:r>
              <a:rPr sz="2800" spc="-5" dirty="0">
                <a:solidFill>
                  <a:srgbClr val="534239"/>
                </a:solidFill>
                <a:latin typeface="Calibri"/>
                <a:cs typeface="Calibri"/>
              </a:rPr>
              <a:t>o</a:t>
            </a:r>
            <a:r>
              <a:rPr sz="2800" dirty="0">
                <a:solidFill>
                  <a:srgbClr val="534239"/>
                </a:solidFill>
                <a:latin typeface="Calibri"/>
                <a:cs typeface="Calibri"/>
              </a:rPr>
              <a:t>n</a:t>
            </a:r>
            <a:r>
              <a:rPr sz="2800" spc="-15" dirty="0">
                <a:solidFill>
                  <a:srgbClr val="534239"/>
                </a:solidFill>
                <a:latin typeface="Calibri"/>
                <a:cs typeface="Calibri"/>
              </a:rPr>
              <a:t>te</a:t>
            </a:r>
            <a:r>
              <a:rPr sz="2800" dirty="0">
                <a:solidFill>
                  <a:srgbClr val="534239"/>
                </a:solidFill>
                <a:latin typeface="Calibri"/>
                <a:cs typeface="Calibri"/>
              </a:rPr>
              <a:t> C</a:t>
            </a:r>
            <a:r>
              <a:rPr sz="2800" spc="-15" dirty="0">
                <a:solidFill>
                  <a:srgbClr val="534239"/>
                </a:solidFill>
                <a:latin typeface="Calibri"/>
                <a:cs typeface="Calibri"/>
              </a:rPr>
              <a:t>ar</a:t>
            </a:r>
            <a:r>
              <a:rPr sz="2800" dirty="0">
                <a:solidFill>
                  <a:srgbClr val="534239"/>
                </a:solidFill>
                <a:latin typeface="Calibri"/>
                <a:cs typeface="Calibri"/>
              </a:rPr>
              <a:t>lo s</a:t>
            </a:r>
            <a:r>
              <a:rPr sz="2800" spc="-15" dirty="0">
                <a:solidFill>
                  <a:srgbClr val="534239"/>
                </a:solidFill>
                <a:latin typeface="Calibri"/>
                <a:cs typeface="Calibri"/>
              </a:rPr>
              <a:t>earc</a:t>
            </a:r>
            <a:r>
              <a:rPr sz="2800" dirty="0">
                <a:solidFill>
                  <a:srgbClr val="534239"/>
                </a:solidFill>
                <a:latin typeface="Calibri"/>
                <a:cs typeface="Calibri"/>
              </a:rPr>
              <a:t>h</a:t>
            </a:r>
            <a:endParaRPr sz="2800" dirty="0">
              <a:latin typeface="Calibri"/>
              <a:cs typeface="Calibri"/>
            </a:endParaRPr>
          </a:p>
        </p:txBody>
      </p:sp>
    </p:spTree>
    <p:extLst>
      <p:ext uri="{BB962C8B-B14F-4D97-AF65-F5344CB8AC3E}">
        <p14:creationId xmlns:p14="http://schemas.microsoft.com/office/powerpoint/2010/main" val="1332957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9825628" y="4854048"/>
            <a:ext cx="315595" cy="339725"/>
          </a:xfrm>
          <a:custGeom>
            <a:avLst/>
            <a:gdLst/>
            <a:ahLst/>
            <a:cxnLst/>
            <a:rect l="l" t="t" r="r" b="b"/>
            <a:pathLst>
              <a:path w="315595" h="339725">
                <a:moveTo>
                  <a:pt x="148489" y="0"/>
                </a:moveTo>
                <a:lnTo>
                  <a:pt x="108708" y="8086"/>
                </a:lnTo>
                <a:lnTo>
                  <a:pt x="73136" y="26411"/>
                </a:lnTo>
                <a:lnTo>
                  <a:pt x="43124" y="53690"/>
                </a:lnTo>
                <a:lnTo>
                  <a:pt x="20029" y="88636"/>
                </a:lnTo>
                <a:lnTo>
                  <a:pt x="5203" y="129964"/>
                </a:lnTo>
                <a:lnTo>
                  <a:pt x="0" y="176388"/>
                </a:lnTo>
                <a:lnTo>
                  <a:pt x="1155" y="191322"/>
                </a:lnTo>
                <a:lnTo>
                  <a:pt x="11477" y="233539"/>
                </a:lnTo>
                <a:lnTo>
                  <a:pt x="31070" y="270705"/>
                </a:lnTo>
                <a:lnTo>
                  <a:pt x="58629" y="301314"/>
                </a:lnTo>
                <a:lnTo>
                  <a:pt x="92852" y="323862"/>
                </a:lnTo>
                <a:lnTo>
                  <a:pt x="132434" y="336843"/>
                </a:lnTo>
                <a:lnTo>
                  <a:pt x="161156" y="339438"/>
                </a:lnTo>
                <a:lnTo>
                  <a:pt x="175231" y="338428"/>
                </a:lnTo>
                <a:lnTo>
                  <a:pt x="215059" y="327839"/>
                </a:lnTo>
                <a:lnTo>
                  <a:pt x="250171" y="307121"/>
                </a:lnTo>
                <a:lnTo>
                  <a:pt x="279125" y="277828"/>
                </a:lnTo>
                <a:lnTo>
                  <a:pt x="300479" y="241513"/>
                </a:lnTo>
                <a:lnTo>
                  <a:pt x="312790" y="199728"/>
                </a:lnTo>
                <a:lnTo>
                  <a:pt x="315263" y="169601"/>
                </a:lnTo>
                <a:lnTo>
                  <a:pt x="314918" y="158284"/>
                </a:lnTo>
                <a:lnTo>
                  <a:pt x="307115" y="115796"/>
                </a:lnTo>
                <a:lnTo>
                  <a:pt x="289866" y="77835"/>
                </a:lnTo>
                <a:lnTo>
                  <a:pt x="264273" y="45838"/>
                </a:lnTo>
                <a:lnTo>
                  <a:pt x="231443" y="21241"/>
                </a:lnTo>
                <a:lnTo>
                  <a:pt x="192480" y="5483"/>
                </a:lnTo>
                <a:lnTo>
                  <a:pt x="148489" y="0"/>
                </a:lnTo>
                <a:close/>
              </a:path>
            </a:pathLst>
          </a:custGeom>
          <a:solidFill>
            <a:srgbClr val="FFFFFF"/>
          </a:solidFill>
        </p:spPr>
        <p:txBody>
          <a:bodyPr wrap="square" lIns="0" tIns="0" rIns="0" bIns="0" rtlCol="0"/>
          <a:lstStyle/>
          <a:p>
            <a:endParaRPr/>
          </a:p>
        </p:txBody>
      </p:sp>
      <p:sp>
        <p:nvSpPr>
          <p:cNvPr id="16" name="object 16"/>
          <p:cNvSpPr/>
          <p:nvPr/>
        </p:nvSpPr>
        <p:spPr>
          <a:xfrm>
            <a:off x="9825628" y="4854047"/>
            <a:ext cx="315595" cy="339725"/>
          </a:xfrm>
          <a:custGeom>
            <a:avLst/>
            <a:gdLst/>
            <a:ahLst/>
            <a:cxnLst/>
            <a:rect l="l" t="t" r="r" b="b"/>
            <a:pathLst>
              <a:path w="315595" h="339725">
                <a:moveTo>
                  <a:pt x="315262" y="169602"/>
                </a:moveTo>
                <a:lnTo>
                  <a:pt x="309780" y="214169"/>
                </a:lnTo>
                <a:lnTo>
                  <a:pt x="294294" y="254303"/>
                </a:lnTo>
                <a:lnTo>
                  <a:pt x="270246" y="288450"/>
                </a:lnTo>
                <a:lnTo>
                  <a:pt x="239080" y="315057"/>
                </a:lnTo>
                <a:lnTo>
                  <a:pt x="202235" y="332571"/>
                </a:lnTo>
                <a:lnTo>
                  <a:pt x="161155" y="339439"/>
                </a:lnTo>
                <a:lnTo>
                  <a:pt x="146593" y="338784"/>
                </a:lnTo>
                <a:lnTo>
                  <a:pt x="105515" y="329327"/>
                </a:lnTo>
                <a:lnTo>
                  <a:pt x="69361" y="309801"/>
                </a:lnTo>
                <a:lnTo>
                  <a:pt x="39435" y="281711"/>
                </a:lnTo>
                <a:lnTo>
                  <a:pt x="17042" y="246563"/>
                </a:lnTo>
                <a:lnTo>
                  <a:pt x="3485" y="205863"/>
                </a:lnTo>
                <a:lnTo>
                  <a:pt x="0" y="176388"/>
                </a:lnTo>
                <a:lnTo>
                  <a:pt x="581" y="160426"/>
                </a:lnTo>
                <a:lnTo>
                  <a:pt x="9142" y="115558"/>
                </a:lnTo>
                <a:lnTo>
                  <a:pt x="26876" y="76214"/>
                </a:lnTo>
                <a:lnTo>
                  <a:pt x="52427" y="43681"/>
                </a:lnTo>
                <a:lnTo>
                  <a:pt x="84442" y="19244"/>
                </a:lnTo>
                <a:lnTo>
                  <a:pt x="121568" y="4189"/>
                </a:lnTo>
                <a:lnTo>
                  <a:pt x="148489" y="0"/>
                </a:lnTo>
                <a:lnTo>
                  <a:pt x="163643" y="597"/>
                </a:lnTo>
                <a:lnTo>
                  <a:pt x="206081" y="9665"/>
                </a:lnTo>
                <a:lnTo>
                  <a:pt x="243122" y="28529"/>
                </a:lnTo>
                <a:lnTo>
                  <a:pt x="273662" y="55752"/>
                </a:lnTo>
                <a:lnTo>
                  <a:pt x="296596" y="89897"/>
                </a:lnTo>
                <a:lnTo>
                  <a:pt x="310820" y="129527"/>
                </a:lnTo>
                <a:lnTo>
                  <a:pt x="315262" y="169602"/>
                </a:lnTo>
                <a:close/>
              </a:path>
            </a:pathLst>
          </a:custGeom>
          <a:ln w="50799">
            <a:solidFill>
              <a:srgbClr val="FFFFFF"/>
            </a:solidFill>
          </a:ln>
        </p:spPr>
        <p:txBody>
          <a:bodyPr wrap="square" lIns="0" tIns="0" rIns="0" bIns="0" rtlCol="0"/>
          <a:lstStyle/>
          <a:p>
            <a:endParaRPr/>
          </a:p>
        </p:txBody>
      </p:sp>
      <p:sp>
        <p:nvSpPr>
          <p:cNvPr id="21" name="object 21"/>
          <p:cNvSpPr/>
          <p:nvPr/>
        </p:nvSpPr>
        <p:spPr>
          <a:xfrm>
            <a:off x="8943091" y="5301351"/>
            <a:ext cx="315595" cy="339725"/>
          </a:xfrm>
          <a:custGeom>
            <a:avLst/>
            <a:gdLst/>
            <a:ahLst/>
            <a:cxnLst/>
            <a:rect l="l" t="t" r="r" b="b"/>
            <a:pathLst>
              <a:path w="315595" h="339725">
                <a:moveTo>
                  <a:pt x="148488" y="0"/>
                </a:moveTo>
                <a:lnTo>
                  <a:pt x="108708" y="8086"/>
                </a:lnTo>
                <a:lnTo>
                  <a:pt x="73136" y="26411"/>
                </a:lnTo>
                <a:lnTo>
                  <a:pt x="43125" y="53690"/>
                </a:lnTo>
                <a:lnTo>
                  <a:pt x="20029" y="88636"/>
                </a:lnTo>
                <a:lnTo>
                  <a:pt x="5203" y="129964"/>
                </a:lnTo>
                <a:lnTo>
                  <a:pt x="0" y="176388"/>
                </a:lnTo>
                <a:lnTo>
                  <a:pt x="1155" y="191323"/>
                </a:lnTo>
                <a:lnTo>
                  <a:pt x="11476" y="233540"/>
                </a:lnTo>
                <a:lnTo>
                  <a:pt x="31069" y="270706"/>
                </a:lnTo>
                <a:lnTo>
                  <a:pt x="58629" y="301315"/>
                </a:lnTo>
                <a:lnTo>
                  <a:pt x="92852" y="323863"/>
                </a:lnTo>
                <a:lnTo>
                  <a:pt x="132434" y="336844"/>
                </a:lnTo>
                <a:lnTo>
                  <a:pt x="161155" y="339439"/>
                </a:lnTo>
                <a:lnTo>
                  <a:pt x="175230" y="338429"/>
                </a:lnTo>
                <a:lnTo>
                  <a:pt x="215058" y="327840"/>
                </a:lnTo>
                <a:lnTo>
                  <a:pt x="250171" y="307122"/>
                </a:lnTo>
                <a:lnTo>
                  <a:pt x="279125" y="277829"/>
                </a:lnTo>
                <a:lnTo>
                  <a:pt x="300479" y="241514"/>
                </a:lnTo>
                <a:lnTo>
                  <a:pt x="312790" y="199730"/>
                </a:lnTo>
                <a:lnTo>
                  <a:pt x="315263" y="169603"/>
                </a:lnTo>
                <a:lnTo>
                  <a:pt x="314918" y="158283"/>
                </a:lnTo>
                <a:lnTo>
                  <a:pt x="307115" y="115796"/>
                </a:lnTo>
                <a:lnTo>
                  <a:pt x="289865" y="77835"/>
                </a:lnTo>
                <a:lnTo>
                  <a:pt x="264272" y="45837"/>
                </a:lnTo>
                <a:lnTo>
                  <a:pt x="231442" y="21241"/>
                </a:lnTo>
                <a:lnTo>
                  <a:pt x="192479" y="5483"/>
                </a:lnTo>
                <a:lnTo>
                  <a:pt x="148488" y="0"/>
                </a:lnTo>
                <a:close/>
              </a:path>
            </a:pathLst>
          </a:custGeom>
          <a:solidFill>
            <a:srgbClr val="FFFFFF"/>
          </a:solidFill>
        </p:spPr>
        <p:txBody>
          <a:bodyPr wrap="square" lIns="0" tIns="0" rIns="0" bIns="0" rtlCol="0"/>
          <a:lstStyle/>
          <a:p>
            <a:endParaRPr/>
          </a:p>
        </p:txBody>
      </p:sp>
      <p:sp>
        <p:nvSpPr>
          <p:cNvPr id="22" name="object 22"/>
          <p:cNvSpPr/>
          <p:nvPr/>
        </p:nvSpPr>
        <p:spPr>
          <a:xfrm>
            <a:off x="8943091" y="5301351"/>
            <a:ext cx="315595" cy="339725"/>
          </a:xfrm>
          <a:custGeom>
            <a:avLst/>
            <a:gdLst/>
            <a:ahLst/>
            <a:cxnLst/>
            <a:rect l="l" t="t" r="r" b="b"/>
            <a:pathLst>
              <a:path w="315595" h="339725">
                <a:moveTo>
                  <a:pt x="315262" y="169602"/>
                </a:moveTo>
                <a:lnTo>
                  <a:pt x="309780" y="214169"/>
                </a:lnTo>
                <a:lnTo>
                  <a:pt x="294294" y="254303"/>
                </a:lnTo>
                <a:lnTo>
                  <a:pt x="270246" y="288450"/>
                </a:lnTo>
                <a:lnTo>
                  <a:pt x="239079" y="315057"/>
                </a:lnTo>
                <a:lnTo>
                  <a:pt x="202235" y="332572"/>
                </a:lnTo>
                <a:lnTo>
                  <a:pt x="161155" y="339439"/>
                </a:lnTo>
                <a:lnTo>
                  <a:pt x="146593" y="338785"/>
                </a:lnTo>
                <a:lnTo>
                  <a:pt x="105515" y="329327"/>
                </a:lnTo>
                <a:lnTo>
                  <a:pt x="69361" y="309801"/>
                </a:lnTo>
                <a:lnTo>
                  <a:pt x="39435" y="281711"/>
                </a:lnTo>
                <a:lnTo>
                  <a:pt x="17042" y="246563"/>
                </a:lnTo>
                <a:lnTo>
                  <a:pt x="3485" y="205863"/>
                </a:lnTo>
                <a:lnTo>
                  <a:pt x="0" y="176388"/>
                </a:lnTo>
                <a:lnTo>
                  <a:pt x="581" y="160426"/>
                </a:lnTo>
                <a:lnTo>
                  <a:pt x="9142" y="115558"/>
                </a:lnTo>
                <a:lnTo>
                  <a:pt x="26876" y="76215"/>
                </a:lnTo>
                <a:lnTo>
                  <a:pt x="52427" y="43681"/>
                </a:lnTo>
                <a:lnTo>
                  <a:pt x="84442" y="19244"/>
                </a:lnTo>
                <a:lnTo>
                  <a:pt x="121568" y="4189"/>
                </a:lnTo>
                <a:lnTo>
                  <a:pt x="148489" y="0"/>
                </a:lnTo>
                <a:lnTo>
                  <a:pt x="163643" y="597"/>
                </a:lnTo>
                <a:lnTo>
                  <a:pt x="206080" y="9665"/>
                </a:lnTo>
                <a:lnTo>
                  <a:pt x="243122" y="28529"/>
                </a:lnTo>
                <a:lnTo>
                  <a:pt x="273662" y="55752"/>
                </a:lnTo>
                <a:lnTo>
                  <a:pt x="296596" y="89897"/>
                </a:lnTo>
                <a:lnTo>
                  <a:pt x="310820" y="129527"/>
                </a:lnTo>
                <a:lnTo>
                  <a:pt x="315262" y="169602"/>
                </a:lnTo>
                <a:close/>
              </a:path>
            </a:pathLst>
          </a:custGeom>
          <a:ln w="50799">
            <a:solidFill>
              <a:srgbClr val="FFFFFF"/>
            </a:solidFill>
          </a:ln>
        </p:spPr>
        <p:txBody>
          <a:bodyPr wrap="square" lIns="0" tIns="0" rIns="0" bIns="0" rtlCol="0"/>
          <a:lstStyle/>
          <a:p>
            <a:endParaRPr/>
          </a:p>
        </p:txBody>
      </p:sp>
      <p:sp>
        <p:nvSpPr>
          <p:cNvPr id="23" name="object 23"/>
          <p:cNvSpPr/>
          <p:nvPr/>
        </p:nvSpPr>
        <p:spPr>
          <a:xfrm>
            <a:off x="8943090" y="5767009"/>
            <a:ext cx="315595" cy="339725"/>
          </a:xfrm>
          <a:custGeom>
            <a:avLst/>
            <a:gdLst/>
            <a:ahLst/>
            <a:cxnLst/>
            <a:rect l="l" t="t" r="r" b="b"/>
            <a:pathLst>
              <a:path w="315595" h="339725">
                <a:moveTo>
                  <a:pt x="148488" y="0"/>
                </a:moveTo>
                <a:lnTo>
                  <a:pt x="108708" y="8086"/>
                </a:lnTo>
                <a:lnTo>
                  <a:pt x="73136" y="26411"/>
                </a:lnTo>
                <a:lnTo>
                  <a:pt x="43125" y="53690"/>
                </a:lnTo>
                <a:lnTo>
                  <a:pt x="20029" y="88636"/>
                </a:lnTo>
                <a:lnTo>
                  <a:pt x="5203" y="129964"/>
                </a:lnTo>
                <a:lnTo>
                  <a:pt x="0" y="176388"/>
                </a:lnTo>
                <a:lnTo>
                  <a:pt x="1155" y="191323"/>
                </a:lnTo>
                <a:lnTo>
                  <a:pt x="11476" y="233539"/>
                </a:lnTo>
                <a:lnTo>
                  <a:pt x="31069" y="270705"/>
                </a:lnTo>
                <a:lnTo>
                  <a:pt x="58629" y="301315"/>
                </a:lnTo>
                <a:lnTo>
                  <a:pt x="92852" y="323863"/>
                </a:lnTo>
                <a:lnTo>
                  <a:pt x="132434" y="336844"/>
                </a:lnTo>
                <a:lnTo>
                  <a:pt x="161155" y="339439"/>
                </a:lnTo>
                <a:lnTo>
                  <a:pt x="175230" y="338429"/>
                </a:lnTo>
                <a:lnTo>
                  <a:pt x="215059" y="327839"/>
                </a:lnTo>
                <a:lnTo>
                  <a:pt x="250171" y="307122"/>
                </a:lnTo>
                <a:lnTo>
                  <a:pt x="279125" y="277828"/>
                </a:lnTo>
                <a:lnTo>
                  <a:pt x="300479" y="241513"/>
                </a:lnTo>
                <a:lnTo>
                  <a:pt x="312790" y="199729"/>
                </a:lnTo>
                <a:lnTo>
                  <a:pt x="315263" y="169602"/>
                </a:lnTo>
                <a:lnTo>
                  <a:pt x="314918" y="158284"/>
                </a:lnTo>
                <a:lnTo>
                  <a:pt x="307115" y="115796"/>
                </a:lnTo>
                <a:lnTo>
                  <a:pt x="289865" y="77835"/>
                </a:lnTo>
                <a:lnTo>
                  <a:pt x="264273" y="45838"/>
                </a:lnTo>
                <a:lnTo>
                  <a:pt x="231443" y="21241"/>
                </a:lnTo>
                <a:lnTo>
                  <a:pt x="192480" y="5483"/>
                </a:lnTo>
                <a:lnTo>
                  <a:pt x="148488" y="0"/>
                </a:lnTo>
                <a:close/>
              </a:path>
            </a:pathLst>
          </a:custGeom>
          <a:solidFill>
            <a:srgbClr val="FFFFFF"/>
          </a:solidFill>
        </p:spPr>
        <p:txBody>
          <a:bodyPr wrap="square" lIns="0" tIns="0" rIns="0" bIns="0" rtlCol="0"/>
          <a:lstStyle/>
          <a:p>
            <a:endParaRPr/>
          </a:p>
        </p:txBody>
      </p:sp>
      <p:sp>
        <p:nvSpPr>
          <p:cNvPr id="24" name="object 24"/>
          <p:cNvSpPr/>
          <p:nvPr/>
        </p:nvSpPr>
        <p:spPr>
          <a:xfrm>
            <a:off x="8943090" y="5767009"/>
            <a:ext cx="315595" cy="339725"/>
          </a:xfrm>
          <a:custGeom>
            <a:avLst/>
            <a:gdLst/>
            <a:ahLst/>
            <a:cxnLst/>
            <a:rect l="l" t="t" r="r" b="b"/>
            <a:pathLst>
              <a:path w="315595" h="339725">
                <a:moveTo>
                  <a:pt x="315262" y="169602"/>
                </a:moveTo>
                <a:lnTo>
                  <a:pt x="309780" y="214169"/>
                </a:lnTo>
                <a:lnTo>
                  <a:pt x="294294" y="254303"/>
                </a:lnTo>
                <a:lnTo>
                  <a:pt x="270246" y="288450"/>
                </a:lnTo>
                <a:lnTo>
                  <a:pt x="239080" y="315057"/>
                </a:lnTo>
                <a:lnTo>
                  <a:pt x="202235" y="332571"/>
                </a:lnTo>
                <a:lnTo>
                  <a:pt x="161155" y="339439"/>
                </a:lnTo>
                <a:lnTo>
                  <a:pt x="146593" y="338785"/>
                </a:lnTo>
                <a:lnTo>
                  <a:pt x="105515" y="329327"/>
                </a:lnTo>
                <a:lnTo>
                  <a:pt x="69361" y="309801"/>
                </a:lnTo>
                <a:lnTo>
                  <a:pt x="39435" y="281711"/>
                </a:lnTo>
                <a:lnTo>
                  <a:pt x="17042" y="246563"/>
                </a:lnTo>
                <a:lnTo>
                  <a:pt x="3485" y="205863"/>
                </a:lnTo>
                <a:lnTo>
                  <a:pt x="0" y="176388"/>
                </a:lnTo>
                <a:lnTo>
                  <a:pt x="581" y="160426"/>
                </a:lnTo>
                <a:lnTo>
                  <a:pt x="9142" y="115558"/>
                </a:lnTo>
                <a:lnTo>
                  <a:pt x="26876" y="76215"/>
                </a:lnTo>
                <a:lnTo>
                  <a:pt x="52427" y="43681"/>
                </a:lnTo>
                <a:lnTo>
                  <a:pt x="84442" y="19244"/>
                </a:lnTo>
                <a:lnTo>
                  <a:pt x="121568" y="4189"/>
                </a:lnTo>
                <a:lnTo>
                  <a:pt x="148489" y="0"/>
                </a:lnTo>
                <a:lnTo>
                  <a:pt x="163643" y="597"/>
                </a:lnTo>
                <a:lnTo>
                  <a:pt x="206080" y="9665"/>
                </a:lnTo>
                <a:lnTo>
                  <a:pt x="243122" y="28529"/>
                </a:lnTo>
                <a:lnTo>
                  <a:pt x="273662" y="55752"/>
                </a:lnTo>
                <a:lnTo>
                  <a:pt x="296596" y="89897"/>
                </a:lnTo>
                <a:lnTo>
                  <a:pt x="310820" y="129527"/>
                </a:lnTo>
                <a:lnTo>
                  <a:pt x="315262" y="169602"/>
                </a:lnTo>
                <a:close/>
              </a:path>
            </a:pathLst>
          </a:custGeom>
          <a:ln w="50799">
            <a:solidFill>
              <a:srgbClr val="FFFFFF"/>
            </a:solidFill>
          </a:ln>
        </p:spPr>
        <p:txBody>
          <a:bodyPr wrap="square" lIns="0" tIns="0" rIns="0" bIns="0" rtlCol="0"/>
          <a:lstStyle/>
          <a:p>
            <a:endParaRPr/>
          </a:p>
        </p:txBody>
      </p:sp>
      <p:sp>
        <p:nvSpPr>
          <p:cNvPr id="27" name="object 27"/>
          <p:cNvSpPr/>
          <p:nvPr/>
        </p:nvSpPr>
        <p:spPr>
          <a:xfrm>
            <a:off x="9365978" y="4876521"/>
            <a:ext cx="315595" cy="339725"/>
          </a:xfrm>
          <a:custGeom>
            <a:avLst/>
            <a:gdLst/>
            <a:ahLst/>
            <a:cxnLst/>
            <a:rect l="l" t="t" r="r" b="b"/>
            <a:pathLst>
              <a:path w="315595" h="339725">
                <a:moveTo>
                  <a:pt x="148489" y="0"/>
                </a:moveTo>
                <a:lnTo>
                  <a:pt x="108709" y="8086"/>
                </a:lnTo>
                <a:lnTo>
                  <a:pt x="73136" y="26411"/>
                </a:lnTo>
                <a:lnTo>
                  <a:pt x="43125" y="53689"/>
                </a:lnTo>
                <a:lnTo>
                  <a:pt x="20029" y="88635"/>
                </a:lnTo>
                <a:lnTo>
                  <a:pt x="5203" y="129963"/>
                </a:lnTo>
                <a:lnTo>
                  <a:pt x="0" y="176387"/>
                </a:lnTo>
                <a:lnTo>
                  <a:pt x="1155" y="191322"/>
                </a:lnTo>
                <a:lnTo>
                  <a:pt x="11476" y="233538"/>
                </a:lnTo>
                <a:lnTo>
                  <a:pt x="31069" y="270704"/>
                </a:lnTo>
                <a:lnTo>
                  <a:pt x="58629" y="301314"/>
                </a:lnTo>
                <a:lnTo>
                  <a:pt x="92852" y="323862"/>
                </a:lnTo>
                <a:lnTo>
                  <a:pt x="132433" y="336843"/>
                </a:lnTo>
                <a:lnTo>
                  <a:pt x="161154" y="339439"/>
                </a:lnTo>
                <a:lnTo>
                  <a:pt x="175229" y="338428"/>
                </a:lnTo>
                <a:lnTo>
                  <a:pt x="215058" y="327839"/>
                </a:lnTo>
                <a:lnTo>
                  <a:pt x="250170" y="307121"/>
                </a:lnTo>
                <a:lnTo>
                  <a:pt x="279124" y="277828"/>
                </a:lnTo>
                <a:lnTo>
                  <a:pt x="300478" y="241513"/>
                </a:lnTo>
                <a:lnTo>
                  <a:pt x="312789" y="199729"/>
                </a:lnTo>
                <a:lnTo>
                  <a:pt x="315261" y="169601"/>
                </a:lnTo>
                <a:lnTo>
                  <a:pt x="314916" y="158285"/>
                </a:lnTo>
                <a:lnTo>
                  <a:pt x="307114" y="115797"/>
                </a:lnTo>
                <a:lnTo>
                  <a:pt x="289865" y="77836"/>
                </a:lnTo>
                <a:lnTo>
                  <a:pt x="264273" y="45838"/>
                </a:lnTo>
                <a:lnTo>
                  <a:pt x="231443" y="21242"/>
                </a:lnTo>
                <a:lnTo>
                  <a:pt x="192480" y="5483"/>
                </a:lnTo>
                <a:lnTo>
                  <a:pt x="148489" y="0"/>
                </a:lnTo>
                <a:close/>
              </a:path>
            </a:pathLst>
          </a:custGeom>
          <a:solidFill>
            <a:srgbClr val="FFFFFF"/>
          </a:solidFill>
        </p:spPr>
        <p:txBody>
          <a:bodyPr wrap="square" lIns="0" tIns="0" rIns="0" bIns="0" rtlCol="0"/>
          <a:lstStyle/>
          <a:p>
            <a:endParaRPr/>
          </a:p>
        </p:txBody>
      </p:sp>
      <p:sp>
        <p:nvSpPr>
          <p:cNvPr id="28" name="object 28"/>
          <p:cNvSpPr/>
          <p:nvPr/>
        </p:nvSpPr>
        <p:spPr>
          <a:xfrm>
            <a:off x="9365977" y="4876521"/>
            <a:ext cx="315595" cy="339725"/>
          </a:xfrm>
          <a:custGeom>
            <a:avLst/>
            <a:gdLst/>
            <a:ahLst/>
            <a:cxnLst/>
            <a:rect l="l" t="t" r="r" b="b"/>
            <a:pathLst>
              <a:path w="315595" h="339725">
                <a:moveTo>
                  <a:pt x="315262" y="169602"/>
                </a:moveTo>
                <a:lnTo>
                  <a:pt x="309780" y="214169"/>
                </a:lnTo>
                <a:lnTo>
                  <a:pt x="294294" y="254303"/>
                </a:lnTo>
                <a:lnTo>
                  <a:pt x="270247" y="288450"/>
                </a:lnTo>
                <a:lnTo>
                  <a:pt x="239080" y="315057"/>
                </a:lnTo>
                <a:lnTo>
                  <a:pt x="202235" y="332571"/>
                </a:lnTo>
                <a:lnTo>
                  <a:pt x="161155" y="339439"/>
                </a:lnTo>
                <a:lnTo>
                  <a:pt x="146593" y="338784"/>
                </a:lnTo>
                <a:lnTo>
                  <a:pt x="105515" y="329327"/>
                </a:lnTo>
                <a:lnTo>
                  <a:pt x="69361" y="309801"/>
                </a:lnTo>
                <a:lnTo>
                  <a:pt x="39435" y="281711"/>
                </a:lnTo>
                <a:lnTo>
                  <a:pt x="17042" y="246563"/>
                </a:lnTo>
                <a:lnTo>
                  <a:pt x="3485" y="205863"/>
                </a:lnTo>
                <a:lnTo>
                  <a:pt x="0" y="176388"/>
                </a:lnTo>
                <a:lnTo>
                  <a:pt x="581" y="160426"/>
                </a:lnTo>
                <a:lnTo>
                  <a:pt x="9142" y="115558"/>
                </a:lnTo>
                <a:lnTo>
                  <a:pt x="26876" y="76214"/>
                </a:lnTo>
                <a:lnTo>
                  <a:pt x="52427" y="43681"/>
                </a:lnTo>
                <a:lnTo>
                  <a:pt x="84442" y="19244"/>
                </a:lnTo>
                <a:lnTo>
                  <a:pt x="121568" y="4189"/>
                </a:lnTo>
                <a:lnTo>
                  <a:pt x="148489" y="0"/>
                </a:lnTo>
                <a:lnTo>
                  <a:pt x="163643" y="597"/>
                </a:lnTo>
                <a:lnTo>
                  <a:pt x="206081" y="9665"/>
                </a:lnTo>
                <a:lnTo>
                  <a:pt x="243122" y="28529"/>
                </a:lnTo>
                <a:lnTo>
                  <a:pt x="273662" y="55752"/>
                </a:lnTo>
                <a:lnTo>
                  <a:pt x="296596" y="89897"/>
                </a:lnTo>
                <a:lnTo>
                  <a:pt x="310820" y="129527"/>
                </a:lnTo>
                <a:lnTo>
                  <a:pt x="315262" y="169602"/>
                </a:lnTo>
                <a:close/>
              </a:path>
            </a:pathLst>
          </a:custGeom>
          <a:ln w="50799">
            <a:solidFill>
              <a:srgbClr val="FFFFFF"/>
            </a:solidFill>
          </a:ln>
        </p:spPr>
        <p:txBody>
          <a:bodyPr wrap="square" lIns="0" tIns="0" rIns="0" bIns="0" rtlCol="0"/>
          <a:lstStyle/>
          <a:p>
            <a:endParaRPr/>
          </a:p>
        </p:txBody>
      </p:sp>
      <p:sp>
        <p:nvSpPr>
          <p:cNvPr id="44" name="object 44"/>
          <p:cNvSpPr txBox="1">
            <a:spLocks noGrp="1"/>
          </p:cNvSpPr>
          <p:nvPr>
            <p:ph type="title"/>
          </p:nvPr>
        </p:nvSpPr>
        <p:spPr>
          <a:xfrm>
            <a:off x="143466" y="513717"/>
            <a:ext cx="11813627" cy="677108"/>
          </a:xfrm>
          <a:prstGeom prst="rect">
            <a:avLst/>
          </a:prstGeom>
        </p:spPr>
        <p:txBody>
          <a:bodyPr vert="horz" wrap="square" lIns="0" tIns="0" rIns="0" bIns="0" rtlCol="0" anchor="ctr">
            <a:spAutoFit/>
          </a:bodyPr>
          <a:lstStyle/>
          <a:p>
            <a:pPr marL="714375">
              <a:lnSpc>
                <a:spcPct val="100000"/>
              </a:lnSpc>
            </a:pPr>
            <a:r>
              <a:rPr lang="fr-CA" spc="-25" dirty="0" smtClean="0">
                <a:solidFill>
                  <a:srgbClr val="0070C0"/>
                </a:solidFill>
              </a:rPr>
              <a:t>Principe de l’apprentissage par renforcement</a:t>
            </a:r>
            <a:endParaRPr spc="-25" dirty="0">
              <a:solidFill>
                <a:srgbClr val="0070C0"/>
              </a:solidFill>
            </a:endParaRPr>
          </a:p>
        </p:txBody>
      </p:sp>
      <p:sp>
        <p:nvSpPr>
          <p:cNvPr id="45" name="object 45"/>
          <p:cNvSpPr/>
          <p:nvPr/>
        </p:nvSpPr>
        <p:spPr>
          <a:xfrm>
            <a:off x="1681942" y="1741516"/>
            <a:ext cx="976745" cy="993370"/>
          </a:xfrm>
          <a:prstGeom prst="rect">
            <a:avLst/>
          </a:prstGeom>
          <a:blipFill>
            <a:blip r:embed="rId3" cstate="print"/>
            <a:stretch>
              <a:fillRect/>
            </a:stretch>
          </a:blipFill>
        </p:spPr>
        <p:txBody>
          <a:bodyPr wrap="square" lIns="0" tIns="0" rIns="0" bIns="0" rtlCol="0"/>
          <a:lstStyle/>
          <a:p>
            <a:endParaRPr/>
          </a:p>
        </p:txBody>
      </p:sp>
      <p:sp>
        <p:nvSpPr>
          <p:cNvPr id="46" name="object 46"/>
          <p:cNvSpPr/>
          <p:nvPr/>
        </p:nvSpPr>
        <p:spPr>
          <a:xfrm>
            <a:off x="1754816" y="1788426"/>
            <a:ext cx="834390" cy="852805"/>
          </a:xfrm>
          <a:custGeom>
            <a:avLst/>
            <a:gdLst/>
            <a:ahLst/>
            <a:cxnLst/>
            <a:rect l="l" t="t" r="r" b="b"/>
            <a:pathLst>
              <a:path w="834390" h="852805">
                <a:moveTo>
                  <a:pt x="416920" y="0"/>
                </a:moveTo>
                <a:lnTo>
                  <a:pt x="349294" y="5580"/>
                </a:lnTo>
                <a:lnTo>
                  <a:pt x="285141" y="21735"/>
                </a:lnTo>
                <a:lnTo>
                  <a:pt x="225321" y="47588"/>
                </a:lnTo>
                <a:lnTo>
                  <a:pt x="170692" y="82260"/>
                </a:lnTo>
                <a:lnTo>
                  <a:pt x="122113" y="124874"/>
                </a:lnTo>
                <a:lnTo>
                  <a:pt x="80441" y="174553"/>
                </a:lnTo>
                <a:lnTo>
                  <a:pt x="46535" y="230417"/>
                </a:lnTo>
                <a:lnTo>
                  <a:pt x="21254" y="291590"/>
                </a:lnTo>
                <a:lnTo>
                  <a:pt x="5456" y="357193"/>
                </a:lnTo>
                <a:lnTo>
                  <a:pt x="0" y="426349"/>
                </a:lnTo>
                <a:lnTo>
                  <a:pt x="1382" y="461316"/>
                </a:lnTo>
                <a:lnTo>
                  <a:pt x="12116" y="528805"/>
                </a:lnTo>
                <a:lnTo>
                  <a:pt x="32763" y="592303"/>
                </a:lnTo>
                <a:lnTo>
                  <a:pt x="62464" y="650931"/>
                </a:lnTo>
                <a:lnTo>
                  <a:pt x="100360" y="703812"/>
                </a:lnTo>
                <a:lnTo>
                  <a:pt x="145593" y="750068"/>
                </a:lnTo>
                <a:lnTo>
                  <a:pt x="197304" y="788821"/>
                </a:lnTo>
                <a:lnTo>
                  <a:pt x="254636" y="819193"/>
                </a:lnTo>
                <a:lnTo>
                  <a:pt x="316730" y="840307"/>
                </a:lnTo>
                <a:lnTo>
                  <a:pt x="382726" y="851284"/>
                </a:lnTo>
                <a:lnTo>
                  <a:pt x="416920" y="852698"/>
                </a:lnTo>
                <a:lnTo>
                  <a:pt x="451114" y="851284"/>
                </a:lnTo>
                <a:lnTo>
                  <a:pt x="517111" y="840307"/>
                </a:lnTo>
                <a:lnTo>
                  <a:pt x="579205" y="819193"/>
                </a:lnTo>
                <a:lnTo>
                  <a:pt x="636537" y="788821"/>
                </a:lnTo>
                <a:lnTo>
                  <a:pt x="688248" y="750068"/>
                </a:lnTo>
                <a:lnTo>
                  <a:pt x="733481" y="703812"/>
                </a:lnTo>
                <a:lnTo>
                  <a:pt x="771377" y="650931"/>
                </a:lnTo>
                <a:lnTo>
                  <a:pt x="801078" y="592303"/>
                </a:lnTo>
                <a:lnTo>
                  <a:pt x="821725" y="528805"/>
                </a:lnTo>
                <a:lnTo>
                  <a:pt x="832459" y="461316"/>
                </a:lnTo>
                <a:lnTo>
                  <a:pt x="833841" y="426349"/>
                </a:lnTo>
                <a:lnTo>
                  <a:pt x="832459" y="391381"/>
                </a:lnTo>
                <a:lnTo>
                  <a:pt x="821725" y="323892"/>
                </a:lnTo>
                <a:lnTo>
                  <a:pt x="801078" y="260395"/>
                </a:lnTo>
                <a:lnTo>
                  <a:pt x="771377" y="201766"/>
                </a:lnTo>
                <a:lnTo>
                  <a:pt x="733481" y="148885"/>
                </a:lnTo>
                <a:lnTo>
                  <a:pt x="688248" y="102630"/>
                </a:lnTo>
                <a:lnTo>
                  <a:pt x="636537" y="63877"/>
                </a:lnTo>
                <a:lnTo>
                  <a:pt x="579205" y="33504"/>
                </a:lnTo>
                <a:lnTo>
                  <a:pt x="517111" y="12390"/>
                </a:lnTo>
                <a:lnTo>
                  <a:pt x="451114" y="1413"/>
                </a:lnTo>
                <a:lnTo>
                  <a:pt x="416920" y="0"/>
                </a:lnTo>
                <a:close/>
              </a:path>
            </a:pathLst>
          </a:custGeom>
          <a:solidFill>
            <a:srgbClr val="E5CCBE"/>
          </a:solidFill>
        </p:spPr>
        <p:txBody>
          <a:bodyPr wrap="square" lIns="0" tIns="0" rIns="0" bIns="0" rtlCol="0"/>
          <a:lstStyle/>
          <a:p>
            <a:endParaRPr/>
          </a:p>
        </p:txBody>
      </p:sp>
      <p:sp>
        <p:nvSpPr>
          <p:cNvPr id="47" name="object 47"/>
          <p:cNvSpPr/>
          <p:nvPr/>
        </p:nvSpPr>
        <p:spPr>
          <a:xfrm>
            <a:off x="1994739" y="2044742"/>
            <a:ext cx="353695" cy="86995"/>
          </a:xfrm>
          <a:custGeom>
            <a:avLst/>
            <a:gdLst/>
            <a:ahLst/>
            <a:cxnLst/>
            <a:rect l="l" t="t" r="r" b="b"/>
            <a:pathLst>
              <a:path w="353694" h="86994">
                <a:moveTo>
                  <a:pt x="30862" y="0"/>
                </a:moveTo>
                <a:lnTo>
                  <a:pt x="18506" y="6148"/>
                </a:lnTo>
                <a:lnTo>
                  <a:pt x="8734" y="15806"/>
                </a:lnTo>
                <a:lnTo>
                  <a:pt x="2310" y="28192"/>
                </a:lnTo>
                <a:lnTo>
                  <a:pt x="0" y="42524"/>
                </a:lnTo>
                <a:lnTo>
                  <a:pt x="139" y="46094"/>
                </a:lnTo>
                <a:lnTo>
                  <a:pt x="20286" y="79038"/>
                </a:lnTo>
                <a:lnTo>
                  <a:pt x="49473" y="86502"/>
                </a:lnTo>
                <a:lnTo>
                  <a:pt x="61455" y="82757"/>
                </a:lnTo>
                <a:lnTo>
                  <a:pt x="71673" y="75356"/>
                </a:lnTo>
                <a:lnTo>
                  <a:pt x="79547" y="64528"/>
                </a:lnTo>
                <a:lnTo>
                  <a:pt x="84494" y="50501"/>
                </a:lnTo>
                <a:lnTo>
                  <a:pt x="85935" y="33505"/>
                </a:lnTo>
                <a:lnTo>
                  <a:pt x="81642" y="22114"/>
                </a:lnTo>
                <a:lnTo>
                  <a:pt x="73913" y="12520"/>
                </a:lnTo>
                <a:lnTo>
                  <a:pt x="62823" y="5270"/>
                </a:lnTo>
                <a:lnTo>
                  <a:pt x="48448" y="914"/>
                </a:lnTo>
                <a:lnTo>
                  <a:pt x="30862" y="0"/>
                </a:lnTo>
                <a:close/>
              </a:path>
              <a:path w="353694" h="86994">
                <a:moveTo>
                  <a:pt x="297999" y="0"/>
                </a:moveTo>
                <a:lnTo>
                  <a:pt x="285644" y="6148"/>
                </a:lnTo>
                <a:lnTo>
                  <a:pt x="275872" y="15806"/>
                </a:lnTo>
                <a:lnTo>
                  <a:pt x="269448" y="28192"/>
                </a:lnTo>
                <a:lnTo>
                  <a:pt x="267137" y="42524"/>
                </a:lnTo>
                <a:lnTo>
                  <a:pt x="267276" y="46094"/>
                </a:lnTo>
                <a:lnTo>
                  <a:pt x="287424" y="79038"/>
                </a:lnTo>
                <a:lnTo>
                  <a:pt x="316611" y="86502"/>
                </a:lnTo>
                <a:lnTo>
                  <a:pt x="328593" y="82757"/>
                </a:lnTo>
                <a:lnTo>
                  <a:pt x="338811" y="75356"/>
                </a:lnTo>
                <a:lnTo>
                  <a:pt x="346685" y="64528"/>
                </a:lnTo>
                <a:lnTo>
                  <a:pt x="351632" y="50501"/>
                </a:lnTo>
                <a:lnTo>
                  <a:pt x="353073" y="33505"/>
                </a:lnTo>
                <a:lnTo>
                  <a:pt x="348780" y="22114"/>
                </a:lnTo>
                <a:lnTo>
                  <a:pt x="341051" y="12520"/>
                </a:lnTo>
                <a:lnTo>
                  <a:pt x="329961" y="5270"/>
                </a:lnTo>
                <a:lnTo>
                  <a:pt x="315586" y="914"/>
                </a:lnTo>
                <a:lnTo>
                  <a:pt x="297999" y="0"/>
                </a:lnTo>
                <a:close/>
              </a:path>
            </a:pathLst>
          </a:custGeom>
          <a:solidFill>
            <a:srgbClr val="C0AB9F"/>
          </a:solidFill>
        </p:spPr>
        <p:txBody>
          <a:bodyPr wrap="square" lIns="0" tIns="0" rIns="0" bIns="0" rtlCol="0"/>
          <a:lstStyle/>
          <a:p>
            <a:endParaRPr/>
          </a:p>
        </p:txBody>
      </p:sp>
      <p:sp>
        <p:nvSpPr>
          <p:cNvPr id="48" name="object 48"/>
          <p:cNvSpPr/>
          <p:nvPr/>
        </p:nvSpPr>
        <p:spPr>
          <a:xfrm>
            <a:off x="1994738" y="2044741"/>
            <a:ext cx="86360" cy="86995"/>
          </a:xfrm>
          <a:custGeom>
            <a:avLst/>
            <a:gdLst/>
            <a:ahLst/>
            <a:cxnLst/>
            <a:rect l="l" t="t" r="r" b="b"/>
            <a:pathLst>
              <a:path w="86359" h="86994">
                <a:moveTo>
                  <a:pt x="0" y="42523"/>
                </a:moveTo>
                <a:lnTo>
                  <a:pt x="2311" y="28191"/>
                </a:lnTo>
                <a:lnTo>
                  <a:pt x="8734" y="15806"/>
                </a:lnTo>
                <a:lnTo>
                  <a:pt x="18506" y="6148"/>
                </a:lnTo>
                <a:lnTo>
                  <a:pt x="30862" y="0"/>
                </a:lnTo>
                <a:lnTo>
                  <a:pt x="48448" y="914"/>
                </a:lnTo>
                <a:lnTo>
                  <a:pt x="62824" y="5270"/>
                </a:lnTo>
                <a:lnTo>
                  <a:pt x="73913" y="12520"/>
                </a:lnTo>
                <a:lnTo>
                  <a:pt x="81642" y="22114"/>
                </a:lnTo>
                <a:lnTo>
                  <a:pt x="85936" y="33505"/>
                </a:lnTo>
                <a:lnTo>
                  <a:pt x="84494" y="50502"/>
                </a:lnTo>
                <a:lnTo>
                  <a:pt x="79547" y="64528"/>
                </a:lnTo>
                <a:lnTo>
                  <a:pt x="71673" y="75356"/>
                </a:lnTo>
                <a:lnTo>
                  <a:pt x="61455" y="82757"/>
                </a:lnTo>
                <a:lnTo>
                  <a:pt x="49473" y="86502"/>
                </a:lnTo>
                <a:lnTo>
                  <a:pt x="33548" y="84651"/>
                </a:lnTo>
                <a:lnTo>
                  <a:pt x="3216" y="59112"/>
                </a:lnTo>
                <a:lnTo>
                  <a:pt x="0" y="42523"/>
                </a:lnTo>
                <a:close/>
              </a:path>
            </a:pathLst>
          </a:custGeom>
          <a:ln w="50799">
            <a:solidFill>
              <a:srgbClr val="8F6043"/>
            </a:solidFill>
          </a:ln>
        </p:spPr>
        <p:txBody>
          <a:bodyPr wrap="square" lIns="0" tIns="0" rIns="0" bIns="0" rtlCol="0"/>
          <a:lstStyle/>
          <a:p>
            <a:endParaRPr/>
          </a:p>
        </p:txBody>
      </p:sp>
      <p:sp>
        <p:nvSpPr>
          <p:cNvPr id="49" name="object 49"/>
          <p:cNvSpPr/>
          <p:nvPr/>
        </p:nvSpPr>
        <p:spPr>
          <a:xfrm>
            <a:off x="2261876" y="2044741"/>
            <a:ext cx="86360" cy="86995"/>
          </a:xfrm>
          <a:custGeom>
            <a:avLst/>
            <a:gdLst/>
            <a:ahLst/>
            <a:cxnLst/>
            <a:rect l="l" t="t" r="r" b="b"/>
            <a:pathLst>
              <a:path w="86359" h="86994">
                <a:moveTo>
                  <a:pt x="0" y="42523"/>
                </a:moveTo>
                <a:lnTo>
                  <a:pt x="2311" y="28191"/>
                </a:lnTo>
                <a:lnTo>
                  <a:pt x="8734" y="15806"/>
                </a:lnTo>
                <a:lnTo>
                  <a:pt x="18506" y="6148"/>
                </a:lnTo>
                <a:lnTo>
                  <a:pt x="30862" y="0"/>
                </a:lnTo>
                <a:lnTo>
                  <a:pt x="48448" y="914"/>
                </a:lnTo>
                <a:lnTo>
                  <a:pt x="62824" y="5270"/>
                </a:lnTo>
                <a:lnTo>
                  <a:pt x="73913" y="12520"/>
                </a:lnTo>
                <a:lnTo>
                  <a:pt x="81642" y="22115"/>
                </a:lnTo>
                <a:lnTo>
                  <a:pt x="85936" y="33505"/>
                </a:lnTo>
                <a:lnTo>
                  <a:pt x="84494" y="50502"/>
                </a:lnTo>
                <a:lnTo>
                  <a:pt x="79547" y="64528"/>
                </a:lnTo>
                <a:lnTo>
                  <a:pt x="71673" y="75356"/>
                </a:lnTo>
                <a:lnTo>
                  <a:pt x="61455" y="82757"/>
                </a:lnTo>
                <a:lnTo>
                  <a:pt x="49472" y="86502"/>
                </a:lnTo>
                <a:lnTo>
                  <a:pt x="33548" y="84651"/>
                </a:lnTo>
                <a:lnTo>
                  <a:pt x="3216" y="59112"/>
                </a:lnTo>
                <a:lnTo>
                  <a:pt x="0" y="42523"/>
                </a:lnTo>
                <a:close/>
              </a:path>
            </a:pathLst>
          </a:custGeom>
          <a:ln w="50799">
            <a:solidFill>
              <a:srgbClr val="8F6043"/>
            </a:solidFill>
          </a:ln>
        </p:spPr>
        <p:txBody>
          <a:bodyPr wrap="square" lIns="0" tIns="0" rIns="0" bIns="0" rtlCol="0"/>
          <a:lstStyle/>
          <a:p>
            <a:endParaRPr/>
          </a:p>
        </p:txBody>
      </p:sp>
      <p:sp>
        <p:nvSpPr>
          <p:cNvPr id="50" name="object 50"/>
          <p:cNvSpPr/>
          <p:nvPr/>
        </p:nvSpPr>
        <p:spPr>
          <a:xfrm>
            <a:off x="1945763" y="2400709"/>
            <a:ext cx="451484" cy="79375"/>
          </a:xfrm>
          <a:custGeom>
            <a:avLst/>
            <a:gdLst/>
            <a:ahLst/>
            <a:cxnLst/>
            <a:rect l="l" t="t" r="r" b="b"/>
            <a:pathLst>
              <a:path w="451484" h="79375">
                <a:moveTo>
                  <a:pt x="0" y="0"/>
                </a:moveTo>
                <a:lnTo>
                  <a:pt x="45189" y="28566"/>
                </a:lnTo>
                <a:lnTo>
                  <a:pt x="90368" y="50785"/>
                </a:lnTo>
                <a:lnTo>
                  <a:pt x="135536" y="66655"/>
                </a:lnTo>
                <a:lnTo>
                  <a:pt x="180694" y="76178"/>
                </a:lnTo>
                <a:lnTo>
                  <a:pt x="225841" y="79352"/>
                </a:lnTo>
                <a:lnTo>
                  <a:pt x="248411" y="78558"/>
                </a:lnTo>
                <a:lnTo>
                  <a:pt x="293542" y="72210"/>
                </a:lnTo>
                <a:lnTo>
                  <a:pt x="338663" y="59514"/>
                </a:lnTo>
                <a:lnTo>
                  <a:pt x="383773" y="40469"/>
                </a:lnTo>
                <a:lnTo>
                  <a:pt x="428873" y="15076"/>
                </a:lnTo>
                <a:lnTo>
                  <a:pt x="451418" y="0"/>
                </a:lnTo>
              </a:path>
            </a:pathLst>
          </a:custGeom>
          <a:ln w="50799">
            <a:solidFill>
              <a:srgbClr val="8F6043"/>
            </a:solidFill>
          </a:ln>
        </p:spPr>
        <p:txBody>
          <a:bodyPr wrap="square" lIns="0" tIns="0" rIns="0" bIns="0" rtlCol="0"/>
          <a:lstStyle/>
          <a:p>
            <a:endParaRPr/>
          </a:p>
        </p:txBody>
      </p:sp>
      <p:sp>
        <p:nvSpPr>
          <p:cNvPr id="51" name="object 51"/>
          <p:cNvSpPr/>
          <p:nvPr/>
        </p:nvSpPr>
        <p:spPr>
          <a:xfrm>
            <a:off x="1754816" y="1788426"/>
            <a:ext cx="834390" cy="852805"/>
          </a:xfrm>
          <a:custGeom>
            <a:avLst/>
            <a:gdLst/>
            <a:ahLst/>
            <a:cxnLst/>
            <a:rect l="l" t="t" r="r" b="b"/>
            <a:pathLst>
              <a:path w="834390" h="852805">
                <a:moveTo>
                  <a:pt x="0" y="426348"/>
                </a:moveTo>
                <a:lnTo>
                  <a:pt x="5456" y="357192"/>
                </a:lnTo>
                <a:lnTo>
                  <a:pt x="21254" y="291589"/>
                </a:lnTo>
                <a:lnTo>
                  <a:pt x="46535" y="230416"/>
                </a:lnTo>
                <a:lnTo>
                  <a:pt x="80441" y="174552"/>
                </a:lnTo>
                <a:lnTo>
                  <a:pt x="122113" y="124874"/>
                </a:lnTo>
                <a:lnTo>
                  <a:pt x="170692" y="82260"/>
                </a:lnTo>
                <a:lnTo>
                  <a:pt x="225321" y="47588"/>
                </a:lnTo>
                <a:lnTo>
                  <a:pt x="285141" y="21735"/>
                </a:lnTo>
                <a:lnTo>
                  <a:pt x="349294" y="5580"/>
                </a:lnTo>
                <a:lnTo>
                  <a:pt x="416920" y="0"/>
                </a:lnTo>
                <a:lnTo>
                  <a:pt x="451114" y="1413"/>
                </a:lnTo>
                <a:lnTo>
                  <a:pt x="517111" y="12390"/>
                </a:lnTo>
                <a:lnTo>
                  <a:pt x="579205" y="33504"/>
                </a:lnTo>
                <a:lnTo>
                  <a:pt x="636537" y="63876"/>
                </a:lnTo>
                <a:lnTo>
                  <a:pt x="688248" y="102629"/>
                </a:lnTo>
                <a:lnTo>
                  <a:pt x="733481" y="148885"/>
                </a:lnTo>
                <a:lnTo>
                  <a:pt x="771377" y="201766"/>
                </a:lnTo>
                <a:lnTo>
                  <a:pt x="801078" y="260394"/>
                </a:lnTo>
                <a:lnTo>
                  <a:pt x="821724" y="323892"/>
                </a:lnTo>
                <a:lnTo>
                  <a:pt x="832459" y="391381"/>
                </a:lnTo>
                <a:lnTo>
                  <a:pt x="833841" y="426348"/>
                </a:lnTo>
                <a:lnTo>
                  <a:pt x="832459" y="461316"/>
                </a:lnTo>
                <a:lnTo>
                  <a:pt x="821724" y="528805"/>
                </a:lnTo>
                <a:lnTo>
                  <a:pt x="801078" y="592303"/>
                </a:lnTo>
                <a:lnTo>
                  <a:pt x="771377" y="650931"/>
                </a:lnTo>
                <a:lnTo>
                  <a:pt x="733481" y="703812"/>
                </a:lnTo>
                <a:lnTo>
                  <a:pt x="688248" y="750068"/>
                </a:lnTo>
                <a:lnTo>
                  <a:pt x="636537" y="788820"/>
                </a:lnTo>
                <a:lnTo>
                  <a:pt x="579205" y="819193"/>
                </a:lnTo>
                <a:lnTo>
                  <a:pt x="517111" y="840307"/>
                </a:lnTo>
                <a:lnTo>
                  <a:pt x="451114" y="851284"/>
                </a:lnTo>
                <a:lnTo>
                  <a:pt x="416920" y="852697"/>
                </a:lnTo>
                <a:lnTo>
                  <a:pt x="382726" y="851284"/>
                </a:lnTo>
                <a:lnTo>
                  <a:pt x="316729" y="840307"/>
                </a:lnTo>
                <a:lnTo>
                  <a:pt x="254636" y="819193"/>
                </a:lnTo>
                <a:lnTo>
                  <a:pt x="197304" y="788820"/>
                </a:lnTo>
                <a:lnTo>
                  <a:pt x="145593" y="750068"/>
                </a:lnTo>
                <a:lnTo>
                  <a:pt x="100360" y="703812"/>
                </a:lnTo>
                <a:lnTo>
                  <a:pt x="62464" y="650931"/>
                </a:lnTo>
                <a:lnTo>
                  <a:pt x="32763" y="592303"/>
                </a:lnTo>
                <a:lnTo>
                  <a:pt x="12116" y="528805"/>
                </a:lnTo>
                <a:lnTo>
                  <a:pt x="1382" y="461316"/>
                </a:lnTo>
                <a:lnTo>
                  <a:pt x="0" y="426348"/>
                </a:lnTo>
                <a:close/>
              </a:path>
            </a:pathLst>
          </a:custGeom>
          <a:ln w="50799">
            <a:solidFill>
              <a:srgbClr val="8F6043"/>
            </a:solidFill>
          </a:ln>
        </p:spPr>
        <p:txBody>
          <a:bodyPr wrap="square" lIns="0" tIns="0" rIns="0" bIns="0" rtlCol="0"/>
          <a:lstStyle/>
          <a:p>
            <a:endParaRPr/>
          </a:p>
        </p:txBody>
      </p:sp>
      <p:sp>
        <p:nvSpPr>
          <p:cNvPr id="52" name="object 52"/>
          <p:cNvSpPr/>
          <p:nvPr/>
        </p:nvSpPr>
        <p:spPr>
          <a:xfrm>
            <a:off x="3176330" y="1420290"/>
            <a:ext cx="1754505" cy="1642110"/>
          </a:xfrm>
          <a:custGeom>
            <a:avLst/>
            <a:gdLst/>
            <a:ahLst/>
            <a:cxnLst/>
            <a:rect l="l" t="t" r="r" b="b"/>
            <a:pathLst>
              <a:path w="1754504" h="1642110">
                <a:moveTo>
                  <a:pt x="0" y="0"/>
                </a:moveTo>
                <a:lnTo>
                  <a:pt x="1754127" y="0"/>
                </a:lnTo>
                <a:lnTo>
                  <a:pt x="1754127" y="1641751"/>
                </a:lnTo>
                <a:lnTo>
                  <a:pt x="0" y="1641751"/>
                </a:lnTo>
                <a:lnTo>
                  <a:pt x="0" y="0"/>
                </a:lnTo>
                <a:close/>
              </a:path>
            </a:pathLst>
          </a:custGeom>
          <a:solidFill>
            <a:srgbClr val="B38939"/>
          </a:solidFill>
        </p:spPr>
        <p:txBody>
          <a:bodyPr wrap="square" lIns="0" tIns="0" rIns="0" bIns="0" rtlCol="0"/>
          <a:lstStyle/>
          <a:p>
            <a:endParaRPr/>
          </a:p>
        </p:txBody>
      </p:sp>
      <p:sp>
        <p:nvSpPr>
          <p:cNvPr id="53" name="object 53"/>
          <p:cNvSpPr/>
          <p:nvPr/>
        </p:nvSpPr>
        <p:spPr>
          <a:xfrm>
            <a:off x="3176330" y="1420290"/>
            <a:ext cx="1754505" cy="1642110"/>
          </a:xfrm>
          <a:custGeom>
            <a:avLst/>
            <a:gdLst/>
            <a:ahLst/>
            <a:cxnLst/>
            <a:rect l="l" t="t" r="r" b="b"/>
            <a:pathLst>
              <a:path w="1754504" h="1642110">
                <a:moveTo>
                  <a:pt x="0" y="0"/>
                </a:moveTo>
                <a:lnTo>
                  <a:pt x="1754127" y="0"/>
                </a:lnTo>
                <a:lnTo>
                  <a:pt x="1754127" y="1641751"/>
                </a:lnTo>
                <a:lnTo>
                  <a:pt x="0" y="1641751"/>
                </a:lnTo>
                <a:lnTo>
                  <a:pt x="0" y="0"/>
                </a:lnTo>
                <a:close/>
              </a:path>
            </a:pathLst>
          </a:custGeom>
          <a:ln w="25399">
            <a:solidFill>
              <a:srgbClr val="919191"/>
            </a:solidFill>
          </a:ln>
        </p:spPr>
        <p:txBody>
          <a:bodyPr wrap="square" lIns="0" tIns="0" rIns="0" bIns="0" rtlCol="0"/>
          <a:lstStyle/>
          <a:p>
            <a:endParaRPr/>
          </a:p>
        </p:txBody>
      </p:sp>
      <p:sp>
        <p:nvSpPr>
          <p:cNvPr id="54" name="object 54"/>
          <p:cNvSpPr/>
          <p:nvPr/>
        </p:nvSpPr>
        <p:spPr>
          <a:xfrm>
            <a:off x="4046913" y="1974272"/>
            <a:ext cx="361603" cy="369916"/>
          </a:xfrm>
          <a:prstGeom prst="rect">
            <a:avLst/>
          </a:prstGeom>
          <a:blipFill>
            <a:blip r:embed="rId4" cstate="print"/>
            <a:stretch>
              <a:fillRect/>
            </a:stretch>
          </a:blipFill>
        </p:spPr>
        <p:txBody>
          <a:bodyPr wrap="square" lIns="0" tIns="0" rIns="0" bIns="0" rtlCol="0"/>
          <a:lstStyle/>
          <a:p>
            <a:endParaRPr/>
          </a:p>
        </p:txBody>
      </p:sp>
      <p:sp>
        <p:nvSpPr>
          <p:cNvPr id="55" name="object 55"/>
          <p:cNvSpPr/>
          <p:nvPr/>
        </p:nvSpPr>
        <p:spPr>
          <a:xfrm>
            <a:off x="4103632" y="2031196"/>
            <a:ext cx="196215" cy="203835"/>
          </a:xfrm>
          <a:custGeom>
            <a:avLst/>
            <a:gdLst/>
            <a:ahLst/>
            <a:cxnLst/>
            <a:rect l="l" t="t" r="r" b="b"/>
            <a:pathLst>
              <a:path w="196214" h="203835">
                <a:moveTo>
                  <a:pt x="96216" y="0"/>
                </a:moveTo>
                <a:lnTo>
                  <a:pt x="55585" y="9965"/>
                </a:lnTo>
                <a:lnTo>
                  <a:pt x="23546" y="35545"/>
                </a:lnTo>
                <a:lnTo>
                  <a:pt x="4060" y="72625"/>
                </a:lnTo>
                <a:lnTo>
                  <a:pt x="0" y="101703"/>
                </a:lnTo>
                <a:lnTo>
                  <a:pt x="135" y="107104"/>
                </a:lnTo>
                <a:lnTo>
                  <a:pt x="10781" y="147910"/>
                </a:lnTo>
                <a:lnTo>
                  <a:pt x="36138" y="179938"/>
                </a:lnTo>
                <a:lnTo>
                  <a:pt x="72980" y="199326"/>
                </a:lnTo>
                <a:lnTo>
                  <a:pt x="102330" y="203322"/>
                </a:lnTo>
                <a:lnTo>
                  <a:pt x="116246" y="201646"/>
                </a:lnTo>
                <a:lnTo>
                  <a:pt x="153453" y="185351"/>
                </a:lnTo>
                <a:lnTo>
                  <a:pt x="180918" y="154916"/>
                </a:lnTo>
                <a:lnTo>
                  <a:pt x="194867" y="113889"/>
                </a:lnTo>
                <a:lnTo>
                  <a:pt x="195861" y="98474"/>
                </a:lnTo>
                <a:lnTo>
                  <a:pt x="194405" y="83855"/>
                </a:lnTo>
                <a:lnTo>
                  <a:pt x="179014" y="44718"/>
                </a:lnTo>
                <a:lnTo>
                  <a:pt x="149941" y="15782"/>
                </a:lnTo>
                <a:lnTo>
                  <a:pt x="110843" y="1057"/>
                </a:lnTo>
                <a:lnTo>
                  <a:pt x="96216" y="0"/>
                </a:lnTo>
                <a:close/>
              </a:path>
            </a:pathLst>
          </a:custGeom>
          <a:solidFill>
            <a:srgbClr val="000000"/>
          </a:solidFill>
        </p:spPr>
        <p:txBody>
          <a:bodyPr wrap="square" lIns="0" tIns="0" rIns="0" bIns="0" rtlCol="0"/>
          <a:lstStyle/>
          <a:p>
            <a:endParaRPr/>
          </a:p>
        </p:txBody>
      </p:sp>
      <p:sp>
        <p:nvSpPr>
          <p:cNvPr id="56" name="object 56"/>
          <p:cNvSpPr/>
          <p:nvPr/>
        </p:nvSpPr>
        <p:spPr>
          <a:xfrm>
            <a:off x="4103632" y="2031196"/>
            <a:ext cx="196215" cy="203835"/>
          </a:xfrm>
          <a:custGeom>
            <a:avLst/>
            <a:gdLst/>
            <a:ahLst/>
            <a:cxnLst/>
            <a:rect l="l" t="t" r="r" b="b"/>
            <a:pathLst>
              <a:path w="196214" h="203835">
                <a:moveTo>
                  <a:pt x="0" y="101703"/>
                </a:moveTo>
                <a:lnTo>
                  <a:pt x="8916" y="59241"/>
                </a:lnTo>
                <a:lnTo>
                  <a:pt x="33027" y="25537"/>
                </a:lnTo>
                <a:lnTo>
                  <a:pt x="68370" y="4705"/>
                </a:lnTo>
                <a:lnTo>
                  <a:pt x="96216" y="0"/>
                </a:lnTo>
                <a:lnTo>
                  <a:pt x="110843" y="1057"/>
                </a:lnTo>
                <a:lnTo>
                  <a:pt x="149941" y="15782"/>
                </a:lnTo>
                <a:lnTo>
                  <a:pt x="179014" y="44718"/>
                </a:lnTo>
                <a:lnTo>
                  <a:pt x="194404" y="83855"/>
                </a:lnTo>
                <a:lnTo>
                  <a:pt x="195861" y="98475"/>
                </a:lnTo>
                <a:lnTo>
                  <a:pt x="194867" y="113890"/>
                </a:lnTo>
                <a:lnTo>
                  <a:pt x="180918" y="154916"/>
                </a:lnTo>
                <a:lnTo>
                  <a:pt x="153453" y="185352"/>
                </a:lnTo>
                <a:lnTo>
                  <a:pt x="116245" y="201647"/>
                </a:lnTo>
                <a:lnTo>
                  <a:pt x="102330" y="203322"/>
                </a:lnTo>
                <a:lnTo>
                  <a:pt x="87256" y="202312"/>
                </a:lnTo>
                <a:lnTo>
                  <a:pt x="47302" y="187996"/>
                </a:lnTo>
                <a:lnTo>
                  <a:pt x="17759" y="159753"/>
                </a:lnTo>
                <a:lnTo>
                  <a:pt x="1850" y="121443"/>
                </a:lnTo>
                <a:lnTo>
                  <a:pt x="0" y="101703"/>
                </a:lnTo>
                <a:close/>
              </a:path>
            </a:pathLst>
          </a:custGeom>
          <a:ln w="50799">
            <a:solidFill>
              <a:srgbClr val="000000"/>
            </a:solidFill>
          </a:ln>
        </p:spPr>
        <p:txBody>
          <a:bodyPr wrap="square" lIns="0" tIns="0" rIns="0" bIns="0" rtlCol="0"/>
          <a:lstStyle/>
          <a:p>
            <a:endParaRPr/>
          </a:p>
        </p:txBody>
      </p:sp>
      <p:sp>
        <p:nvSpPr>
          <p:cNvPr id="57" name="object 57"/>
          <p:cNvSpPr/>
          <p:nvPr/>
        </p:nvSpPr>
        <p:spPr>
          <a:xfrm>
            <a:off x="3743498" y="1974272"/>
            <a:ext cx="361603" cy="369916"/>
          </a:xfrm>
          <a:prstGeom prst="rect">
            <a:avLst/>
          </a:prstGeom>
          <a:blipFill>
            <a:blip r:embed="rId5" cstate="print"/>
            <a:stretch>
              <a:fillRect/>
            </a:stretch>
          </a:blipFill>
        </p:spPr>
        <p:txBody>
          <a:bodyPr wrap="square" lIns="0" tIns="0" rIns="0" bIns="0" rtlCol="0"/>
          <a:lstStyle/>
          <a:p>
            <a:endParaRPr/>
          </a:p>
        </p:txBody>
      </p:sp>
      <p:sp>
        <p:nvSpPr>
          <p:cNvPr id="58" name="object 58"/>
          <p:cNvSpPr/>
          <p:nvPr/>
        </p:nvSpPr>
        <p:spPr>
          <a:xfrm>
            <a:off x="3799708" y="2031626"/>
            <a:ext cx="196215" cy="203835"/>
          </a:xfrm>
          <a:custGeom>
            <a:avLst/>
            <a:gdLst/>
            <a:ahLst/>
            <a:cxnLst/>
            <a:rect l="l" t="t" r="r" b="b"/>
            <a:pathLst>
              <a:path w="196214" h="203835">
                <a:moveTo>
                  <a:pt x="96216" y="0"/>
                </a:moveTo>
                <a:lnTo>
                  <a:pt x="55585" y="9965"/>
                </a:lnTo>
                <a:lnTo>
                  <a:pt x="23546" y="35545"/>
                </a:lnTo>
                <a:lnTo>
                  <a:pt x="4060" y="72625"/>
                </a:lnTo>
                <a:lnTo>
                  <a:pt x="0" y="101703"/>
                </a:lnTo>
                <a:lnTo>
                  <a:pt x="135" y="107106"/>
                </a:lnTo>
                <a:lnTo>
                  <a:pt x="10782" y="147912"/>
                </a:lnTo>
                <a:lnTo>
                  <a:pt x="36139" y="179940"/>
                </a:lnTo>
                <a:lnTo>
                  <a:pt x="72981" y="199327"/>
                </a:lnTo>
                <a:lnTo>
                  <a:pt x="102331" y="203323"/>
                </a:lnTo>
                <a:lnTo>
                  <a:pt x="116247" y="201647"/>
                </a:lnTo>
                <a:lnTo>
                  <a:pt x="153454" y="185352"/>
                </a:lnTo>
                <a:lnTo>
                  <a:pt x="180918" y="154916"/>
                </a:lnTo>
                <a:lnTo>
                  <a:pt x="194867" y="113890"/>
                </a:lnTo>
                <a:lnTo>
                  <a:pt x="195861" y="98474"/>
                </a:lnTo>
                <a:lnTo>
                  <a:pt x="194405" y="83855"/>
                </a:lnTo>
                <a:lnTo>
                  <a:pt x="179014" y="44718"/>
                </a:lnTo>
                <a:lnTo>
                  <a:pt x="149941" y="15782"/>
                </a:lnTo>
                <a:lnTo>
                  <a:pt x="110843" y="1057"/>
                </a:lnTo>
                <a:lnTo>
                  <a:pt x="96216" y="0"/>
                </a:lnTo>
                <a:close/>
              </a:path>
            </a:pathLst>
          </a:custGeom>
          <a:solidFill>
            <a:srgbClr val="FFFFFF"/>
          </a:solidFill>
        </p:spPr>
        <p:txBody>
          <a:bodyPr wrap="square" lIns="0" tIns="0" rIns="0" bIns="0" rtlCol="0"/>
          <a:lstStyle/>
          <a:p>
            <a:endParaRPr/>
          </a:p>
        </p:txBody>
      </p:sp>
      <p:sp>
        <p:nvSpPr>
          <p:cNvPr id="59" name="object 59"/>
          <p:cNvSpPr/>
          <p:nvPr/>
        </p:nvSpPr>
        <p:spPr>
          <a:xfrm>
            <a:off x="3799708" y="2031626"/>
            <a:ext cx="196215" cy="203835"/>
          </a:xfrm>
          <a:custGeom>
            <a:avLst/>
            <a:gdLst/>
            <a:ahLst/>
            <a:cxnLst/>
            <a:rect l="l" t="t" r="r" b="b"/>
            <a:pathLst>
              <a:path w="196214" h="203835">
                <a:moveTo>
                  <a:pt x="0" y="101703"/>
                </a:moveTo>
                <a:lnTo>
                  <a:pt x="8916" y="59241"/>
                </a:lnTo>
                <a:lnTo>
                  <a:pt x="33027" y="25537"/>
                </a:lnTo>
                <a:lnTo>
                  <a:pt x="68370" y="4705"/>
                </a:lnTo>
                <a:lnTo>
                  <a:pt x="96216" y="0"/>
                </a:lnTo>
                <a:lnTo>
                  <a:pt x="110843" y="1057"/>
                </a:lnTo>
                <a:lnTo>
                  <a:pt x="149941" y="15782"/>
                </a:lnTo>
                <a:lnTo>
                  <a:pt x="179014" y="44718"/>
                </a:lnTo>
                <a:lnTo>
                  <a:pt x="194404" y="83855"/>
                </a:lnTo>
                <a:lnTo>
                  <a:pt x="195861" y="98475"/>
                </a:lnTo>
                <a:lnTo>
                  <a:pt x="194867" y="113890"/>
                </a:lnTo>
                <a:lnTo>
                  <a:pt x="180918" y="154916"/>
                </a:lnTo>
                <a:lnTo>
                  <a:pt x="153453" y="185352"/>
                </a:lnTo>
                <a:lnTo>
                  <a:pt x="116245" y="201646"/>
                </a:lnTo>
                <a:lnTo>
                  <a:pt x="102330" y="203322"/>
                </a:lnTo>
                <a:lnTo>
                  <a:pt x="87256" y="202312"/>
                </a:lnTo>
                <a:lnTo>
                  <a:pt x="47302" y="187996"/>
                </a:lnTo>
                <a:lnTo>
                  <a:pt x="17759" y="159753"/>
                </a:lnTo>
                <a:lnTo>
                  <a:pt x="1850" y="121443"/>
                </a:lnTo>
                <a:lnTo>
                  <a:pt x="0" y="101703"/>
                </a:lnTo>
                <a:close/>
              </a:path>
            </a:pathLst>
          </a:custGeom>
          <a:ln w="50799">
            <a:solidFill>
              <a:srgbClr val="FFFFFF"/>
            </a:solidFill>
          </a:ln>
        </p:spPr>
        <p:txBody>
          <a:bodyPr wrap="square" lIns="0" tIns="0" rIns="0" bIns="0" rtlCol="0"/>
          <a:lstStyle/>
          <a:p>
            <a:endParaRPr/>
          </a:p>
        </p:txBody>
      </p:sp>
      <p:sp>
        <p:nvSpPr>
          <p:cNvPr id="60" name="object 60"/>
          <p:cNvSpPr/>
          <p:nvPr/>
        </p:nvSpPr>
        <p:spPr>
          <a:xfrm>
            <a:off x="3743498" y="1704109"/>
            <a:ext cx="361603" cy="369916"/>
          </a:xfrm>
          <a:prstGeom prst="rect">
            <a:avLst/>
          </a:prstGeom>
          <a:blipFill>
            <a:blip r:embed="rId6" cstate="print"/>
            <a:stretch>
              <a:fillRect/>
            </a:stretch>
          </a:blipFill>
        </p:spPr>
        <p:txBody>
          <a:bodyPr wrap="square" lIns="0" tIns="0" rIns="0" bIns="0" rtlCol="0"/>
          <a:lstStyle/>
          <a:p>
            <a:endParaRPr/>
          </a:p>
        </p:txBody>
      </p:sp>
      <p:sp>
        <p:nvSpPr>
          <p:cNvPr id="61" name="object 61"/>
          <p:cNvSpPr/>
          <p:nvPr/>
        </p:nvSpPr>
        <p:spPr>
          <a:xfrm>
            <a:off x="3799708" y="1759374"/>
            <a:ext cx="196215" cy="203835"/>
          </a:xfrm>
          <a:custGeom>
            <a:avLst/>
            <a:gdLst/>
            <a:ahLst/>
            <a:cxnLst/>
            <a:rect l="l" t="t" r="r" b="b"/>
            <a:pathLst>
              <a:path w="196214" h="203835">
                <a:moveTo>
                  <a:pt x="96217" y="0"/>
                </a:moveTo>
                <a:lnTo>
                  <a:pt x="55585" y="9965"/>
                </a:lnTo>
                <a:lnTo>
                  <a:pt x="23546" y="35544"/>
                </a:lnTo>
                <a:lnTo>
                  <a:pt x="4060" y="72624"/>
                </a:lnTo>
                <a:lnTo>
                  <a:pt x="0" y="101702"/>
                </a:lnTo>
                <a:lnTo>
                  <a:pt x="135" y="107103"/>
                </a:lnTo>
                <a:lnTo>
                  <a:pt x="10781" y="147910"/>
                </a:lnTo>
                <a:lnTo>
                  <a:pt x="36138" y="179938"/>
                </a:lnTo>
                <a:lnTo>
                  <a:pt x="72980" y="199326"/>
                </a:lnTo>
                <a:lnTo>
                  <a:pt x="102330" y="203322"/>
                </a:lnTo>
                <a:lnTo>
                  <a:pt x="116245" y="201646"/>
                </a:lnTo>
                <a:lnTo>
                  <a:pt x="153453" y="185352"/>
                </a:lnTo>
                <a:lnTo>
                  <a:pt x="180918" y="154916"/>
                </a:lnTo>
                <a:lnTo>
                  <a:pt x="194867" y="113890"/>
                </a:lnTo>
                <a:lnTo>
                  <a:pt x="195861" y="98475"/>
                </a:lnTo>
                <a:lnTo>
                  <a:pt x="194405" y="83855"/>
                </a:lnTo>
                <a:lnTo>
                  <a:pt x="179015" y="44719"/>
                </a:lnTo>
                <a:lnTo>
                  <a:pt x="149941" y="15783"/>
                </a:lnTo>
                <a:lnTo>
                  <a:pt x="110844" y="1057"/>
                </a:lnTo>
                <a:lnTo>
                  <a:pt x="96217" y="0"/>
                </a:lnTo>
                <a:close/>
              </a:path>
            </a:pathLst>
          </a:custGeom>
          <a:solidFill>
            <a:srgbClr val="000000"/>
          </a:solidFill>
        </p:spPr>
        <p:txBody>
          <a:bodyPr wrap="square" lIns="0" tIns="0" rIns="0" bIns="0" rtlCol="0"/>
          <a:lstStyle/>
          <a:p>
            <a:endParaRPr/>
          </a:p>
        </p:txBody>
      </p:sp>
      <p:sp>
        <p:nvSpPr>
          <p:cNvPr id="62" name="object 62"/>
          <p:cNvSpPr/>
          <p:nvPr/>
        </p:nvSpPr>
        <p:spPr>
          <a:xfrm>
            <a:off x="3799708" y="1759374"/>
            <a:ext cx="196215" cy="203835"/>
          </a:xfrm>
          <a:custGeom>
            <a:avLst/>
            <a:gdLst/>
            <a:ahLst/>
            <a:cxnLst/>
            <a:rect l="l" t="t" r="r" b="b"/>
            <a:pathLst>
              <a:path w="196214" h="203835">
                <a:moveTo>
                  <a:pt x="0" y="101703"/>
                </a:moveTo>
                <a:lnTo>
                  <a:pt x="8916" y="59241"/>
                </a:lnTo>
                <a:lnTo>
                  <a:pt x="33027" y="25537"/>
                </a:lnTo>
                <a:lnTo>
                  <a:pt x="68370" y="4705"/>
                </a:lnTo>
                <a:lnTo>
                  <a:pt x="96216" y="0"/>
                </a:lnTo>
                <a:lnTo>
                  <a:pt x="110843" y="1057"/>
                </a:lnTo>
                <a:lnTo>
                  <a:pt x="149941" y="15782"/>
                </a:lnTo>
                <a:lnTo>
                  <a:pt x="179014" y="44718"/>
                </a:lnTo>
                <a:lnTo>
                  <a:pt x="194404" y="83855"/>
                </a:lnTo>
                <a:lnTo>
                  <a:pt x="195861" y="98474"/>
                </a:lnTo>
                <a:lnTo>
                  <a:pt x="194867" y="113890"/>
                </a:lnTo>
                <a:lnTo>
                  <a:pt x="180918" y="154916"/>
                </a:lnTo>
                <a:lnTo>
                  <a:pt x="153453" y="185352"/>
                </a:lnTo>
                <a:lnTo>
                  <a:pt x="116245" y="201647"/>
                </a:lnTo>
                <a:lnTo>
                  <a:pt x="102330" y="203322"/>
                </a:lnTo>
                <a:lnTo>
                  <a:pt x="87256" y="202312"/>
                </a:lnTo>
                <a:lnTo>
                  <a:pt x="47302" y="187996"/>
                </a:lnTo>
                <a:lnTo>
                  <a:pt x="17759" y="159753"/>
                </a:lnTo>
                <a:lnTo>
                  <a:pt x="1850" y="121443"/>
                </a:lnTo>
                <a:lnTo>
                  <a:pt x="0" y="101703"/>
                </a:lnTo>
                <a:close/>
              </a:path>
            </a:pathLst>
          </a:custGeom>
          <a:ln w="50799">
            <a:solidFill>
              <a:srgbClr val="000000"/>
            </a:solidFill>
          </a:ln>
        </p:spPr>
        <p:txBody>
          <a:bodyPr wrap="square" lIns="0" tIns="0" rIns="0" bIns="0" rtlCol="0"/>
          <a:lstStyle/>
          <a:p>
            <a:endParaRPr/>
          </a:p>
        </p:txBody>
      </p:sp>
      <p:sp>
        <p:nvSpPr>
          <p:cNvPr id="63" name="object 63"/>
          <p:cNvSpPr/>
          <p:nvPr/>
        </p:nvSpPr>
        <p:spPr>
          <a:xfrm>
            <a:off x="3743498" y="2248592"/>
            <a:ext cx="361603" cy="369916"/>
          </a:xfrm>
          <a:prstGeom prst="rect">
            <a:avLst/>
          </a:prstGeom>
          <a:blipFill>
            <a:blip r:embed="rId7" cstate="print"/>
            <a:stretch>
              <a:fillRect/>
            </a:stretch>
          </a:blipFill>
        </p:spPr>
        <p:txBody>
          <a:bodyPr wrap="square" lIns="0" tIns="0" rIns="0" bIns="0" rtlCol="0"/>
          <a:lstStyle/>
          <a:p>
            <a:endParaRPr/>
          </a:p>
        </p:txBody>
      </p:sp>
      <p:sp>
        <p:nvSpPr>
          <p:cNvPr id="64" name="object 64"/>
          <p:cNvSpPr/>
          <p:nvPr/>
        </p:nvSpPr>
        <p:spPr>
          <a:xfrm>
            <a:off x="3799708" y="2304017"/>
            <a:ext cx="196215" cy="203835"/>
          </a:xfrm>
          <a:custGeom>
            <a:avLst/>
            <a:gdLst/>
            <a:ahLst/>
            <a:cxnLst/>
            <a:rect l="l" t="t" r="r" b="b"/>
            <a:pathLst>
              <a:path w="196214" h="203835">
                <a:moveTo>
                  <a:pt x="96216" y="0"/>
                </a:moveTo>
                <a:lnTo>
                  <a:pt x="55585" y="9965"/>
                </a:lnTo>
                <a:lnTo>
                  <a:pt x="23546" y="35545"/>
                </a:lnTo>
                <a:lnTo>
                  <a:pt x="4060" y="72625"/>
                </a:lnTo>
                <a:lnTo>
                  <a:pt x="0" y="101703"/>
                </a:lnTo>
                <a:lnTo>
                  <a:pt x="135" y="107106"/>
                </a:lnTo>
                <a:lnTo>
                  <a:pt x="10782" y="147912"/>
                </a:lnTo>
                <a:lnTo>
                  <a:pt x="36139" y="179940"/>
                </a:lnTo>
                <a:lnTo>
                  <a:pt x="72981" y="199327"/>
                </a:lnTo>
                <a:lnTo>
                  <a:pt x="102331" y="203323"/>
                </a:lnTo>
                <a:lnTo>
                  <a:pt x="116247" y="201647"/>
                </a:lnTo>
                <a:lnTo>
                  <a:pt x="153454" y="185352"/>
                </a:lnTo>
                <a:lnTo>
                  <a:pt x="180918" y="154916"/>
                </a:lnTo>
                <a:lnTo>
                  <a:pt x="194867" y="113890"/>
                </a:lnTo>
                <a:lnTo>
                  <a:pt x="195861" y="98474"/>
                </a:lnTo>
                <a:lnTo>
                  <a:pt x="194405" y="83855"/>
                </a:lnTo>
                <a:lnTo>
                  <a:pt x="179014" y="44718"/>
                </a:lnTo>
                <a:lnTo>
                  <a:pt x="149941" y="15782"/>
                </a:lnTo>
                <a:lnTo>
                  <a:pt x="110843" y="1057"/>
                </a:lnTo>
                <a:lnTo>
                  <a:pt x="96216" y="0"/>
                </a:lnTo>
                <a:close/>
              </a:path>
            </a:pathLst>
          </a:custGeom>
          <a:solidFill>
            <a:srgbClr val="FFFFFF"/>
          </a:solidFill>
        </p:spPr>
        <p:txBody>
          <a:bodyPr wrap="square" lIns="0" tIns="0" rIns="0" bIns="0" rtlCol="0"/>
          <a:lstStyle/>
          <a:p>
            <a:endParaRPr/>
          </a:p>
        </p:txBody>
      </p:sp>
      <p:sp>
        <p:nvSpPr>
          <p:cNvPr id="65" name="object 65"/>
          <p:cNvSpPr/>
          <p:nvPr/>
        </p:nvSpPr>
        <p:spPr>
          <a:xfrm>
            <a:off x="3799708" y="2304017"/>
            <a:ext cx="196215" cy="203835"/>
          </a:xfrm>
          <a:custGeom>
            <a:avLst/>
            <a:gdLst/>
            <a:ahLst/>
            <a:cxnLst/>
            <a:rect l="l" t="t" r="r" b="b"/>
            <a:pathLst>
              <a:path w="196214" h="203835">
                <a:moveTo>
                  <a:pt x="0" y="101703"/>
                </a:moveTo>
                <a:lnTo>
                  <a:pt x="8916" y="59241"/>
                </a:lnTo>
                <a:lnTo>
                  <a:pt x="33027" y="25537"/>
                </a:lnTo>
                <a:lnTo>
                  <a:pt x="68370" y="4705"/>
                </a:lnTo>
                <a:lnTo>
                  <a:pt x="96216" y="0"/>
                </a:lnTo>
                <a:lnTo>
                  <a:pt x="110843" y="1057"/>
                </a:lnTo>
                <a:lnTo>
                  <a:pt x="149941" y="15782"/>
                </a:lnTo>
                <a:lnTo>
                  <a:pt x="179014" y="44718"/>
                </a:lnTo>
                <a:lnTo>
                  <a:pt x="194404" y="83855"/>
                </a:lnTo>
                <a:lnTo>
                  <a:pt x="195861" y="98475"/>
                </a:lnTo>
                <a:lnTo>
                  <a:pt x="194867" y="113890"/>
                </a:lnTo>
                <a:lnTo>
                  <a:pt x="180918" y="154916"/>
                </a:lnTo>
                <a:lnTo>
                  <a:pt x="153453" y="185352"/>
                </a:lnTo>
                <a:lnTo>
                  <a:pt x="116245" y="201647"/>
                </a:lnTo>
                <a:lnTo>
                  <a:pt x="102330" y="203322"/>
                </a:lnTo>
                <a:lnTo>
                  <a:pt x="87256" y="202312"/>
                </a:lnTo>
                <a:lnTo>
                  <a:pt x="47302" y="187996"/>
                </a:lnTo>
                <a:lnTo>
                  <a:pt x="17759" y="159753"/>
                </a:lnTo>
                <a:lnTo>
                  <a:pt x="1850" y="121443"/>
                </a:lnTo>
                <a:lnTo>
                  <a:pt x="0" y="101703"/>
                </a:lnTo>
                <a:close/>
              </a:path>
            </a:pathLst>
          </a:custGeom>
          <a:ln w="50799">
            <a:solidFill>
              <a:srgbClr val="FFFFFF"/>
            </a:solidFill>
          </a:ln>
        </p:spPr>
        <p:txBody>
          <a:bodyPr wrap="square" lIns="0" tIns="0" rIns="0" bIns="0" rtlCol="0"/>
          <a:lstStyle/>
          <a:p>
            <a:endParaRPr/>
          </a:p>
        </p:txBody>
      </p:sp>
      <p:sp>
        <p:nvSpPr>
          <p:cNvPr id="66" name="object 66"/>
          <p:cNvSpPr/>
          <p:nvPr/>
        </p:nvSpPr>
        <p:spPr>
          <a:xfrm>
            <a:off x="1989513" y="1433945"/>
            <a:ext cx="365759" cy="374072"/>
          </a:xfrm>
          <a:prstGeom prst="rect">
            <a:avLst/>
          </a:prstGeom>
          <a:blipFill>
            <a:blip r:embed="rId8" cstate="print"/>
            <a:stretch>
              <a:fillRect/>
            </a:stretch>
          </a:blipFill>
        </p:spPr>
        <p:txBody>
          <a:bodyPr wrap="square" lIns="0" tIns="0" rIns="0" bIns="0" rtlCol="0"/>
          <a:lstStyle/>
          <a:p>
            <a:endParaRPr/>
          </a:p>
        </p:txBody>
      </p:sp>
      <p:sp>
        <p:nvSpPr>
          <p:cNvPr id="67" name="object 67"/>
          <p:cNvSpPr/>
          <p:nvPr/>
        </p:nvSpPr>
        <p:spPr>
          <a:xfrm>
            <a:off x="2046888" y="1492646"/>
            <a:ext cx="196215" cy="203835"/>
          </a:xfrm>
          <a:custGeom>
            <a:avLst/>
            <a:gdLst/>
            <a:ahLst/>
            <a:cxnLst/>
            <a:rect l="l" t="t" r="r" b="b"/>
            <a:pathLst>
              <a:path w="196215" h="203835">
                <a:moveTo>
                  <a:pt x="96217" y="0"/>
                </a:moveTo>
                <a:lnTo>
                  <a:pt x="55585" y="9965"/>
                </a:lnTo>
                <a:lnTo>
                  <a:pt x="23546" y="35544"/>
                </a:lnTo>
                <a:lnTo>
                  <a:pt x="4060" y="72624"/>
                </a:lnTo>
                <a:lnTo>
                  <a:pt x="0" y="101702"/>
                </a:lnTo>
                <a:lnTo>
                  <a:pt x="135" y="107103"/>
                </a:lnTo>
                <a:lnTo>
                  <a:pt x="10781" y="147910"/>
                </a:lnTo>
                <a:lnTo>
                  <a:pt x="36138" y="179938"/>
                </a:lnTo>
                <a:lnTo>
                  <a:pt x="72980" y="199326"/>
                </a:lnTo>
                <a:lnTo>
                  <a:pt x="102329" y="203322"/>
                </a:lnTo>
                <a:lnTo>
                  <a:pt x="116245" y="201646"/>
                </a:lnTo>
                <a:lnTo>
                  <a:pt x="153452" y="185352"/>
                </a:lnTo>
                <a:lnTo>
                  <a:pt x="180917" y="154916"/>
                </a:lnTo>
                <a:lnTo>
                  <a:pt x="194867" y="113890"/>
                </a:lnTo>
                <a:lnTo>
                  <a:pt x="195861" y="98475"/>
                </a:lnTo>
                <a:lnTo>
                  <a:pt x="194405" y="83856"/>
                </a:lnTo>
                <a:lnTo>
                  <a:pt x="179015" y="44719"/>
                </a:lnTo>
                <a:lnTo>
                  <a:pt x="149941" y="15783"/>
                </a:lnTo>
                <a:lnTo>
                  <a:pt x="110844" y="1057"/>
                </a:lnTo>
                <a:lnTo>
                  <a:pt x="96217" y="0"/>
                </a:lnTo>
                <a:close/>
              </a:path>
            </a:pathLst>
          </a:custGeom>
          <a:solidFill>
            <a:srgbClr val="000000"/>
          </a:solidFill>
        </p:spPr>
        <p:txBody>
          <a:bodyPr wrap="square" lIns="0" tIns="0" rIns="0" bIns="0" rtlCol="0"/>
          <a:lstStyle/>
          <a:p>
            <a:endParaRPr/>
          </a:p>
        </p:txBody>
      </p:sp>
      <p:sp>
        <p:nvSpPr>
          <p:cNvPr id="68" name="object 68"/>
          <p:cNvSpPr/>
          <p:nvPr/>
        </p:nvSpPr>
        <p:spPr>
          <a:xfrm>
            <a:off x="2046888" y="1492646"/>
            <a:ext cx="196215" cy="203835"/>
          </a:xfrm>
          <a:custGeom>
            <a:avLst/>
            <a:gdLst/>
            <a:ahLst/>
            <a:cxnLst/>
            <a:rect l="l" t="t" r="r" b="b"/>
            <a:pathLst>
              <a:path w="196215" h="203835">
                <a:moveTo>
                  <a:pt x="0" y="101703"/>
                </a:moveTo>
                <a:lnTo>
                  <a:pt x="8916" y="59241"/>
                </a:lnTo>
                <a:lnTo>
                  <a:pt x="33027" y="25537"/>
                </a:lnTo>
                <a:lnTo>
                  <a:pt x="68370" y="4705"/>
                </a:lnTo>
                <a:lnTo>
                  <a:pt x="96216" y="0"/>
                </a:lnTo>
                <a:lnTo>
                  <a:pt x="110843" y="1057"/>
                </a:lnTo>
                <a:lnTo>
                  <a:pt x="149941" y="15782"/>
                </a:lnTo>
                <a:lnTo>
                  <a:pt x="179014" y="44718"/>
                </a:lnTo>
                <a:lnTo>
                  <a:pt x="194404" y="83855"/>
                </a:lnTo>
                <a:lnTo>
                  <a:pt x="195861" y="98475"/>
                </a:lnTo>
                <a:lnTo>
                  <a:pt x="194867" y="113890"/>
                </a:lnTo>
                <a:lnTo>
                  <a:pt x="180918" y="154916"/>
                </a:lnTo>
                <a:lnTo>
                  <a:pt x="153453" y="185352"/>
                </a:lnTo>
                <a:lnTo>
                  <a:pt x="116245" y="201647"/>
                </a:lnTo>
                <a:lnTo>
                  <a:pt x="102330" y="203322"/>
                </a:lnTo>
                <a:lnTo>
                  <a:pt x="87256" y="202312"/>
                </a:lnTo>
                <a:lnTo>
                  <a:pt x="47302" y="187996"/>
                </a:lnTo>
                <a:lnTo>
                  <a:pt x="17759" y="159753"/>
                </a:lnTo>
                <a:lnTo>
                  <a:pt x="1850" y="121443"/>
                </a:lnTo>
                <a:lnTo>
                  <a:pt x="0" y="101703"/>
                </a:lnTo>
                <a:close/>
              </a:path>
            </a:pathLst>
          </a:custGeom>
          <a:ln w="50799">
            <a:solidFill>
              <a:srgbClr val="000000"/>
            </a:solidFill>
          </a:ln>
        </p:spPr>
        <p:txBody>
          <a:bodyPr wrap="square" lIns="0" tIns="0" rIns="0" bIns="0" rtlCol="0"/>
          <a:lstStyle/>
          <a:p>
            <a:endParaRPr/>
          </a:p>
        </p:txBody>
      </p:sp>
      <p:sp>
        <p:nvSpPr>
          <p:cNvPr id="69" name="object 69"/>
          <p:cNvSpPr/>
          <p:nvPr/>
        </p:nvSpPr>
        <p:spPr>
          <a:xfrm>
            <a:off x="5389821" y="1408636"/>
            <a:ext cx="1754505" cy="1642110"/>
          </a:xfrm>
          <a:custGeom>
            <a:avLst/>
            <a:gdLst/>
            <a:ahLst/>
            <a:cxnLst/>
            <a:rect l="l" t="t" r="r" b="b"/>
            <a:pathLst>
              <a:path w="1754504" h="1642110">
                <a:moveTo>
                  <a:pt x="0" y="0"/>
                </a:moveTo>
                <a:lnTo>
                  <a:pt x="1754127" y="0"/>
                </a:lnTo>
                <a:lnTo>
                  <a:pt x="1754127" y="1641750"/>
                </a:lnTo>
                <a:lnTo>
                  <a:pt x="0" y="1641750"/>
                </a:lnTo>
                <a:lnTo>
                  <a:pt x="0" y="0"/>
                </a:lnTo>
                <a:close/>
              </a:path>
            </a:pathLst>
          </a:custGeom>
          <a:solidFill>
            <a:srgbClr val="B38939"/>
          </a:solidFill>
        </p:spPr>
        <p:txBody>
          <a:bodyPr wrap="square" lIns="0" tIns="0" rIns="0" bIns="0" rtlCol="0"/>
          <a:lstStyle/>
          <a:p>
            <a:endParaRPr/>
          </a:p>
        </p:txBody>
      </p:sp>
      <p:sp>
        <p:nvSpPr>
          <p:cNvPr id="70" name="object 70"/>
          <p:cNvSpPr/>
          <p:nvPr/>
        </p:nvSpPr>
        <p:spPr>
          <a:xfrm>
            <a:off x="5389821" y="1408637"/>
            <a:ext cx="1754505" cy="1642110"/>
          </a:xfrm>
          <a:custGeom>
            <a:avLst/>
            <a:gdLst/>
            <a:ahLst/>
            <a:cxnLst/>
            <a:rect l="l" t="t" r="r" b="b"/>
            <a:pathLst>
              <a:path w="1754504" h="1642110">
                <a:moveTo>
                  <a:pt x="0" y="0"/>
                </a:moveTo>
                <a:lnTo>
                  <a:pt x="1754127" y="0"/>
                </a:lnTo>
                <a:lnTo>
                  <a:pt x="1754127" y="1641751"/>
                </a:lnTo>
                <a:lnTo>
                  <a:pt x="0" y="1641751"/>
                </a:lnTo>
                <a:lnTo>
                  <a:pt x="0" y="0"/>
                </a:lnTo>
                <a:close/>
              </a:path>
            </a:pathLst>
          </a:custGeom>
          <a:ln w="25399">
            <a:solidFill>
              <a:srgbClr val="919191"/>
            </a:solidFill>
          </a:ln>
        </p:spPr>
        <p:txBody>
          <a:bodyPr wrap="square" lIns="0" tIns="0" rIns="0" bIns="0" rtlCol="0"/>
          <a:lstStyle/>
          <a:p>
            <a:endParaRPr/>
          </a:p>
        </p:txBody>
      </p:sp>
      <p:sp>
        <p:nvSpPr>
          <p:cNvPr id="71" name="object 71"/>
          <p:cNvSpPr/>
          <p:nvPr/>
        </p:nvSpPr>
        <p:spPr>
          <a:xfrm>
            <a:off x="6262255" y="1961803"/>
            <a:ext cx="361603" cy="369916"/>
          </a:xfrm>
          <a:prstGeom prst="rect">
            <a:avLst/>
          </a:prstGeom>
          <a:blipFill>
            <a:blip r:embed="rId9" cstate="print"/>
            <a:stretch>
              <a:fillRect/>
            </a:stretch>
          </a:blipFill>
        </p:spPr>
        <p:txBody>
          <a:bodyPr wrap="square" lIns="0" tIns="0" rIns="0" bIns="0" rtlCol="0"/>
          <a:lstStyle/>
          <a:p>
            <a:endParaRPr/>
          </a:p>
        </p:txBody>
      </p:sp>
      <p:sp>
        <p:nvSpPr>
          <p:cNvPr id="72" name="object 72"/>
          <p:cNvSpPr/>
          <p:nvPr/>
        </p:nvSpPr>
        <p:spPr>
          <a:xfrm>
            <a:off x="6317123" y="2019542"/>
            <a:ext cx="196215" cy="203835"/>
          </a:xfrm>
          <a:custGeom>
            <a:avLst/>
            <a:gdLst/>
            <a:ahLst/>
            <a:cxnLst/>
            <a:rect l="l" t="t" r="r" b="b"/>
            <a:pathLst>
              <a:path w="196214" h="203835">
                <a:moveTo>
                  <a:pt x="96217" y="0"/>
                </a:moveTo>
                <a:lnTo>
                  <a:pt x="55585" y="9965"/>
                </a:lnTo>
                <a:lnTo>
                  <a:pt x="23546" y="35544"/>
                </a:lnTo>
                <a:lnTo>
                  <a:pt x="4060" y="72624"/>
                </a:lnTo>
                <a:lnTo>
                  <a:pt x="0" y="101702"/>
                </a:lnTo>
                <a:lnTo>
                  <a:pt x="135" y="107103"/>
                </a:lnTo>
                <a:lnTo>
                  <a:pt x="10781" y="147910"/>
                </a:lnTo>
                <a:lnTo>
                  <a:pt x="36138" y="179938"/>
                </a:lnTo>
                <a:lnTo>
                  <a:pt x="72980" y="199326"/>
                </a:lnTo>
                <a:lnTo>
                  <a:pt x="102329" y="203322"/>
                </a:lnTo>
                <a:lnTo>
                  <a:pt x="116245" y="201646"/>
                </a:lnTo>
                <a:lnTo>
                  <a:pt x="153452" y="185352"/>
                </a:lnTo>
                <a:lnTo>
                  <a:pt x="180918" y="154916"/>
                </a:lnTo>
                <a:lnTo>
                  <a:pt x="194867" y="113890"/>
                </a:lnTo>
                <a:lnTo>
                  <a:pt x="195861" y="98475"/>
                </a:lnTo>
                <a:lnTo>
                  <a:pt x="194405" y="83855"/>
                </a:lnTo>
                <a:lnTo>
                  <a:pt x="179015" y="44719"/>
                </a:lnTo>
                <a:lnTo>
                  <a:pt x="149941" y="15783"/>
                </a:lnTo>
                <a:lnTo>
                  <a:pt x="110844" y="1057"/>
                </a:lnTo>
                <a:lnTo>
                  <a:pt x="96217" y="0"/>
                </a:lnTo>
                <a:close/>
              </a:path>
            </a:pathLst>
          </a:custGeom>
          <a:solidFill>
            <a:srgbClr val="000000"/>
          </a:solidFill>
        </p:spPr>
        <p:txBody>
          <a:bodyPr wrap="square" lIns="0" tIns="0" rIns="0" bIns="0" rtlCol="0"/>
          <a:lstStyle/>
          <a:p>
            <a:endParaRPr/>
          </a:p>
        </p:txBody>
      </p:sp>
      <p:sp>
        <p:nvSpPr>
          <p:cNvPr id="73" name="object 73"/>
          <p:cNvSpPr/>
          <p:nvPr/>
        </p:nvSpPr>
        <p:spPr>
          <a:xfrm>
            <a:off x="6317123" y="2019543"/>
            <a:ext cx="196215" cy="203835"/>
          </a:xfrm>
          <a:custGeom>
            <a:avLst/>
            <a:gdLst/>
            <a:ahLst/>
            <a:cxnLst/>
            <a:rect l="l" t="t" r="r" b="b"/>
            <a:pathLst>
              <a:path w="196214" h="203835">
                <a:moveTo>
                  <a:pt x="0" y="101703"/>
                </a:moveTo>
                <a:lnTo>
                  <a:pt x="8916" y="59241"/>
                </a:lnTo>
                <a:lnTo>
                  <a:pt x="33027" y="25537"/>
                </a:lnTo>
                <a:lnTo>
                  <a:pt x="68370" y="4705"/>
                </a:lnTo>
                <a:lnTo>
                  <a:pt x="96216" y="0"/>
                </a:lnTo>
                <a:lnTo>
                  <a:pt x="110843" y="1057"/>
                </a:lnTo>
                <a:lnTo>
                  <a:pt x="149940" y="15782"/>
                </a:lnTo>
                <a:lnTo>
                  <a:pt x="179014" y="44718"/>
                </a:lnTo>
                <a:lnTo>
                  <a:pt x="194405" y="83855"/>
                </a:lnTo>
                <a:lnTo>
                  <a:pt x="195861" y="98474"/>
                </a:lnTo>
                <a:lnTo>
                  <a:pt x="194867" y="113890"/>
                </a:lnTo>
                <a:lnTo>
                  <a:pt x="180918" y="154916"/>
                </a:lnTo>
                <a:lnTo>
                  <a:pt x="153453" y="185352"/>
                </a:lnTo>
                <a:lnTo>
                  <a:pt x="116246" y="201646"/>
                </a:lnTo>
                <a:lnTo>
                  <a:pt x="102330" y="203322"/>
                </a:lnTo>
                <a:lnTo>
                  <a:pt x="87256" y="202312"/>
                </a:lnTo>
                <a:lnTo>
                  <a:pt x="47302" y="187996"/>
                </a:lnTo>
                <a:lnTo>
                  <a:pt x="17759" y="159753"/>
                </a:lnTo>
                <a:lnTo>
                  <a:pt x="1851" y="121443"/>
                </a:lnTo>
                <a:lnTo>
                  <a:pt x="0" y="101703"/>
                </a:lnTo>
                <a:close/>
              </a:path>
            </a:pathLst>
          </a:custGeom>
          <a:ln w="50799">
            <a:solidFill>
              <a:srgbClr val="000000"/>
            </a:solidFill>
          </a:ln>
        </p:spPr>
        <p:txBody>
          <a:bodyPr wrap="square" lIns="0" tIns="0" rIns="0" bIns="0" rtlCol="0"/>
          <a:lstStyle/>
          <a:p>
            <a:endParaRPr/>
          </a:p>
        </p:txBody>
      </p:sp>
      <p:sp>
        <p:nvSpPr>
          <p:cNvPr id="74" name="object 74"/>
          <p:cNvSpPr/>
          <p:nvPr/>
        </p:nvSpPr>
        <p:spPr>
          <a:xfrm>
            <a:off x="5954683" y="1961802"/>
            <a:ext cx="365760" cy="374072"/>
          </a:xfrm>
          <a:prstGeom prst="rect">
            <a:avLst/>
          </a:prstGeom>
          <a:blipFill>
            <a:blip r:embed="rId10" cstate="print"/>
            <a:stretch>
              <a:fillRect/>
            </a:stretch>
          </a:blipFill>
        </p:spPr>
        <p:txBody>
          <a:bodyPr wrap="square" lIns="0" tIns="0" rIns="0" bIns="0" rtlCol="0"/>
          <a:lstStyle/>
          <a:p>
            <a:endParaRPr/>
          </a:p>
        </p:txBody>
      </p:sp>
      <p:sp>
        <p:nvSpPr>
          <p:cNvPr id="75" name="object 75"/>
          <p:cNvSpPr/>
          <p:nvPr/>
        </p:nvSpPr>
        <p:spPr>
          <a:xfrm>
            <a:off x="6013199" y="2019973"/>
            <a:ext cx="196215" cy="203835"/>
          </a:xfrm>
          <a:custGeom>
            <a:avLst/>
            <a:gdLst/>
            <a:ahLst/>
            <a:cxnLst/>
            <a:rect l="l" t="t" r="r" b="b"/>
            <a:pathLst>
              <a:path w="196214" h="203835">
                <a:moveTo>
                  <a:pt x="96216" y="0"/>
                </a:moveTo>
                <a:lnTo>
                  <a:pt x="55585" y="9965"/>
                </a:lnTo>
                <a:lnTo>
                  <a:pt x="23546" y="35545"/>
                </a:lnTo>
                <a:lnTo>
                  <a:pt x="4060" y="72625"/>
                </a:lnTo>
                <a:lnTo>
                  <a:pt x="0" y="101703"/>
                </a:lnTo>
                <a:lnTo>
                  <a:pt x="135" y="107104"/>
                </a:lnTo>
                <a:lnTo>
                  <a:pt x="10781" y="147910"/>
                </a:lnTo>
                <a:lnTo>
                  <a:pt x="36138" y="179938"/>
                </a:lnTo>
                <a:lnTo>
                  <a:pt x="72980" y="199326"/>
                </a:lnTo>
                <a:lnTo>
                  <a:pt x="102330" y="203322"/>
                </a:lnTo>
                <a:lnTo>
                  <a:pt x="116245" y="201646"/>
                </a:lnTo>
                <a:lnTo>
                  <a:pt x="153453" y="185351"/>
                </a:lnTo>
                <a:lnTo>
                  <a:pt x="180918" y="154916"/>
                </a:lnTo>
                <a:lnTo>
                  <a:pt x="194867" y="113889"/>
                </a:lnTo>
                <a:lnTo>
                  <a:pt x="195861" y="98474"/>
                </a:lnTo>
                <a:lnTo>
                  <a:pt x="194404" y="83855"/>
                </a:lnTo>
                <a:lnTo>
                  <a:pt x="179014" y="44718"/>
                </a:lnTo>
                <a:lnTo>
                  <a:pt x="149940" y="15782"/>
                </a:lnTo>
                <a:lnTo>
                  <a:pt x="110843" y="1057"/>
                </a:lnTo>
                <a:lnTo>
                  <a:pt x="96216" y="0"/>
                </a:lnTo>
                <a:close/>
              </a:path>
            </a:pathLst>
          </a:custGeom>
          <a:solidFill>
            <a:srgbClr val="FFFFFF"/>
          </a:solidFill>
        </p:spPr>
        <p:txBody>
          <a:bodyPr wrap="square" lIns="0" tIns="0" rIns="0" bIns="0" rtlCol="0"/>
          <a:lstStyle/>
          <a:p>
            <a:endParaRPr/>
          </a:p>
        </p:txBody>
      </p:sp>
      <p:sp>
        <p:nvSpPr>
          <p:cNvPr id="76" name="object 76"/>
          <p:cNvSpPr/>
          <p:nvPr/>
        </p:nvSpPr>
        <p:spPr>
          <a:xfrm>
            <a:off x="6013199" y="2019973"/>
            <a:ext cx="196215" cy="203835"/>
          </a:xfrm>
          <a:custGeom>
            <a:avLst/>
            <a:gdLst/>
            <a:ahLst/>
            <a:cxnLst/>
            <a:rect l="l" t="t" r="r" b="b"/>
            <a:pathLst>
              <a:path w="196214" h="203835">
                <a:moveTo>
                  <a:pt x="0" y="101703"/>
                </a:moveTo>
                <a:lnTo>
                  <a:pt x="8916" y="59241"/>
                </a:lnTo>
                <a:lnTo>
                  <a:pt x="33027" y="25537"/>
                </a:lnTo>
                <a:lnTo>
                  <a:pt x="68370" y="4705"/>
                </a:lnTo>
                <a:lnTo>
                  <a:pt x="96216" y="0"/>
                </a:lnTo>
                <a:lnTo>
                  <a:pt x="110843" y="1057"/>
                </a:lnTo>
                <a:lnTo>
                  <a:pt x="149940" y="15782"/>
                </a:lnTo>
                <a:lnTo>
                  <a:pt x="179014" y="44718"/>
                </a:lnTo>
                <a:lnTo>
                  <a:pt x="194405" y="83855"/>
                </a:lnTo>
                <a:lnTo>
                  <a:pt x="195861" y="98474"/>
                </a:lnTo>
                <a:lnTo>
                  <a:pt x="194867" y="113890"/>
                </a:lnTo>
                <a:lnTo>
                  <a:pt x="180918" y="154916"/>
                </a:lnTo>
                <a:lnTo>
                  <a:pt x="153453" y="185352"/>
                </a:lnTo>
                <a:lnTo>
                  <a:pt x="116246" y="201646"/>
                </a:lnTo>
                <a:lnTo>
                  <a:pt x="102330" y="203322"/>
                </a:lnTo>
                <a:lnTo>
                  <a:pt x="87256" y="202312"/>
                </a:lnTo>
                <a:lnTo>
                  <a:pt x="47302" y="187996"/>
                </a:lnTo>
                <a:lnTo>
                  <a:pt x="17759" y="159753"/>
                </a:lnTo>
                <a:lnTo>
                  <a:pt x="1851" y="121443"/>
                </a:lnTo>
                <a:lnTo>
                  <a:pt x="0" y="101703"/>
                </a:lnTo>
                <a:close/>
              </a:path>
            </a:pathLst>
          </a:custGeom>
          <a:ln w="50799">
            <a:solidFill>
              <a:srgbClr val="FFFFFF"/>
            </a:solidFill>
          </a:ln>
        </p:spPr>
        <p:txBody>
          <a:bodyPr wrap="square" lIns="0" tIns="0" rIns="0" bIns="0" rtlCol="0"/>
          <a:lstStyle/>
          <a:p>
            <a:endParaRPr/>
          </a:p>
        </p:txBody>
      </p:sp>
      <p:sp>
        <p:nvSpPr>
          <p:cNvPr id="77" name="object 77"/>
          <p:cNvSpPr/>
          <p:nvPr/>
        </p:nvSpPr>
        <p:spPr>
          <a:xfrm>
            <a:off x="5954683" y="1691640"/>
            <a:ext cx="365760" cy="369916"/>
          </a:xfrm>
          <a:prstGeom prst="rect">
            <a:avLst/>
          </a:prstGeom>
          <a:blipFill>
            <a:blip r:embed="rId11" cstate="print"/>
            <a:stretch>
              <a:fillRect/>
            </a:stretch>
          </a:blipFill>
        </p:spPr>
        <p:txBody>
          <a:bodyPr wrap="square" lIns="0" tIns="0" rIns="0" bIns="0" rtlCol="0"/>
          <a:lstStyle/>
          <a:p>
            <a:endParaRPr/>
          </a:p>
        </p:txBody>
      </p:sp>
      <p:sp>
        <p:nvSpPr>
          <p:cNvPr id="78" name="object 78"/>
          <p:cNvSpPr/>
          <p:nvPr/>
        </p:nvSpPr>
        <p:spPr>
          <a:xfrm>
            <a:off x="6013199" y="1747719"/>
            <a:ext cx="196215" cy="203835"/>
          </a:xfrm>
          <a:custGeom>
            <a:avLst/>
            <a:gdLst/>
            <a:ahLst/>
            <a:cxnLst/>
            <a:rect l="l" t="t" r="r" b="b"/>
            <a:pathLst>
              <a:path w="196214" h="203835">
                <a:moveTo>
                  <a:pt x="96216" y="0"/>
                </a:moveTo>
                <a:lnTo>
                  <a:pt x="55585" y="9965"/>
                </a:lnTo>
                <a:lnTo>
                  <a:pt x="23546" y="35545"/>
                </a:lnTo>
                <a:lnTo>
                  <a:pt x="4060" y="72625"/>
                </a:lnTo>
                <a:lnTo>
                  <a:pt x="0" y="101703"/>
                </a:lnTo>
                <a:lnTo>
                  <a:pt x="135" y="107106"/>
                </a:lnTo>
                <a:lnTo>
                  <a:pt x="10782" y="147912"/>
                </a:lnTo>
                <a:lnTo>
                  <a:pt x="36139" y="179940"/>
                </a:lnTo>
                <a:lnTo>
                  <a:pt x="72981" y="199327"/>
                </a:lnTo>
                <a:lnTo>
                  <a:pt x="102331" y="203323"/>
                </a:lnTo>
                <a:lnTo>
                  <a:pt x="116246" y="201647"/>
                </a:lnTo>
                <a:lnTo>
                  <a:pt x="153453" y="185352"/>
                </a:lnTo>
                <a:lnTo>
                  <a:pt x="180918" y="154916"/>
                </a:lnTo>
                <a:lnTo>
                  <a:pt x="194867" y="113890"/>
                </a:lnTo>
                <a:lnTo>
                  <a:pt x="195861" y="98474"/>
                </a:lnTo>
                <a:lnTo>
                  <a:pt x="194404" y="83855"/>
                </a:lnTo>
                <a:lnTo>
                  <a:pt x="179014" y="44718"/>
                </a:lnTo>
                <a:lnTo>
                  <a:pt x="149940" y="15782"/>
                </a:lnTo>
                <a:lnTo>
                  <a:pt x="110843" y="1057"/>
                </a:lnTo>
                <a:lnTo>
                  <a:pt x="96216" y="0"/>
                </a:lnTo>
                <a:close/>
              </a:path>
            </a:pathLst>
          </a:custGeom>
          <a:solidFill>
            <a:srgbClr val="000000"/>
          </a:solidFill>
        </p:spPr>
        <p:txBody>
          <a:bodyPr wrap="square" lIns="0" tIns="0" rIns="0" bIns="0" rtlCol="0"/>
          <a:lstStyle/>
          <a:p>
            <a:endParaRPr/>
          </a:p>
        </p:txBody>
      </p:sp>
      <p:sp>
        <p:nvSpPr>
          <p:cNvPr id="79" name="object 79"/>
          <p:cNvSpPr/>
          <p:nvPr/>
        </p:nvSpPr>
        <p:spPr>
          <a:xfrm>
            <a:off x="6013199" y="1747719"/>
            <a:ext cx="196215" cy="203835"/>
          </a:xfrm>
          <a:custGeom>
            <a:avLst/>
            <a:gdLst/>
            <a:ahLst/>
            <a:cxnLst/>
            <a:rect l="l" t="t" r="r" b="b"/>
            <a:pathLst>
              <a:path w="196214" h="203835">
                <a:moveTo>
                  <a:pt x="0" y="101703"/>
                </a:moveTo>
                <a:lnTo>
                  <a:pt x="8916" y="59241"/>
                </a:lnTo>
                <a:lnTo>
                  <a:pt x="33027" y="25537"/>
                </a:lnTo>
                <a:lnTo>
                  <a:pt x="68370" y="4705"/>
                </a:lnTo>
                <a:lnTo>
                  <a:pt x="96216" y="0"/>
                </a:lnTo>
                <a:lnTo>
                  <a:pt x="110843" y="1057"/>
                </a:lnTo>
                <a:lnTo>
                  <a:pt x="149940" y="15782"/>
                </a:lnTo>
                <a:lnTo>
                  <a:pt x="179014" y="44718"/>
                </a:lnTo>
                <a:lnTo>
                  <a:pt x="194405" y="83855"/>
                </a:lnTo>
                <a:lnTo>
                  <a:pt x="195861" y="98474"/>
                </a:lnTo>
                <a:lnTo>
                  <a:pt x="194867" y="113890"/>
                </a:lnTo>
                <a:lnTo>
                  <a:pt x="180918" y="154916"/>
                </a:lnTo>
                <a:lnTo>
                  <a:pt x="153453" y="185352"/>
                </a:lnTo>
                <a:lnTo>
                  <a:pt x="116246" y="201646"/>
                </a:lnTo>
                <a:lnTo>
                  <a:pt x="102330" y="203322"/>
                </a:lnTo>
                <a:lnTo>
                  <a:pt x="87256" y="202312"/>
                </a:lnTo>
                <a:lnTo>
                  <a:pt x="47302" y="187996"/>
                </a:lnTo>
                <a:lnTo>
                  <a:pt x="17759" y="159753"/>
                </a:lnTo>
                <a:lnTo>
                  <a:pt x="1851" y="121443"/>
                </a:lnTo>
                <a:lnTo>
                  <a:pt x="0" y="101703"/>
                </a:lnTo>
                <a:close/>
              </a:path>
            </a:pathLst>
          </a:custGeom>
          <a:ln w="50799">
            <a:solidFill>
              <a:srgbClr val="000000"/>
            </a:solidFill>
          </a:ln>
        </p:spPr>
        <p:txBody>
          <a:bodyPr wrap="square" lIns="0" tIns="0" rIns="0" bIns="0" rtlCol="0"/>
          <a:lstStyle/>
          <a:p>
            <a:endParaRPr/>
          </a:p>
        </p:txBody>
      </p:sp>
      <p:sp>
        <p:nvSpPr>
          <p:cNvPr id="80" name="object 80"/>
          <p:cNvSpPr/>
          <p:nvPr/>
        </p:nvSpPr>
        <p:spPr>
          <a:xfrm>
            <a:off x="5954683" y="2236123"/>
            <a:ext cx="365760" cy="369916"/>
          </a:xfrm>
          <a:prstGeom prst="rect">
            <a:avLst/>
          </a:prstGeom>
          <a:blipFill>
            <a:blip r:embed="rId12" cstate="print"/>
            <a:stretch>
              <a:fillRect/>
            </a:stretch>
          </a:blipFill>
        </p:spPr>
        <p:txBody>
          <a:bodyPr wrap="square" lIns="0" tIns="0" rIns="0" bIns="0" rtlCol="0"/>
          <a:lstStyle/>
          <a:p>
            <a:endParaRPr/>
          </a:p>
        </p:txBody>
      </p:sp>
      <p:sp>
        <p:nvSpPr>
          <p:cNvPr id="81" name="object 81"/>
          <p:cNvSpPr/>
          <p:nvPr/>
        </p:nvSpPr>
        <p:spPr>
          <a:xfrm>
            <a:off x="6013199" y="2292364"/>
            <a:ext cx="196215" cy="203835"/>
          </a:xfrm>
          <a:custGeom>
            <a:avLst/>
            <a:gdLst/>
            <a:ahLst/>
            <a:cxnLst/>
            <a:rect l="l" t="t" r="r" b="b"/>
            <a:pathLst>
              <a:path w="196214" h="203835">
                <a:moveTo>
                  <a:pt x="96216" y="0"/>
                </a:moveTo>
                <a:lnTo>
                  <a:pt x="55585" y="9965"/>
                </a:lnTo>
                <a:lnTo>
                  <a:pt x="23546" y="35545"/>
                </a:lnTo>
                <a:lnTo>
                  <a:pt x="4060" y="72625"/>
                </a:lnTo>
                <a:lnTo>
                  <a:pt x="0" y="101703"/>
                </a:lnTo>
                <a:lnTo>
                  <a:pt x="135" y="107104"/>
                </a:lnTo>
                <a:lnTo>
                  <a:pt x="10781" y="147910"/>
                </a:lnTo>
                <a:lnTo>
                  <a:pt x="36138" y="179938"/>
                </a:lnTo>
                <a:lnTo>
                  <a:pt x="72980" y="199326"/>
                </a:lnTo>
                <a:lnTo>
                  <a:pt x="102330" y="203322"/>
                </a:lnTo>
                <a:lnTo>
                  <a:pt x="116245" y="201646"/>
                </a:lnTo>
                <a:lnTo>
                  <a:pt x="153453" y="185351"/>
                </a:lnTo>
                <a:lnTo>
                  <a:pt x="180918" y="154916"/>
                </a:lnTo>
                <a:lnTo>
                  <a:pt x="194867" y="113889"/>
                </a:lnTo>
                <a:lnTo>
                  <a:pt x="195861" y="98474"/>
                </a:lnTo>
                <a:lnTo>
                  <a:pt x="194404" y="83855"/>
                </a:lnTo>
                <a:lnTo>
                  <a:pt x="179014" y="44718"/>
                </a:lnTo>
                <a:lnTo>
                  <a:pt x="149940" y="15782"/>
                </a:lnTo>
                <a:lnTo>
                  <a:pt x="110843" y="1057"/>
                </a:lnTo>
                <a:lnTo>
                  <a:pt x="96216" y="0"/>
                </a:lnTo>
                <a:close/>
              </a:path>
            </a:pathLst>
          </a:custGeom>
          <a:solidFill>
            <a:srgbClr val="FFFFFF"/>
          </a:solidFill>
        </p:spPr>
        <p:txBody>
          <a:bodyPr wrap="square" lIns="0" tIns="0" rIns="0" bIns="0" rtlCol="0"/>
          <a:lstStyle/>
          <a:p>
            <a:endParaRPr/>
          </a:p>
        </p:txBody>
      </p:sp>
      <p:sp>
        <p:nvSpPr>
          <p:cNvPr id="82" name="object 82"/>
          <p:cNvSpPr/>
          <p:nvPr/>
        </p:nvSpPr>
        <p:spPr>
          <a:xfrm>
            <a:off x="6013199" y="2292364"/>
            <a:ext cx="196215" cy="203835"/>
          </a:xfrm>
          <a:custGeom>
            <a:avLst/>
            <a:gdLst/>
            <a:ahLst/>
            <a:cxnLst/>
            <a:rect l="l" t="t" r="r" b="b"/>
            <a:pathLst>
              <a:path w="196214" h="203835">
                <a:moveTo>
                  <a:pt x="0" y="101703"/>
                </a:moveTo>
                <a:lnTo>
                  <a:pt x="8916" y="59241"/>
                </a:lnTo>
                <a:lnTo>
                  <a:pt x="33027" y="25537"/>
                </a:lnTo>
                <a:lnTo>
                  <a:pt x="68370" y="4705"/>
                </a:lnTo>
                <a:lnTo>
                  <a:pt x="96216" y="0"/>
                </a:lnTo>
                <a:lnTo>
                  <a:pt x="110843" y="1057"/>
                </a:lnTo>
                <a:lnTo>
                  <a:pt x="149940" y="15782"/>
                </a:lnTo>
                <a:lnTo>
                  <a:pt x="179014" y="44718"/>
                </a:lnTo>
                <a:lnTo>
                  <a:pt x="194405" y="83855"/>
                </a:lnTo>
                <a:lnTo>
                  <a:pt x="195861" y="98474"/>
                </a:lnTo>
                <a:lnTo>
                  <a:pt x="194867" y="113890"/>
                </a:lnTo>
                <a:lnTo>
                  <a:pt x="180918" y="154916"/>
                </a:lnTo>
                <a:lnTo>
                  <a:pt x="153453" y="185352"/>
                </a:lnTo>
                <a:lnTo>
                  <a:pt x="116246" y="201646"/>
                </a:lnTo>
                <a:lnTo>
                  <a:pt x="102330" y="203322"/>
                </a:lnTo>
                <a:lnTo>
                  <a:pt x="87256" y="202312"/>
                </a:lnTo>
                <a:lnTo>
                  <a:pt x="47302" y="187996"/>
                </a:lnTo>
                <a:lnTo>
                  <a:pt x="17759" y="159753"/>
                </a:lnTo>
                <a:lnTo>
                  <a:pt x="1851" y="121443"/>
                </a:lnTo>
                <a:lnTo>
                  <a:pt x="0" y="101703"/>
                </a:lnTo>
                <a:close/>
              </a:path>
            </a:pathLst>
          </a:custGeom>
          <a:ln w="50799">
            <a:solidFill>
              <a:srgbClr val="FFFFFF"/>
            </a:solidFill>
          </a:ln>
        </p:spPr>
        <p:txBody>
          <a:bodyPr wrap="square" lIns="0" tIns="0" rIns="0" bIns="0" rtlCol="0"/>
          <a:lstStyle/>
          <a:p>
            <a:endParaRPr/>
          </a:p>
        </p:txBody>
      </p:sp>
      <p:sp>
        <p:nvSpPr>
          <p:cNvPr id="83" name="object 83"/>
          <p:cNvSpPr/>
          <p:nvPr/>
        </p:nvSpPr>
        <p:spPr>
          <a:xfrm>
            <a:off x="6262255" y="2236123"/>
            <a:ext cx="361603" cy="369916"/>
          </a:xfrm>
          <a:prstGeom prst="rect">
            <a:avLst/>
          </a:prstGeom>
          <a:blipFill>
            <a:blip r:embed="rId13" cstate="print"/>
            <a:stretch>
              <a:fillRect/>
            </a:stretch>
          </a:blipFill>
        </p:spPr>
        <p:txBody>
          <a:bodyPr wrap="square" lIns="0" tIns="0" rIns="0" bIns="0" rtlCol="0"/>
          <a:lstStyle/>
          <a:p>
            <a:endParaRPr/>
          </a:p>
        </p:txBody>
      </p:sp>
      <p:sp>
        <p:nvSpPr>
          <p:cNvPr id="84" name="object 84"/>
          <p:cNvSpPr/>
          <p:nvPr/>
        </p:nvSpPr>
        <p:spPr>
          <a:xfrm>
            <a:off x="6317123" y="2292364"/>
            <a:ext cx="196215" cy="203835"/>
          </a:xfrm>
          <a:custGeom>
            <a:avLst/>
            <a:gdLst/>
            <a:ahLst/>
            <a:cxnLst/>
            <a:rect l="l" t="t" r="r" b="b"/>
            <a:pathLst>
              <a:path w="196214" h="203835">
                <a:moveTo>
                  <a:pt x="96216" y="0"/>
                </a:moveTo>
                <a:lnTo>
                  <a:pt x="55585" y="9965"/>
                </a:lnTo>
                <a:lnTo>
                  <a:pt x="23546" y="35545"/>
                </a:lnTo>
                <a:lnTo>
                  <a:pt x="4060" y="72625"/>
                </a:lnTo>
                <a:lnTo>
                  <a:pt x="0" y="101703"/>
                </a:lnTo>
                <a:lnTo>
                  <a:pt x="135" y="107104"/>
                </a:lnTo>
                <a:lnTo>
                  <a:pt x="10781" y="147910"/>
                </a:lnTo>
                <a:lnTo>
                  <a:pt x="36138" y="179938"/>
                </a:lnTo>
                <a:lnTo>
                  <a:pt x="72980" y="199326"/>
                </a:lnTo>
                <a:lnTo>
                  <a:pt x="102330" y="203322"/>
                </a:lnTo>
                <a:lnTo>
                  <a:pt x="116245" y="201646"/>
                </a:lnTo>
                <a:lnTo>
                  <a:pt x="153453" y="185351"/>
                </a:lnTo>
                <a:lnTo>
                  <a:pt x="180918" y="154916"/>
                </a:lnTo>
                <a:lnTo>
                  <a:pt x="194867" y="113889"/>
                </a:lnTo>
                <a:lnTo>
                  <a:pt x="195861" y="98474"/>
                </a:lnTo>
                <a:lnTo>
                  <a:pt x="194404" y="83855"/>
                </a:lnTo>
                <a:lnTo>
                  <a:pt x="179014" y="44718"/>
                </a:lnTo>
                <a:lnTo>
                  <a:pt x="149940" y="15782"/>
                </a:lnTo>
                <a:lnTo>
                  <a:pt x="110843" y="1057"/>
                </a:lnTo>
                <a:lnTo>
                  <a:pt x="96216" y="0"/>
                </a:lnTo>
                <a:close/>
              </a:path>
            </a:pathLst>
          </a:custGeom>
          <a:solidFill>
            <a:srgbClr val="000000"/>
          </a:solidFill>
        </p:spPr>
        <p:txBody>
          <a:bodyPr wrap="square" lIns="0" tIns="0" rIns="0" bIns="0" rtlCol="0"/>
          <a:lstStyle/>
          <a:p>
            <a:endParaRPr/>
          </a:p>
        </p:txBody>
      </p:sp>
      <p:sp>
        <p:nvSpPr>
          <p:cNvPr id="85" name="object 85"/>
          <p:cNvSpPr/>
          <p:nvPr/>
        </p:nvSpPr>
        <p:spPr>
          <a:xfrm>
            <a:off x="6317123" y="2292364"/>
            <a:ext cx="196215" cy="203835"/>
          </a:xfrm>
          <a:custGeom>
            <a:avLst/>
            <a:gdLst/>
            <a:ahLst/>
            <a:cxnLst/>
            <a:rect l="l" t="t" r="r" b="b"/>
            <a:pathLst>
              <a:path w="196214" h="203835">
                <a:moveTo>
                  <a:pt x="0" y="101703"/>
                </a:moveTo>
                <a:lnTo>
                  <a:pt x="8916" y="59241"/>
                </a:lnTo>
                <a:lnTo>
                  <a:pt x="33027" y="25537"/>
                </a:lnTo>
                <a:lnTo>
                  <a:pt x="68370" y="4705"/>
                </a:lnTo>
                <a:lnTo>
                  <a:pt x="96216" y="0"/>
                </a:lnTo>
                <a:lnTo>
                  <a:pt x="110843" y="1057"/>
                </a:lnTo>
                <a:lnTo>
                  <a:pt x="149940" y="15782"/>
                </a:lnTo>
                <a:lnTo>
                  <a:pt x="179014" y="44718"/>
                </a:lnTo>
                <a:lnTo>
                  <a:pt x="194405" y="83855"/>
                </a:lnTo>
                <a:lnTo>
                  <a:pt x="195861" y="98474"/>
                </a:lnTo>
                <a:lnTo>
                  <a:pt x="194867" y="113890"/>
                </a:lnTo>
                <a:lnTo>
                  <a:pt x="180918" y="154916"/>
                </a:lnTo>
                <a:lnTo>
                  <a:pt x="153453" y="185352"/>
                </a:lnTo>
                <a:lnTo>
                  <a:pt x="116246" y="201646"/>
                </a:lnTo>
                <a:lnTo>
                  <a:pt x="102330" y="203322"/>
                </a:lnTo>
                <a:lnTo>
                  <a:pt x="87256" y="202312"/>
                </a:lnTo>
                <a:lnTo>
                  <a:pt x="47302" y="187996"/>
                </a:lnTo>
                <a:lnTo>
                  <a:pt x="17759" y="159753"/>
                </a:lnTo>
                <a:lnTo>
                  <a:pt x="1851" y="121444"/>
                </a:lnTo>
                <a:lnTo>
                  <a:pt x="0" y="101703"/>
                </a:lnTo>
                <a:close/>
              </a:path>
            </a:pathLst>
          </a:custGeom>
          <a:ln w="50799">
            <a:solidFill>
              <a:srgbClr val="000000"/>
            </a:solidFill>
          </a:ln>
        </p:spPr>
        <p:txBody>
          <a:bodyPr wrap="square" lIns="0" tIns="0" rIns="0" bIns="0" rtlCol="0"/>
          <a:lstStyle/>
          <a:p>
            <a:endParaRPr/>
          </a:p>
        </p:txBody>
      </p:sp>
      <p:sp>
        <p:nvSpPr>
          <p:cNvPr id="86" name="object 86"/>
          <p:cNvSpPr/>
          <p:nvPr/>
        </p:nvSpPr>
        <p:spPr>
          <a:xfrm>
            <a:off x="7581028" y="1414172"/>
            <a:ext cx="1754505" cy="1642110"/>
          </a:xfrm>
          <a:custGeom>
            <a:avLst/>
            <a:gdLst/>
            <a:ahLst/>
            <a:cxnLst/>
            <a:rect l="l" t="t" r="r" b="b"/>
            <a:pathLst>
              <a:path w="1754504" h="1642110">
                <a:moveTo>
                  <a:pt x="0" y="0"/>
                </a:moveTo>
                <a:lnTo>
                  <a:pt x="1754127" y="0"/>
                </a:lnTo>
                <a:lnTo>
                  <a:pt x="1754127" y="1641751"/>
                </a:lnTo>
                <a:lnTo>
                  <a:pt x="0" y="1641751"/>
                </a:lnTo>
                <a:lnTo>
                  <a:pt x="0" y="0"/>
                </a:lnTo>
                <a:close/>
              </a:path>
            </a:pathLst>
          </a:custGeom>
          <a:solidFill>
            <a:srgbClr val="B38939"/>
          </a:solidFill>
        </p:spPr>
        <p:txBody>
          <a:bodyPr wrap="square" lIns="0" tIns="0" rIns="0" bIns="0" rtlCol="0"/>
          <a:lstStyle/>
          <a:p>
            <a:endParaRPr/>
          </a:p>
        </p:txBody>
      </p:sp>
      <p:sp>
        <p:nvSpPr>
          <p:cNvPr id="87" name="object 87"/>
          <p:cNvSpPr/>
          <p:nvPr/>
        </p:nvSpPr>
        <p:spPr>
          <a:xfrm>
            <a:off x="7581028" y="1414173"/>
            <a:ext cx="1754505" cy="1642110"/>
          </a:xfrm>
          <a:custGeom>
            <a:avLst/>
            <a:gdLst/>
            <a:ahLst/>
            <a:cxnLst/>
            <a:rect l="l" t="t" r="r" b="b"/>
            <a:pathLst>
              <a:path w="1754504" h="1642110">
                <a:moveTo>
                  <a:pt x="0" y="0"/>
                </a:moveTo>
                <a:lnTo>
                  <a:pt x="1754127" y="0"/>
                </a:lnTo>
                <a:lnTo>
                  <a:pt x="1754127" y="1641751"/>
                </a:lnTo>
                <a:lnTo>
                  <a:pt x="0" y="1641751"/>
                </a:lnTo>
                <a:lnTo>
                  <a:pt x="0" y="0"/>
                </a:lnTo>
                <a:close/>
              </a:path>
            </a:pathLst>
          </a:custGeom>
          <a:ln w="25399">
            <a:solidFill>
              <a:srgbClr val="919191"/>
            </a:solidFill>
          </a:ln>
        </p:spPr>
        <p:txBody>
          <a:bodyPr wrap="square" lIns="0" tIns="0" rIns="0" bIns="0" rtlCol="0"/>
          <a:lstStyle/>
          <a:p>
            <a:endParaRPr/>
          </a:p>
        </p:txBody>
      </p:sp>
      <p:sp>
        <p:nvSpPr>
          <p:cNvPr id="88" name="object 88"/>
          <p:cNvSpPr/>
          <p:nvPr/>
        </p:nvSpPr>
        <p:spPr>
          <a:xfrm>
            <a:off x="8452658" y="1970115"/>
            <a:ext cx="361603" cy="369916"/>
          </a:xfrm>
          <a:prstGeom prst="rect">
            <a:avLst/>
          </a:prstGeom>
          <a:blipFill>
            <a:blip r:embed="rId14" cstate="print"/>
            <a:stretch>
              <a:fillRect/>
            </a:stretch>
          </a:blipFill>
        </p:spPr>
        <p:txBody>
          <a:bodyPr wrap="square" lIns="0" tIns="0" rIns="0" bIns="0" rtlCol="0"/>
          <a:lstStyle/>
          <a:p>
            <a:endParaRPr/>
          </a:p>
        </p:txBody>
      </p:sp>
      <p:sp>
        <p:nvSpPr>
          <p:cNvPr id="89" name="object 89"/>
          <p:cNvSpPr/>
          <p:nvPr/>
        </p:nvSpPr>
        <p:spPr>
          <a:xfrm>
            <a:off x="8508332" y="2025077"/>
            <a:ext cx="196215" cy="203835"/>
          </a:xfrm>
          <a:custGeom>
            <a:avLst/>
            <a:gdLst/>
            <a:ahLst/>
            <a:cxnLst/>
            <a:rect l="l" t="t" r="r" b="b"/>
            <a:pathLst>
              <a:path w="196215" h="203835">
                <a:moveTo>
                  <a:pt x="96216" y="0"/>
                </a:moveTo>
                <a:lnTo>
                  <a:pt x="55585" y="9966"/>
                </a:lnTo>
                <a:lnTo>
                  <a:pt x="23546" y="35545"/>
                </a:lnTo>
                <a:lnTo>
                  <a:pt x="4060" y="72625"/>
                </a:lnTo>
                <a:lnTo>
                  <a:pt x="0" y="101703"/>
                </a:lnTo>
                <a:lnTo>
                  <a:pt x="135" y="107104"/>
                </a:lnTo>
                <a:lnTo>
                  <a:pt x="10781" y="147911"/>
                </a:lnTo>
                <a:lnTo>
                  <a:pt x="36138" y="179939"/>
                </a:lnTo>
                <a:lnTo>
                  <a:pt x="72980" y="199327"/>
                </a:lnTo>
                <a:lnTo>
                  <a:pt x="102329" y="203323"/>
                </a:lnTo>
                <a:lnTo>
                  <a:pt x="116245" y="201647"/>
                </a:lnTo>
                <a:lnTo>
                  <a:pt x="153452" y="185353"/>
                </a:lnTo>
                <a:lnTo>
                  <a:pt x="180917" y="154917"/>
                </a:lnTo>
                <a:lnTo>
                  <a:pt x="194866" y="113891"/>
                </a:lnTo>
                <a:lnTo>
                  <a:pt x="195860" y="98475"/>
                </a:lnTo>
                <a:lnTo>
                  <a:pt x="194403" y="83856"/>
                </a:lnTo>
                <a:lnTo>
                  <a:pt x="179013" y="44719"/>
                </a:lnTo>
                <a:lnTo>
                  <a:pt x="149940" y="15783"/>
                </a:lnTo>
                <a:lnTo>
                  <a:pt x="110843" y="1057"/>
                </a:lnTo>
                <a:lnTo>
                  <a:pt x="96216" y="0"/>
                </a:lnTo>
                <a:close/>
              </a:path>
            </a:pathLst>
          </a:custGeom>
          <a:solidFill>
            <a:srgbClr val="000000"/>
          </a:solidFill>
        </p:spPr>
        <p:txBody>
          <a:bodyPr wrap="square" lIns="0" tIns="0" rIns="0" bIns="0" rtlCol="0"/>
          <a:lstStyle/>
          <a:p>
            <a:endParaRPr/>
          </a:p>
        </p:txBody>
      </p:sp>
      <p:sp>
        <p:nvSpPr>
          <p:cNvPr id="90" name="object 90"/>
          <p:cNvSpPr/>
          <p:nvPr/>
        </p:nvSpPr>
        <p:spPr>
          <a:xfrm>
            <a:off x="8508331" y="2025077"/>
            <a:ext cx="196215" cy="203835"/>
          </a:xfrm>
          <a:custGeom>
            <a:avLst/>
            <a:gdLst/>
            <a:ahLst/>
            <a:cxnLst/>
            <a:rect l="l" t="t" r="r" b="b"/>
            <a:pathLst>
              <a:path w="196215" h="203835">
                <a:moveTo>
                  <a:pt x="0" y="101703"/>
                </a:moveTo>
                <a:lnTo>
                  <a:pt x="8916" y="59241"/>
                </a:lnTo>
                <a:lnTo>
                  <a:pt x="33027" y="25537"/>
                </a:lnTo>
                <a:lnTo>
                  <a:pt x="68370" y="4705"/>
                </a:lnTo>
                <a:lnTo>
                  <a:pt x="96216" y="0"/>
                </a:lnTo>
                <a:lnTo>
                  <a:pt x="110843" y="1057"/>
                </a:lnTo>
                <a:lnTo>
                  <a:pt x="149941" y="15783"/>
                </a:lnTo>
                <a:lnTo>
                  <a:pt x="179014" y="44719"/>
                </a:lnTo>
                <a:lnTo>
                  <a:pt x="194404" y="83855"/>
                </a:lnTo>
                <a:lnTo>
                  <a:pt x="195861" y="98475"/>
                </a:lnTo>
                <a:lnTo>
                  <a:pt x="194867" y="113890"/>
                </a:lnTo>
                <a:lnTo>
                  <a:pt x="180917" y="154916"/>
                </a:lnTo>
                <a:lnTo>
                  <a:pt x="153453" y="185352"/>
                </a:lnTo>
                <a:lnTo>
                  <a:pt x="116245" y="201647"/>
                </a:lnTo>
                <a:lnTo>
                  <a:pt x="102330" y="203322"/>
                </a:lnTo>
                <a:lnTo>
                  <a:pt x="87256" y="202312"/>
                </a:lnTo>
                <a:lnTo>
                  <a:pt x="47302" y="187996"/>
                </a:lnTo>
                <a:lnTo>
                  <a:pt x="17759" y="159753"/>
                </a:lnTo>
                <a:lnTo>
                  <a:pt x="1850" y="121443"/>
                </a:lnTo>
                <a:lnTo>
                  <a:pt x="0" y="101703"/>
                </a:lnTo>
                <a:close/>
              </a:path>
            </a:pathLst>
          </a:custGeom>
          <a:ln w="50799">
            <a:solidFill>
              <a:srgbClr val="000000"/>
            </a:solidFill>
          </a:ln>
        </p:spPr>
        <p:txBody>
          <a:bodyPr wrap="square" lIns="0" tIns="0" rIns="0" bIns="0" rtlCol="0"/>
          <a:lstStyle/>
          <a:p>
            <a:endParaRPr/>
          </a:p>
        </p:txBody>
      </p:sp>
      <p:sp>
        <p:nvSpPr>
          <p:cNvPr id="91" name="object 91"/>
          <p:cNvSpPr/>
          <p:nvPr/>
        </p:nvSpPr>
        <p:spPr>
          <a:xfrm>
            <a:off x="8149244" y="1695795"/>
            <a:ext cx="361603" cy="369916"/>
          </a:xfrm>
          <a:prstGeom prst="rect">
            <a:avLst/>
          </a:prstGeom>
          <a:blipFill>
            <a:blip r:embed="rId15" cstate="print"/>
            <a:stretch>
              <a:fillRect/>
            </a:stretch>
          </a:blipFill>
        </p:spPr>
        <p:txBody>
          <a:bodyPr wrap="square" lIns="0" tIns="0" rIns="0" bIns="0" rtlCol="0"/>
          <a:lstStyle/>
          <a:p>
            <a:endParaRPr/>
          </a:p>
        </p:txBody>
      </p:sp>
      <p:sp>
        <p:nvSpPr>
          <p:cNvPr id="92" name="object 92"/>
          <p:cNvSpPr/>
          <p:nvPr/>
        </p:nvSpPr>
        <p:spPr>
          <a:xfrm>
            <a:off x="8204406" y="1753256"/>
            <a:ext cx="196215" cy="203835"/>
          </a:xfrm>
          <a:custGeom>
            <a:avLst/>
            <a:gdLst/>
            <a:ahLst/>
            <a:cxnLst/>
            <a:rect l="l" t="t" r="r" b="b"/>
            <a:pathLst>
              <a:path w="196215" h="203835">
                <a:moveTo>
                  <a:pt x="96217" y="0"/>
                </a:moveTo>
                <a:lnTo>
                  <a:pt x="55586" y="9965"/>
                </a:lnTo>
                <a:lnTo>
                  <a:pt x="23547" y="35544"/>
                </a:lnTo>
                <a:lnTo>
                  <a:pt x="4060" y="72624"/>
                </a:lnTo>
                <a:lnTo>
                  <a:pt x="0" y="101702"/>
                </a:lnTo>
                <a:lnTo>
                  <a:pt x="135" y="107103"/>
                </a:lnTo>
                <a:lnTo>
                  <a:pt x="10782" y="147910"/>
                </a:lnTo>
                <a:lnTo>
                  <a:pt x="36139" y="179938"/>
                </a:lnTo>
                <a:lnTo>
                  <a:pt x="72981" y="199326"/>
                </a:lnTo>
                <a:lnTo>
                  <a:pt x="102330" y="203322"/>
                </a:lnTo>
                <a:lnTo>
                  <a:pt x="116245" y="201646"/>
                </a:lnTo>
                <a:lnTo>
                  <a:pt x="153453" y="185352"/>
                </a:lnTo>
                <a:lnTo>
                  <a:pt x="180918" y="154916"/>
                </a:lnTo>
                <a:lnTo>
                  <a:pt x="194867" y="113890"/>
                </a:lnTo>
                <a:lnTo>
                  <a:pt x="195861" y="98475"/>
                </a:lnTo>
                <a:lnTo>
                  <a:pt x="194405" y="83855"/>
                </a:lnTo>
                <a:lnTo>
                  <a:pt x="179015" y="44719"/>
                </a:lnTo>
                <a:lnTo>
                  <a:pt x="149941" y="15783"/>
                </a:lnTo>
                <a:lnTo>
                  <a:pt x="110844" y="1057"/>
                </a:lnTo>
                <a:lnTo>
                  <a:pt x="96217" y="0"/>
                </a:lnTo>
                <a:close/>
              </a:path>
            </a:pathLst>
          </a:custGeom>
          <a:solidFill>
            <a:srgbClr val="000000"/>
          </a:solidFill>
        </p:spPr>
        <p:txBody>
          <a:bodyPr wrap="square" lIns="0" tIns="0" rIns="0" bIns="0" rtlCol="0"/>
          <a:lstStyle/>
          <a:p>
            <a:endParaRPr/>
          </a:p>
        </p:txBody>
      </p:sp>
      <p:sp>
        <p:nvSpPr>
          <p:cNvPr id="93" name="object 93"/>
          <p:cNvSpPr/>
          <p:nvPr/>
        </p:nvSpPr>
        <p:spPr>
          <a:xfrm>
            <a:off x="8204406" y="1753256"/>
            <a:ext cx="196215" cy="203835"/>
          </a:xfrm>
          <a:custGeom>
            <a:avLst/>
            <a:gdLst/>
            <a:ahLst/>
            <a:cxnLst/>
            <a:rect l="l" t="t" r="r" b="b"/>
            <a:pathLst>
              <a:path w="196215" h="203835">
                <a:moveTo>
                  <a:pt x="0" y="101703"/>
                </a:moveTo>
                <a:lnTo>
                  <a:pt x="8916" y="59241"/>
                </a:lnTo>
                <a:lnTo>
                  <a:pt x="33027" y="25537"/>
                </a:lnTo>
                <a:lnTo>
                  <a:pt x="68370" y="4706"/>
                </a:lnTo>
                <a:lnTo>
                  <a:pt x="96216" y="0"/>
                </a:lnTo>
                <a:lnTo>
                  <a:pt x="110843" y="1057"/>
                </a:lnTo>
                <a:lnTo>
                  <a:pt x="149941" y="15782"/>
                </a:lnTo>
                <a:lnTo>
                  <a:pt x="179014" y="44719"/>
                </a:lnTo>
                <a:lnTo>
                  <a:pt x="194404" y="83855"/>
                </a:lnTo>
                <a:lnTo>
                  <a:pt x="195861" y="98475"/>
                </a:lnTo>
                <a:lnTo>
                  <a:pt x="194867" y="113890"/>
                </a:lnTo>
                <a:lnTo>
                  <a:pt x="180917" y="154916"/>
                </a:lnTo>
                <a:lnTo>
                  <a:pt x="153453" y="185352"/>
                </a:lnTo>
                <a:lnTo>
                  <a:pt x="116245" y="201647"/>
                </a:lnTo>
                <a:lnTo>
                  <a:pt x="102330" y="203322"/>
                </a:lnTo>
                <a:lnTo>
                  <a:pt x="87256" y="202312"/>
                </a:lnTo>
                <a:lnTo>
                  <a:pt x="47302" y="187996"/>
                </a:lnTo>
                <a:lnTo>
                  <a:pt x="17759" y="159753"/>
                </a:lnTo>
                <a:lnTo>
                  <a:pt x="1850" y="121443"/>
                </a:lnTo>
                <a:lnTo>
                  <a:pt x="0" y="101703"/>
                </a:lnTo>
                <a:close/>
              </a:path>
            </a:pathLst>
          </a:custGeom>
          <a:ln w="50799">
            <a:solidFill>
              <a:srgbClr val="000000"/>
            </a:solidFill>
          </a:ln>
        </p:spPr>
        <p:txBody>
          <a:bodyPr wrap="square" lIns="0" tIns="0" rIns="0" bIns="0" rtlCol="0"/>
          <a:lstStyle/>
          <a:p>
            <a:endParaRPr/>
          </a:p>
        </p:txBody>
      </p:sp>
      <p:sp>
        <p:nvSpPr>
          <p:cNvPr id="94" name="object 94"/>
          <p:cNvSpPr/>
          <p:nvPr/>
        </p:nvSpPr>
        <p:spPr>
          <a:xfrm>
            <a:off x="8452658" y="2240280"/>
            <a:ext cx="361603" cy="369916"/>
          </a:xfrm>
          <a:prstGeom prst="rect">
            <a:avLst/>
          </a:prstGeom>
          <a:blipFill>
            <a:blip r:embed="rId16" cstate="print"/>
            <a:stretch>
              <a:fillRect/>
            </a:stretch>
          </a:blipFill>
        </p:spPr>
        <p:txBody>
          <a:bodyPr wrap="square" lIns="0" tIns="0" rIns="0" bIns="0" rtlCol="0"/>
          <a:lstStyle/>
          <a:p>
            <a:endParaRPr/>
          </a:p>
        </p:txBody>
      </p:sp>
      <p:sp>
        <p:nvSpPr>
          <p:cNvPr id="95" name="object 95"/>
          <p:cNvSpPr/>
          <p:nvPr/>
        </p:nvSpPr>
        <p:spPr>
          <a:xfrm>
            <a:off x="8508332" y="2297900"/>
            <a:ext cx="196215" cy="203835"/>
          </a:xfrm>
          <a:custGeom>
            <a:avLst/>
            <a:gdLst/>
            <a:ahLst/>
            <a:cxnLst/>
            <a:rect l="l" t="t" r="r" b="b"/>
            <a:pathLst>
              <a:path w="196215" h="203835">
                <a:moveTo>
                  <a:pt x="96216" y="0"/>
                </a:moveTo>
                <a:lnTo>
                  <a:pt x="55585" y="9965"/>
                </a:lnTo>
                <a:lnTo>
                  <a:pt x="23546" y="35545"/>
                </a:lnTo>
                <a:lnTo>
                  <a:pt x="4060" y="72625"/>
                </a:lnTo>
                <a:lnTo>
                  <a:pt x="0" y="101703"/>
                </a:lnTo>
                <a:lnTo>
                  <a:pt x="135" y="107102"/>
                </a:lnTo>
                <a:lnTo>
                  <a:pt x="10781" y="147909"/>
                </a:lnTo>
                <a:lnTo>
                  <a:pt x="36137" y="179938"/>
                </a:lnTo>
                <a:lnTo>
                  <a:pt x="72979" y="199326"/>
                </a:lnTo>
                <a:lnTo>
                  <a:pt x="102328" y="203322"/>
                </a:lnTo>
                <a:lnTo>
                  <a:pt x="116244" y="201646"/>
                </a:lnTo>
                <a:lnTo>
                  <a:pt x="153451" y="185352"/>
                </a:lnTo>
                <a:lnTo>
                  <a:pt x="180916" y="154917"/>
                </a:lnTo>
                <a:lnTo>
                  <a:pt x="194866" y="113890"/>
                </a:lnTo>
                <a:lnTo>
                  <a:pt x="195860" y="98475"/>
                </a:lnTo>
                <a:lnTo>
                  <a:pt x="194403" y="83856"/>
                </a:lnTo>
                <a:lnTo>
                  <a:pt x="179013" y="44719"/>
                </a:lnTo>
                <a:lnTo>
                  <a:pt x="149940" y="15782"/>
                </a:lnTo>
                <a:lnTo>
                  <a:pt x="110843" y="1057"/>
                </a:lnTo>
                <a:lnTo>
                  <a:pt x="96216" y="0"/>
                </a:lnTo>
                <a:close/>
              </a:path>
            </a:pathLst>
          </a:custGeom>
          <a:solidFill>
            <a:srgbClr val="000000"/>
          </a:solidFill>
        </p:spPr>
        <p:txBody>
          <a:bodyPr wrap="square" lIns="0" tIns="0" rIns="0" bIns="0" rtlCol="0"/>
          <a:lstStyle/>
          <a:p>
            <a:endParaRPr/>
          </a:p>
        </p:txBody>
      </p:sp>
      <p:sp>
        <p:nvSpPr>
          <p:cNvPr id="96" name="object 96"/>
          <p:cNvSpPr/>
          <p:nvPr/>
        </p:nvSpPr>
        <p:spPr>
          <a:xfrm>
            <a:off x="8508331" y="2297900"/>
            <a:ext cx="196215" cy="203835"/>
          </a:xfrm>
          <a:custGeom>
            <a:avLst/>
            <a:gdLst/>
            <a:ahLst/>
            <a:cxnLst/>
            <a:rect l="l" t="t" r="r" b="b"/>
            <a:pathLst>
              <a:path w="196215" h="203835">
                <a:moveTo>
                  <a:pt x="0" y="101703"/>
                </a:moveTo>
                <a:lnTo>
                  <a:pt x="8916" y="59241"/>
                </a:lnTo>
                <a:lnTo>
                  <a:pt x="33027" y="25537"/>
                </a:lnTo>
                <a:lnTo>
                  <a:pt x="68370" y="4706"/>
                </a:lnTo>
                <a:lnTo>
                  <a:pt x="96216" y="0"/>
                </a:lnTo>
                <a:lnTo>
                  <a:pt x="110843" y="1057"/>
                </a:lnTo>
                <a:lnTo>
                  <a:pt x="149941" y="15782"/>
                </a:lnTo>
                <a:lnTo>
                  <a:pt x="179014" y="44718"/>
                </a:lnTo>
                <a:lnTo>
                  <a:pt x="194404" y="83855"/>
                </a:lnTo>
                <a:lnTo>
                  <a:pt x="195861" y="98475"/>
                </a:lnTo>
                <a:lnTo>
                  <a:pt x="194867" y="113890"/>
                </a:lnTo>
                <a:lnTo>
                  <a:pt x="180917" y="154916"/>
                </a:lnTo>
                <a:lnTo>
                  <a:pt x="153453" y="185352"/>
                </a:lnTo>
                <a:lnTo>
                  <a:pt x="116245" y="201647"/>
                </a:lnTo>
                <a:lnTo>
                  <a:pt x="102330" y="203322"/>
                </a:lnTo>
                <a:lnTo>
                  <a:pt x="87256" y="202312"/>
                </a:lnTo>
                <a:lnTo>
                  <a:pt x="47302" y="187996"/>
                </a:lnTo>
                <a:lnTo>
                  <a:pt x="17759" y="159753"/>
                </a:lnTo>
                <a:lnTo>
                  <a:pt x="1850" y="121443"/>
                </a:lnTo>
                <a:lnTo>
                  <a:pt x="0" y="101703"/>
                </a:lnTo>
                <a:close/>
              </a:path>
            </a:pathLst>
          </a:custGeom>
          <a:ln w="50799">
            <a:solidFill>
              <a:srgbClr val="000000"/>
            </a:solidFill>
          </a:ln>
        </p:spPr>
        <p:txBody>
          <a:bodyPr wrap="square" lIns="0" tIns="0" rIns="0" bIns="0" rtlCol="0"/>
          <a:lstStyle/>
          <a:p>
            <a:endParaRPr/>
          </a:p>
        </p:txBody>
      </p:sp>
      <p:sp>
        <p:nvSpPr>
          <p:cNvPr id="97" name="object 97"/>
          <p:cNvSpPr/>
          <p:nvPr/>
        </p:nvSpPr>
        <p:spPr>
          <a:xfrm>
            <a:off x="5684520" y="1687483"/>
            <a:ext cx="365760" cy="369916"/>
          </a:xfrm>
          <a:prstGeom prst="rect">
            <a:avLst/>
          </a:prstGeom>
          <a:blipFill>
            <a:blip r:embed="rId17" cstate="print"/>
            <a:stretch>
              <a:fillRect/>
            </a:stretch>
          </a:blipFill>
        </p:spPr>
        <p:txBody>
          <a:bodyPr wrap="square" lIns="0" tIns="0" rIns="0" bIns="0" rtlCol="0"/>
          <a:lstStyle/>
          <a:p>
            <a:endParaRPr/>
          </a:p>
        </p:txBody>
      </p:sp>
      <p:sp>
        <p:nvSpPr>
          <p:cNvPr id="98" name="object 98"/>
          <p:cNvSpPr/>
          <p:nvPr/>
        </p:nvSpPr>
        <p:spPr>
          <a:xfrm>
            <a:off x="5741914" y="1742593"/>
            <a:ext cx="196215" cy="203835"/>
          </a:xfrm>
          <a:custGeom>
            <a:avLst/>
            <a:gdLst/>
            <a:ahLst/>
            <a:cxnLst/>
            <a:rect l="l" t="t" r="r" b="b"/>
            <a:pathLst>
              <a:path w="196214" h="203835">
                <a:moveTo>
                  <a:pt x="96217" y="0"/>
                </a:moveTo>
                <a:lnTo>
                  <a:pt x="55585" y="9965"/>
                </a:lnTo>
                <a:lnTo>
                  <a:pt x="23546" y="35544"/>
                </a:lnTo>
                <a:lnTo>
                  <a:pt x="4060" y="72624"/>
                </a:lnTo>
                <a:lnTo>
                  <a:pt x="0" y="101702"/>
                </a:lnTo>
                <a:lnTo>
                  <a:pt x="135" y="107103"/>
                </a:lnTo>
                <a:lnTo>
                  <a:pt x="10781" y="147910"/>
                </a:lnTo>
                <a:lnTo>
                  <a:pt x="36138" y="179938"/>
                </a:lnTo>
                <a:lnTo>
                  <a:pt x="72980" y="199326"/>
                </a:lnTo>
                <a:lnTo>
                  <a:pt x="102329" y="203322"/>
                </a:lnTo>
                <a:lnTo>
                  <a:pt x="116245" y="201646"/>
                </a:lnTo>
                <a:lnTo>
                  <a:pt x="153452" y="185352"/>
                </a:lnTo>
                <a:lnTo>
                  <a:pt x="180918" y="154916"/>
                </a:lnTo>
                <a:lnTo>
                  <a:pt x="194867" y="113890"/>
                </a:lnTo>
                <a:lnTo>
                  <a:pt x="195861" y="98475"/>
                </a:lnTo>
                <a:lnTo>
                  <a:pt x="194405" y="83855"/>
                </a:lnTo>
                <a:lnTo>
                  <a:pt x="179015" y="44719"/>
                </a:lnTo>
                <a:lnTo>
                  <a:pt x="149941" y="15783"/>
                </a:lnTo>
                <a:lnTo>
                  <a:pt x="110844" y="1057"/>
                </a:lnTo>
                <a:lnTo>
                  <a:pt x="96217" y="0"/>
                </a:lnTo>
                <a:close/>
              </a:path>
            </a:pathLst>
          </a:custGeom>
          <a:solidFill>
            <a:srgbClr val="000000"/>
          </a:solidFill>
        </p:spPr>
        <p:txBody>
          <a:bodyPr wrap="square" lIns="0" tIns="0" rIns="0" bIns="0" rtlCol="0"/>
          <a:lstStyle/>
          <a:p>
            <a:endParaRPr/>
          </a:p>
        </p:txBody>
      </p:sp>
      <p:sp>
        <p:nvSpPr>
          <p:cNvPr id="99" name="object 99"/>
          <p:cNvSpPr/>
          <p:nvPr/>
        </p:nvSpPr>
        <p:spPr>
          <a:xfrm>
            <a:off x="5741914" y="1742594"/>
            <a:ext cx="196215" cy="203835"/>
          </a:xfrm>
          <a:custGeom>
            <a:avLst/>
            <a:gdLst/>
            <a:ahLst/>
            <a:cxnLst/>
            <a:rect l="l" t="t" r="r" b="b"/>
            <a:pathLst>
              <a:path w="196214" h="203835">
                <a:moveTo>
                  <a:pt x="0" y="101703"/>
                </a:moveTo>
                <a:lnTo>
                  <a:pt x="8916" y="59241"/>
                </a:lnTo>
                <a:lnTo>
                  <a:pt x="33027" y="25537"/>
                </a:lnTo>
                <a:lnTo>
                  <a:pt x="68370" y="4705"/>
                </a:lnTo>
                <a:lnTo>
                  <a:pt x="96216" y="0"/>
                </a:lnTo>
                <a:lnTo>
                  <a:pt x="110843" y="1057"/>
                </a:lnTo>
                <a:lnTo>
                  <a:pt x="149940" y="15782"/>
                </a:lnTo>
                <a:lnTo>
                  <a:pt x="179014" y="44718"/>
                </a:lnTo>
                <a:lnTo>
                  <a:pt x="194405" y="83855"/>
                </a:lnTo>
                <a:lnTo>
                  <a:pt x="195861" y="98474"/>
                </a:lnTo>
                <a:lnTo>
                  <a:pt x="194867" y="113890"/>
                </a:lnTo>
                <a:lnTo>
                  <a:pt x="180918" y="154916"/>
                </a:lnTo>
                <a:lnTo>
                  <a:pt x="153453" y="185352"/>
                </a:lnTo>
                <a:lnTo>
                  <a:pt x="116246" y="201646"/>
                </a:lnTo>
                <a:lnTo>
                  <a:pt x="102330" y="203322"/>
                </a:lnTo>
                <a:lnTo>
                  <a:pt x="87256" y="202312"/>
                </a:lnTo>
                <a:lnTo>
                  <a:pt x="47302" y="187996"/>
                </a:lnTo>
                <a:lnTo>
                  <a:pt x="17759" y="159753"/>
                </a:lnTo>
                <a:lnTo>
                  <a:pt x="1851" y="121443"/>
                </a:lnTo>
                <a:lnTo>
                  <a:pt x="0" y="101703"/>
                </a:lnTo>
                <a:close/>
              </a:path>
            </a:pathLst>
          </a:custGeom>
          <a:ln w="50799">
            <a:solidFill>
              <a:srgbClr val="000000"/>
            </a:solidFill>
          </a:ln>
        </p:spPr>
        <p:txBody>
          <a:bodyPr wrap="square" lIns="0" tIns="0" rIns="0" bIns="0" rtlCol="0"/>
          <a:lstStyle/>
          <a:p>
            <a:endParaRPr/>
          </a:p>
        </p:txBody>
      </p:sp>
      <p:sp>
        <p:nvSpPr>
          <p:cNvPr id="100" name="object 100"/>
          <p:cNvSpPr/>
          <p:nvPr/>
        </p:nvSpPr>
        <p:spPr>
          <a:xfrm>
            <a:off x="5954683" y="2489661"/>
            <a:ext cx="365760" cy="369916"/>
          </a:xfrm>
          <a:prstGeom prst="rect">
            <a:avLst/>
          </a:prstGeom>
          <a:blipFill>
            <a:blip r:embed="rId18" cstate="print"/>
            <a:stretch>
              <a:fillRect/>
            </a:stretch>
          </a:blipFill>
        </p:spPr>
        <p:txBody>
          <a:bodyPr wrap="square" lIns="0" tIns="0" rIns="0" bIns="0" rtlCol="0"/>
          <a:lstStyle/>
          <a:p>
            <a:endParaRPr/>
          </a:p>
        </p:txBody>
      </p:sp>
      <p:sp>
        <p:nvSpPr>
          <p:cNvPr id="101" name="object 101"/>
          <p:cNvSpPr/>
          <p:nvPr/>
        </p:nvSpPr>
        <p:spPr>
          <a:xfrm>
            <a:off x="6013199" y="2546483"/>
            <a:ext cx="196215" cy="203835"/>
          </a:xfrm>
          <a:custGeom>
            <a:avLst/>
            <a:gdLst/>
            <a:ahLst/>
            <a:cxnLst/>
            <a:rect l="l" t="t" r="r" b="b"/>
            <a:pathLst>
              <a:path w="196214" h="203835">
                <a:moveTo>
                  <a:pt x="96216" y="0"/>
                </a:moveTo>
                <a:lnTo>
                  <a:pt x="55585" y="9965"/>
                </a:lnTo>
                <a:lnTo>
                  <a:pt x="23546" y="35545"/>
                </a:lnTo>
                <a:lnTo>
                  <a:pt x="4060" y="72625"/>
                </a:lnTo>
                <a:lnTo>
                  <a:pt x="0" y="101703"/>
                </a:lnTo>
                <a:lnTo>
                  <a:pt x="135" y="107104"/>
                </a:lnTo>
                <a:lnTo>
                  <a:pt x="10781" y="147910"/>
                </a:lnTo>
                <a:lnTo>
                  <a:pt x="36138" y="179938"/>
                </a:lnTo>
                <a:lnTo>
                  <a:pt x="72980" y="199326"/>
                </a:lnTo>
                <a:lnTo>
                  <a:pt x="102330" y="203322"/>
                </a:lnTo>
                <a:lnTo>
                  <a:pt x="116245" y="201646"/>
                </a:lnTo>
                <a:lnTo>
                  <a:pt x="153453" y="185351"/>
                </a:lnTo>
                <a:lnTo>
                  <a:pt x="180918" y="154916"/>
                </a:lnTo>
                <a:lnTo>
                  <a:pt x="194867" y="113889"/>
                </a:lnTo>
                <a:lnTo>
                  <a:pt x="195861" y="98474"/>
                </a:lnTo>
                <a:lnTo>
                  <a:pt x="194404" y="83855"/>
                </a:lnTo>
                <a:lnTo>
                  <a:pt x="179014" y="44718"/>
                </a:lnTo>
                <a:lnTo>
                  <a:pt x="149940" y="15782"/>
                </a:lnTo>
                <a:lnTo>
                  <a:pt x="110843" y="1057"/>
                </a:lnTo>
                <a:lnTo>
                  <a:pt x="96216" y="0"/>
                </a:lnTo>
                <a:close/>
              </a:path>
            </a:pathLst>
          </a:custGeom>
          <a:solidFill>
            <a:srgbClr val="000000"/>
          </a:solidFill>
        </p:spPr>
        <p:txBody>
          <a:bodyPr wrap="square" lIns="0" tIns="0" rIns="0" bIns="0" rtlCol="0"/>
          <a:lstStyle/>
          <a:p>
            <a:endParaRPr/>
          </a:p>
        </p:txBody>
      </p:sp>
      <p:sp>
        <p:nvSpPr>
          <p:cNvPr id="102" name="object 102"/>
          <p:cNvSpPr/>
          <p:nvPr/>
        </p:nvSpPr>
        <p:spPr>
          <a:xfrm>
            <a:off x="6013199" y="2546483"/>
            <a:ext cx="196215" cy="203835"/>
          </a:xfrm>
          <a:custGeom>
            <a:avLst/>
            <a:gdLst/>
            <a:ahLst/>
            <a:cxnLst/>
            <a:rect l="l" t="t" r="r" b="b"/>
            <a:pathLst>
              <a:path w="196214" h="203835">
                <a:moveTo>
                  <a:pt x="0" y="101703"/>
                </a:moveTo>
                <a:lnTo>
                  <a:pt x="8916" y="59241"/>
                </a:lnTo>
                <a:lnTo>
                  <a:pt x="33027" y="25537"/>
                </a:lnTo>
                <a:lnTo>
                  <a:pt x="68370" y="4705"/>
                </a:lnTo>
                <a:lnTo>
                  <a:pt x="96216" y="0"/>
                </a:lnTo>
                <a:lnTo>
                  <a:pt x="110843" y="1057"/>
                </a:lnTo>
                <a:lnTo>
                  <a:pt x="149940" y="15782"/>
                </a:lnTo>
                <a:lnTo>
                  <a:pt x="179014" y="44718"/>
                </a:lnTo>
                <a:lnTo>
                  <a:pt x="194405" y="83855"/>
                </a:lnTo>
                <a:lnTo>
                  <a:pt x="195861" y="98474"/>
                </a:lnTo>
                <a:lnTo>
                  <a:pt x="194867" y="113890"/>
                </a:lnTo>
                <a:lnTo>
                  <a:pt x="180918" y="154916"/>
                </a:lnTo>
                <a:lnTo>
                  <a:pt x="153453" y="185352"/>
                </a:lnTo>
                <a:lnTo>
                  <a:pt x="116246" y="201646"/>
                </a:lnTo>
                <a:lnTo>
                  <a:pt x="102330" y="203322"/>
                </a:lnTo>
                <a:lnTo>
                  <a:pt x="87256" y="202312"/>
                </a:lnTo>
                <a:lnTo>
                  <a:pt x="47302" y="187996"/>
                </a:lnTo>
                <a:lnTo>
                  <a:pt x="17759" y="159753"/>
                </a:lnTo>
                <a:lnTo>
                  <a:pt x="1851" y="121443"/>
                </a:lnTo>
                <a:lnTo>
                  <a:pt x="0" y="101703"/>
                </a:lnTo>
                <a:close/>
              </a:path>
            </a:pathLst>
          </a:custGeom>
          <a:ln w="50799">
            <a:solidFill>
              <a:srgbClr val="000000"/>
            </a:solidFill>
          </a:ln>
        </p:spPr>
        <p:txBody>
          <a:bodyPr wrap="square" lIns="0" tIns="0" rIns="0" bIns="0" rtlCol="0"/>
          <a:lstStyle/>
          <a:p>
            <a:endParaRPr/>
          </a:p>
        </p:txBody>
      </p:sp>
      <p:sp>
        <p:nvSpPr>
          <p:cNvPr id="103" name="object 103"/>
          <p:cNvSpPr/>
          <p:nvPr/>
        </p:nvSpPr>
        <p:spPr>
          <a:xfrm>
            <a:off x="5672052" y="2252749"/>
            <a:ext cx="361603" cy="369916"/>
          </a:xfrm>
          <a:prstGeom prst="rect">
            <a:avLst/>
          </a:prstGeom>
          <a:blipFill>
            <a:blip r:embed="rId19" cstate="print"/>
            <a:stretch>
              <a:fillRect/>
            </a:stretch>
          </a:blipFill>
        </p:spPr>
        <p:txBody>
          <a:bodyPr wrap="square" lIns="0" tIns="0" rIns="0" bIns="0" rtlCol="0"/>
          <a:lstStyle/>
          <a:p>
            <a:endParaRPr/>
          </a:p>
        </p:txBody>
      </p:sp>
      <p:sp>
        <p:nvSpPr>
          <p:cNvPr id="104" name="object 104"/>
          <p:cNvSpPr/>
          <p:nvPr/>
        </p:nvSpPr>
        <p:spPr>
          <a:xfrm>
            <a:off x="5728711" y="2309040"/>
            <a:ext cx="196215" cy="203835"/>
          </a:xfrm>
          <a:custGeom>
            <a:avLst/>
            <a:gdLst/>
            <a:ahLst/>
            <a:cxnLst/>
            <a:rect l="l" t="t" r="r" b="b"/>
            <a:pathLst>
              <a:path w="196214" h="203835">
                <a:moveTo>
                  <a:pt x="96216" y="0"/>
                </a:moveTo>
                <a:lnTo>
                  <a:pt x="55585" y="9965"/>
                </a:lnTo>
                <a:lnTo>
                  <a:pt x="23547" y="35544"/>
                </a:lnTo>
                <a:lnTo>
                  <a:pt x="4060" y="72624"/>
                </a:lnTo>
                <a:lnTo>
                  <a:pt x="0" y="101702"/>
                </a:lnTo>
                <a:lnTo>
                  <a:pt x="135" y="107103"/>
                </a:lnTo>
                <a:lnTo>
                  <a:pt x="10781" y="147910"/>
                </a:lnTo>
                <a:lnTo>
                  <a:pt x="36138" y="179938"/>
                </a:lnTo>
                <a:lnTo>
                  <a:pt x="72980" y="199326"/>
                </a:lnTo>
                <a:lnTo>
                  <a:pt x="102329" y="203322"/>
                </a:lnTo>
                <a:lnTo>
                  <a:pt x="116245" y="201646"/>
                </a:lnTo>
                <a:lnTo>
                  <a:pt x="153453" y="185351"/>
                </a:lnTo>
                <a:lnTo>
                  <a:pt x="180918" y="154916"/>
                </a:lnTo>
                <a:lnTo>
                  <a:pt x="194867" y="113890"/>
                </a:lnTo>
                <a:lnTo>
                  <a:pt x="195861" y="98475"/>
                </a:lnTo>
                <a:lnTo>
                  <a:pt x="194405" y="83855"/>
                </a:lnTo>
                <a:lnTo>
                  <a:pt x="179015" y="44719"/>
                </a:lnTo>
                <a:lnTo>
                  <a:pt x="149941" y="15783"/>
                </a:lnTo>
                <a:lnTo>
                  <a:pt x="110843" y="1057"/>
                </a:lnTo>
                <a:lnTo>
                  <a:pt x="96216" y="0"/>
                </a:lnTo>
                <a:close/>
              </a:path>
            </a:pathLst>
          </a:custGeom>
          <a:solidFill>
            <a:srgbClr val="FFFFFF"/>
          </a:solidFill>
        </p:spPr>
        <p:txBody>
          <a:bodyPr wrap="square" lIns="0" tIns="0" rIns="0" bIns="0" rtlCol="0"/>
          <a:lstStyle/>
          <a:p>
            <a:endParaRPr/>
          </a:p>
        </p:txBody>
      </p:sp>
      <p:sp>
        <p:nvSpPr>
          <p:cNvPr id="105" name="object 105"/>
          <p:cNvSpPr/>
          <p:nvPr/>
        </p:nvSpPr>
        <p:spPr>
          <a:xfrm>
            <a:off x="5728711" y="2309040"/>
            <a:ext cx="196215" cy="203835"/>
          </a:xfrm>
          <a:custGeom>
            <a:avLst/>
            <a:gdLst/>
            <a:ahLst/>
            <a:cxnLst/>
            <a:rect l="l" t="t" r="r" b="b"/>
            <a:pathLst>
              <a:path w="196214" h="203835">
                <a:moveTo>
                  <a:pt x="0" y="101703"/>
                </a:moveTo>
                <a:lnTo>
                  <a:pt x="8916" y="59241"/>
                </a:lnTo>
                <a:lnTo>
                  <a:pt x="33027" y="25537"/>
                </a:lnTo>
                <a:lnTo>
                  <a:pt x="68370" y="4705"/>
                </a:lnTo>
                <a:lnTo>
                  <a:pt x="96216" y="0"/>
                </a:lnTo>
                <a:lnTo>
                  <a:pt x="110843" y="1057"/>
                </a:lnTo>
                <a:lnTo>
                  <a:pt x="149940" y="15782"/>
                </a:lnTo>
                <a:lnTo>
                  <a:pt x="179014" y="44718"/>
                </a:lnTo>
                <a:lnTo>
                  <a:pt x="194405" y="83855"/>
                </a:lnTo>
                <a:lnTo>
                  <a:pt x="195861" y="98474"/>
                </a:lnTo>
                <a:lnTo>
                  <a:pt x="194867" y="113890"/>
                </a:lnTo>
                <a:lnTo>
                  <a:pt x="180918" y="154916"/>
                </a:lnTo>
                <a:lnTo>
                  <a:pt x="153453" y="185352"/>
                </a:lnTo>
                <a:lnTo>
                  <a:pt x="116246" y="201646"/>
                </a:lnTo>
                <a:lnTo>
                  <a:pt x="102330" y="203322"/>
                </a:lnTo>
                <a:lnTo>
                  <a:pt x="87256" y="202312"/>
                </a:lnTo>
                <a:lnTo>
                  <a:pt x="47302" y="187996"/>
                </a:lnTo>
                <a:lnTo>
                  <a:pt x="17759" y="159753"/>
                </a:lnTo>
                <a:lnTo>
                  <a:pt x="1851" y="121443"/>
                </a:lnTo>
                <a:lnTo>
                  <a:pt x="0" y="101703"/>
                </a:lnTo>
                <a:close/>
              </a:path>
            </a:pathLst>
          </a:custGeom>
          <a:ln w="50799">
            <a:solidFill>
              <a:srgbClr val="FFFFFF"/>
            </a:solidFill>
          </a:ln>
        </p:spPr>
        <p:txBody>
          <a:bodyPr wrap="square" lIns="0" tIns="0" rIns="0" bIns="0" rtlCol="0"/>
          <a:lstStyle/>
          <a:p>
            <a:endParaRPr/>
          </a:p>
        </p:txBody>
      </p:sp>
      <p:sp>
        <p:nvSpPr>
          <p:cNvPr id="106" name="object 106"/>
          <p:cNvSpPr/>
          <p:nvPr/>
        </p:nvSpPr>
        <p:spPr>
          <a:xfrm>
            <a:off x="5684520" y="2506286"/>
            <a:ext cx="365760" cy="369916"/>
          </a:xfrm>
          <a:prstGeom prst="rect">
            <a:avLst/>
          </a:prstGeom>
          <a:blipFill>
            <a:blip r:embed="rId20" cstate="print"/>
            <a:stretch>
              <a:fillRect/>
            </a:stretch>
          </a:blipFill>
        </p:spPr>
        <p:txBody>
          <a:bodyPr wrap="square" lIns="0" tIns="0" rIns="0" bIns="0" rtlCol="0"/>
          <a:lstStyle/>
          <a:p>
            <a:endParaRPr/>
          </a:p>
        </p:txBody>
      </p:sp>
      <p:sp>
        <p:nvSpPr>
          <p:cNvPr id="107" name="object 107"/>
          <p:cNvSpPr/>
          <p:nvPr/>
        </p:nvSpPr>
        <p:spPr>
          <a:xfrm>
            <a:off x="5741914" y="2563158"/>
            <a:ext cx="196215" cy="203835"/>
          </a:xfrm>
          <a:custGeom>
            <a:avLst/>
            <a:gdLst/>
            <a:ahLst/>
            <a:cxnLst/>
            <a:rect l="l" t="t" r="r" b="b"/>
            <a:pathLst>
              <a:path w="196214" h="203835">
                <a:moveTo>
                  <a:pt x="96216" y="0"/>
                </a:moveTo>
                <a:lnTo>
                  <a:pt x="55585" y="9965"/>
                </a:lnTo>
                <a:lnTo>
                  <a:pt x="23546" y="35545"/>
                </a:lnTo>
                <a:lnTo>
                  <a:pt x="4060" y="72625"/>
                </a:lnTo>
                <a:lnTo>
                  <a:pt x="0" y="101703"/>
                </a:lnTo>
                <a:lnTo>
                  <a:pt x="135" y="107106"/>
                </a:lnTo>
                <a:lnTo>
                  <a:pt x="10782" y="147912"/>
                </a:lnTo>
                <a:lnTo>
                  <a:pt x="36139" y="179940"/>
                </a:lnTo>
                <a:lnTo>
                  <a:pt x="72981" y="199327"/>
                </a:lnTo>
                <a:lnTo>
                  <a:pt x="102331" y="203323"/>
                </a:lnTo>
                <a:lnTo>
                  <a:pt x="116246" y="201647"/>
                </a:lnTo>
                <a:lnTo>
                  <a:pt x="153453" y="185352"/>
                </a:lnTo>
                <a:lnTo>
                  <a:pt x="180918" y="154916"/>
                </a:lnTo>
                <a:lnTo>
                  <a:pt x="194867" y="113890"/>
                </a:lnTo>
                <a:lnTo>
                  <a:pt x="195861" y="98474"/>
                </a:lnTo>
                <a:lnTo>
                  <a:pt x="194404" y="83855"/>
                </a:lnTo>
                <a:lnTo>
                  <a:pt x="179014" y="44718"/>
                </a:lnTo>
                <a:lnTo>
                  <a:pt x="149940" y="15782"/>
                </a:lnTo>
                <a:lnTo>
                  <a:pt x="110843" y="1057"/>
                </a:lnTo>
                <a:lnTo>
                  <a:pt x="96216" y="0"/>
                </a:lnTo>
                <a:close/>
              </a:path>
            </a:pathLst>
          </a:custGeom>
          <a:solidFill>
            <a:srgbClr val="FFFFFF"/>
          </a:solidFill>
        </p:spPr>
        <p:txBody>
          <a:bodyPr wrap="square" lIns="0" tIns="0" rIns="0" bIns="0" rtlCol="0"/>
          <a:lstStyle/>
          <a:p>
            <a:endParaRPr/>
          </a:p>
        </p:txBody>
      </p:sp>
      <p:sp>
        <p:nvSpPr>
          <p:cNvPr id="108" name="object 108"/>
          <p:cNvSpPr/>
          <p:nvPr/>
        </p:nvSpPr>
        <p:spPr>
          <a:xfrm>
            <a:off x="5741914" y="2563158"/>
            <a:ext cx="196215" cy="203835"/>
          </a:xfrm>
          <a:custGeom>
            <a:avLst/>
            <a:gdLst/>
            <a:ahLst/>
            <a:cxnLst/>
            <a:rect l="l" t="t" r="r" b="b"/>
            <a:pathLst>
              <a:path w="196214" h="203835">
                <a:moveTo>
                  <a:pt x="0" y="101703"/>
                </a:moveTo>
                <a:lnTo>
                  <a:pt x="8916" y="59241"/>
                </a:lnTo>
                <a:lnTo>
                  <a:pt x="33027" y="25537"/>
                </a:lnTo>
                <a:lnTo>
                  <a:pt x="68370" y="4705"/>
                </a:lnTo>
                <a:lnTo>
                  <a:pt x="96216" y="0"/>
                </a:lnTo>
                <a:lnTo>
                  <a:pt x="110843" y="1057"/>
                </a:lnTo>
                <a:lnTo>
                  <a:pt x="149940" y="15782"/>
                </a:lnTo>
                <a:lnTo>
                  <a:pt x="179014" y="44718"/>
                </a:lnTo>
                <a:lnTo>
                  <a:pt x="194405" y="83855"/>
                </a:lnTo>
                <a:lnTo>
                  <a:pt x="195861" y="98474"/>
                </a:lnTo>
                <a:lnTo>
                  <a:pt x="194867" y="113890"/>
                </a:lnTo>
                <a:lnTo>
                  <a:pt x="180918" y="154916"/>
                </a:lnTo>
                <a:lnTo>
                  <a:pt x="153453" y="185352"/>
                </a:lnTo>
                <a:lnTo>
                  <a:pt x="116246" y="201646"/>
                </a:lnTo>
                <a:lnTo>
                  <a:pt x="102330" y="203322"/>
                </a:lnTo>
                <a:lnTo>
                  <a:pt x="87256" y="202312"/>
                </a:lnTo>
                <a:lnTo>
                  <a:pt x="47302" y="187996"/>
                </a:lnTo>
                <a:lnTo>
                  <a:pt x="17759" y="159753"/>
                </a:lnTo>
                <a:lnTo>
                  <a:pt x="1851" y="121443"/>
                </a:lnTo>
                <a:lnTo>
                  <a:pt x="0" y="101703"/>
                </a:lnTo>
                <a:close/>
              </a:path>
            </a:pathLst>
          </a:custGeom>
          <a:ln w="50799">
            <a:solidFill>
              <a:srgbClr val="FFFFFF"/>
            </a:solidFill>
          </a:ln>
        </p:spPr>
        <p:txBody>
          <a:bodyPr wrap="square" lIns="0" tIns="0" rIns="0" bIns="0" rtlCol="0"/>
          <a:lstStyle/>
          <a:p>
            <a:endParaRPr/>
          </a:p>
        </p:txBody>
      </p:sp>
      <p:sp>
        <p:nvSpPr>
          <p:cNvPr id="109" name="object 109"/>
          <p:cNvSpPr/>
          <p:nvPr/>
        </p:nvSpPr>
        <p:spPr>
          <a:xfrm>
            <a:off x="7849986" y="1670858"/>
            <a:ext cx="361603" cy="369916"/>
          </a:xfrm>
          <a:prstGeom prst="rect">
            <a:avLst/>
          </a:prstGeom>
          <a:blipFill>
            <a:blip r:embed="rId21" cstate="print"/>
            <a:stretch>
              <a:fillRect/>
            </a:stretch>
          </a:blipFill>
        </p:spPr>
        <p:txBody>
          <a:bodyPr wrap="square" lIns="0" tIns="0" rIns="0" bIns="0" rtlCol="0"/>
          <a:lstStyle/>
          <a:p>
            <a:endParaRPr/>
          </a:p>
        </p:txBody>
      </p:sp>
      <p:sp>
        <p:nvSpPr>
          <p:cNvPr id="110" name="object 110"/>
          <p:cNvSpPr/>
          <p:nvPr/>
        </p:nvSpPr>
        <p:spPr>
          <a:xfrm>
            <a:off x="7905914" y="1727701"/>
            <a:ext cx="196215" cy="203835"/>
          </a:xfrm>
          <a:custGeom>
            <a:avLst/>
            <a:gdLst/>
            <a:ahLst/>
            <a:cxnLst/>
            <a:rect l="l" t="t" r="r" b="b"/>
            <a:pathLst>
              <a:path w="196215" h="203835">
                <a:moveTo>
                  <a:pt x="96216" y="0"/>
                </a:moveTo>
                <a:lnTo>
                  <a:pt x="55585" y="9965"/>
                </a:lnTo>
                <a:lnTo>
                  <a:pt x="23547" y="35545"/>
                </a:lnTo>
                <a:lnTo>
                  <a:pt x="4060" y="72625"/>
                </a:lnTo>
                <a:lnTo>
                  <a:pt x="0" y="101703"/>
                </a:lnTo>
                <a:lnTo>
                  <a:pt x="135" y="107106"/>
                </a:lnTo>
                <a:lnTo>
                  <a:pt x="10782" y="147912"/>
                </a:lnTo>
                <a:lnTo>
                  <a:pt x="36139" y="179940"/>
                </a:lnTo>
                <a:lnTo>
                  <a:pt x="72982" y="199327"/>
                </a:lnTo>
                <a:lnTo>
                  <a:pt x="102331" y="203323"/>
                </a:lnTo>
                <a:lnTo>
                  <a:pt x="116247" y="201647"/>
                </a:lnTo>
                <a:lnTo>
                  <a:pt x="153454" y="185352"/>
                </a:lnTo>
                <a:lnTo>
                  <a:pt x="180918" y="154916"/>
                </a:lnTo>
                <a:lnTo>
                  <a:pt x="194867" y="113890"/>
                </a:lnTo>
                <a:lnTo>
                  <a:pt x="195861" y="98474"/>
                </a:lnTo>
                <a:lnTo>
                  <a:pt x="194405" y="83855"/>
                </a:lnTo>
                <a:lnTo>
                  <a:pt x="179014" y="44718"/>
                </a:lnTo>
                <a:lnTo>
                  <a:pt x="149941" y="15782"/>
                </a:lnTo>
                <a:lnTo>
                  <a:pt x="110843" y="1057"/>
                </a:lnTo>
                <a:lnTo>
                  <a:pt x="96216" y="0"/>
                </a:lnTo>
                <a:close/>
              </a:path>
            </a:pathLst>
          </a:custGeom>
          <a:solidFill>
            <a:srgbClr val="000000"/>
          </a:solidFill>
        </p:spPr>
        <p:txBody>
          <a:bodyPr wrap="square" lIns="0" tIns="0" rIns="0" bIns="0" rtlCol="0"/>
          <a:lstStyle/>
          <a:p>
            <a:endParaRPr/>
          </a:p>
        </p:txBody>
      </p:sp>
      <p:sp>
        <p:nvSpPr>
          <p:cNvPr id="111" name="object 111"/>
          <p:cNvSpPr/>
          <p:nvPr/>
        </p:nvSpPr>
        <p:spPr>
          <a:xfrm>
            <a:off x="7905914" y="1727701"/>
            <a:ext cx="196215" cy="203835"/>
          </a:xfrm>
          <a:custGeom>
            <a:avLst/>
            <a:gdLst/>
            <a:ahLst/>
            <a:cxnLst/>
            <a:rect l="l" t="t" r="r" b="b"/>
            <a:pathLst>
              <a:path w="196215" h="203835">
                <a:moveTo>
                  <a:pt x="0" y="101703"/>
                </a:moveTo>
                <a:lnTo>
                  <a:pt x="8916" y="59241"/>
                </a:lnTo>
                <a:lnTo>
                  <a:pt x="33027" y="25537"/>
                </a:lnTo>
                <a:lnTo>
                  <a:pt x="68370" y="4705"/>
                </a:lnTo>
                <a:lnTo>
                  <a:pt x="96216" y="0"/>
                </a:lnTo>
                <a:lnTo>
                  <a:pt x="110843" y="1057"/>
                </a:lnTo>
                <a:lnTo>
                  <a:pt x="149941" y="15782"/>
                </a:lnTo>
                <a:lnTo>
                  <a:pt x="179014" y="44718"/>
                </a:lnTo>
                <a:lnTo>
                  <a:pt x="194404" y="83855"/>
                </a:lnTo>
                <a:lnTo>
                  <a:pt x="195861" y="98475"/>
                </a:lnTo>
                <a:lnTo>
                  <a:pt x="194867" y="113890"/>
                </a:lnTo>
                <a:lnTo>
                  <a:pt x="180917" y="154916"/>
                </a:lnTo>
                <a:lnTo>
                  <a:pt x="153453" y="185352"/>
                </a:lnTo>
                <a:lnTo>
                  <a:pt x="116245" y="201647"/>
                </a:lnTo>
                <a:lnTo>
                  <a:pt x="102330" y="203322"/>
                </a:lnTo>
                <a:lnTo>
                  <a:pt x="87256" y="202312"/>
                </a:lnTo>
                <a:lnTo>
                  <a:pt x="47302" y="187996"/>
                </a:lnTo>
                <a:lnTo>
                  <a:pt x="17758" y="159753"/>
                </a:lnTo>
                <a:lnTo>
                  <a:pt x="1850" y="121443"/>
                </a:lnTo>
                <a:lnTo>
                  <a:pt x="0" y="101703"/>
                </a:lnTo>
                <a:close/>
              </a:path>
            </a:pathLst>
          </a:custGeom>
          <a:ln w="50799">
            <a:solidFill>
              <a:srgbClr val="000000"/>
            </a:solidFill>
          </a:ln>
        </p:spPr>
        <p:txBody>
          <a:bodyPr wrap="square" lIns="0" tIns="0" rIns="0" bIns="0" rtlCol="0"/>
          <a:lstStyle/>
          <a:p>
            <a:endParaRPr/>
          </a:p>
        </p:txBody>
      </p:sp>
      <p:sp>
        <p:nvSpPr>
          <p:cNvPr id="112" name="object 112"/>
          <p:cNvSpPr/>
          <p:nvPr/>
        </p:nvSpPr>
        <p:spPr>
          <a:xfrm>
            <a:off x="8149244" y="2493818"/>
            <a:ext cx="361603" cy="374072"/>
          </a:xfrm>
          <a:prstGeom prst="rect">
            <a:avLst/>
          </a:prstGeom>
          <a:blipFill>
            <a:blip r:embed="rId22" cstate="print"/>
            <a:stretch>
              <a:fillRect/>
            </a:stretch>
          </a:blipFill>
        </p:spPr>
        <p:txBody>
          <a:bodyPr wrap="square" lIns="0" tIns="0" rIns="0" bIns="0" rtlCol="0"/>
          <a:lstStyle/>
          <a:p>
            <a:endParaRPr/>
          </a:p>
        </p:txBody>
      </p:sp>
      <p:sp>
        <p:nvSpPr>
          <p:cNvPr id="113" name="object 113"/>
          <p:cNvSpPr/>
          <p:nvPr/>
        </p:nvSpPr>
        <p:spPr>
          <a:xfrm>
            <a:off x="8204406" y="2552019"/>
            <a:ext cx="196215" cy="203835"/>
          </a:xfrm>
          <a:custGeom>
            <a:avLst/>
            <a:gdLst/>
            <a:ahLst/>
            <a:cxnLst/>
            <a:rect l="l" t="t" r="r" b="b"/>
            <a:pathLst>
              <a:path w="196215" h="203835">
                <a:moveTo>
                  <a:pt x="96217" y="0"/>
                </a:moveTo>
                <a:lnTo>
                  <a:pt x="55586" y="9965"/>
                </a:lnTo>
                <a:lnTo>
                  <a:pt x="23547" y="35544"/>
                </a:lnTo>
                <a:lnTo>
                  <a:pt x="4060" y="72624"/>
                </a:lnTo>
                <a:lnTo>
                  <a:pt x="0" y="101702"/>
                </a:lnTo>
                <a:lnTo>
                  <a:pt x="135" y="107103"/>
                </a:lnTo>
                <a:lnTo>
                  <a:pt x="10782" y="147910"/>
                </a:lnTo>
                <a:lnTo>
                  <a:pt x="36139" y="179938"/>
                </a:lnTo>
                <a:lnTo>
                  <a:pt x="72981" y="199326"/>
                </a:lnTo>
                <a:lnTo>
                  <a:pt x="102330" y="203322"/>
                </a:lnTo>
                <a:lnTo>
                  <a:pt x="116245" y="201646"/>
                </a:lnTo>
                <a:lnTo>
                  <a:pt x="153453" y="185352"/>
                </a:lnTo>
                <a:lnTo>
                  <a:pt x="180918" y="154916"/>
                </a:lnTo>
                <a:lnTo>
                  <a:pt x="194867" y="113890"/>
                </a:lnTo>
                <a:lnTo>
                  <a:pt x="195861" y="98475"/>
                </a:lnTo>
                <a:lnTo>
                  <a:pt x="194405" y="83855"/>
                </a:lnTo>
                <a:lnTo>
                  <a:pt x="179015" y="44719"/>
                </a:lnTo>
                <a:lnTo>
                  <a:pt x="149941" y="15783"/>
                </a:lnTo>
                <a:lnTo>
                  <a:pt x="110844" y="1057"/>
                </a:lnTo>
                <a:lnTo>
                  <a:pt x="96217" y="0"/>
                </a:lnTo>
                <a:close/>
              </a:path>
            </a:pathLst>
          </a:custGeom>
          <a:solidFill>
            <a:srgbClr val="000000"/>
          </a:solidFill>
        </p:spPr>
        <p:txBody>
          <a:bodyPr wrap="square" lIns="0" tIns="0" rIns="0" bIns="0" rtlCol="0"/>
          <a:lstStyle/>
          <a:p>
            <a:endParaRPr/>
          </a:p>
        </p:txBody>
      </p:sp>
      <p:sp>
        <p:nvSpPr>
          <p:cNvPr id="114" name="object 114"/>
          <p:cNvSpPr/>
          <p:nvPr/>
        </p:nvSpPr>
        <p:spPr>
          <a:xfrm>
            <a:off x="8204406" y="2552019"/>
            <a:ext cx="196215" cy="203835"/>
          </a:xfrm>
          <a:custGeom>
            <a:avLst/>
            <a:gdLst/>
            <a:ahLst/>
            <a:cxnLst/>
            <a:rect l="l" t="t" r="r" b="b"/>
            <a:pathLst>
              <a:path w="196215" h="203835">
                <a:moveTo>
                  <a:pt x="0" y="101703"/>
                </a:moveTo>
                <a:lnTo>
                  <a:pt x="8916" y="59241"/>
                </a:lnTo>
                <a:lnTo>
                  <a:pt x="33027" y="25537"/>
                </a:lnTo>
                <a:lnTo>
                  <a:pt x="68370" y="4706"/>
                </a:lnTo>
                <a:lnTo>
                  <a:pt x="96216" y="0"/>
                </a:lnTo>
                <a:lnTo>
                  <a:pt x="110843" y="1057"/>
                </a:lnTo>
                <a:lnTo>
                  <a:pt x="149941" y="15782"/>
                </a:lnTo>
                <a:lnTo>
                  <a:pt x="179014" y="44718"/>
                </a:lnTo>
                <a:lnTo>
                  <a:pt x="194404" y="83855"/>
                </a:lnTo>
                <a:lnTo>
                  <a:pt x="195861" y="98475"/>
                </a:lnTo>
                <a:lnTo>
                  <a:pt x="194867" y="113890"/>
                </a:lnTo>
                <a:lnTo>
                  <a:pt x="180917" y="154916"/>
                </a:lnTo>
                <a:lnTo>
                  <a:pt x="153453" y="185352"/>
                </a:lnTo>
                <a:lnTo>
                  <a:pt x="116245" y="201647"/>
                </a:lnTo>
                <a:lnTo>
                  <a:pt x="102330" y="203322"/>
                </a:lnTo>
                <a:lnTo>
                  <a:pt x="87256" y="202312"/>
                </a:lnTo>
                <a:lnTo>
                  <a:pt x="47302" y="187996"/>
                </a:lnTo>
                <a:lnTo>
                  <a:pt x="17759" y="159753"/>
                </a:lnTo>
                <a:lnTo>
                  <a:pt x="1850" y="121443"/>
                </a:lnTo>
                <a:lnTo>
                  <a:pt x="0" y="101703"/>
                </a:lnTo>
                <a:close/>
              </a:path>
            </a:pathLst>
          </a:custGeom>
          <a:ln w="50799">
            <a:solidFill>
              <a:srgbClr val="000000"/>
            </a:solidFill>
          </a:ln>
        </p:spPr>
        <p:txBody>
          <a:bodyPr wrap="square" lIns="0" tIns="0" rIns="0" bIns="0" rtlCol="0"/>
          <a:lstStyle/>
          <a:p>
            <a:endParaRPr/>
          </a:p>
        </p:txBody>
      </p:sp>
      <p:sp>
        <p:nvSpPr>
          <p:cNvPr id="115" name="object 115"/>
          <p:cNvSpPr/>
          <p:nvPr/>
        </p:nvSpPr>
        <p:spPr>
          <a:xfrm>
            <a:off x="8702041" y="2506286"/>
            <a:ext cx="361603" cy="369916"/>
          </a:xfrm>
          <a:prstGeom prst="rect">
            <a:avLst/>
          </a:prstGeom>
          <a:blipFill>
            <a:blip r:embed="rId23" cstate="print"/>
            <a:stretch>
              <a:fillRect/>
            </a:stretch>
          </a:blipFill>
        </p:spPr>
        <p:txBody>
          <a:bodyPr wrap="square" lIns="0" tIns="0" rIns="0" bIns="0" rtlCol="0"/>
          <a:lstStyle/>
          <a:p>
            <a:endParaRPr/>
          </a:p>
        </p:txBody>
      </p:sp>
      <p:sp>
        <p:nvSpPr>
          <p:cNvPr id="116" name="object 116"/>
          <p:cNvSpPr/>
          <p:nvPr/>
        </p:nvSpPr>
        <p:spPr>
          <a:xfrm>
            <a:off x="8757010" y="2562193"/>
            <a:ext cx="196215" cy="203835"/>
          </a:xfrm>
          <a:custGeom>
            <a:avLst/>
            <a:gdLst/>
            <a:ahLst/>
            <a:cxnLst/>
            <a:rect l="l" t="t" r="r" b="b"/>
            <a:pathLst>
              <a:path w="196215" h="203835">
                <a:moveTo>
                  <a:pt x="96216" y="0"/>
                </a:moveTo>
                <a:lnTo>
                  <a:pt x="55585" y="9966"/>
                </a:lnTo>
                <a:lnTo>
                  <a:pt x="23546" y="35545"/>
                </a:lnTo>
                <a:lnTo>
                  <a:pt x="4060" y="72625"/>
                </a:lnTo>
                <a:lnTo>
                  <a:pt x="0" y="101703"/>
                </a:lnTo>
                <a:lnTo>
                  <a:pt x="135" y="107104"/>
                </a:lnTo>
                <a:lnTo>
                  <a:pt x="10781" y="147911"/>
                </a:lnTo>
                <a:lnTo>
                  <a:pt x="36138" y="179939"/>
                </a:lnTo>
                <a:lnTo>
                  <a:pt x="72980" y="199327"/>
                </a:lnTo>
                <a:lnTo>
                  <a:pt x="102329" y="203323"/>
                </a:lnTo>
                <a:lnTo>
                  <a:pt x="116245" y="201647"/>
                </a:lnTo>
                <a:lnTo>
                  <a:pt x="153452" y="185353"/>
                </a:lnTo>
                <a:lnTo>
                  <a:pt x="180917" y="154917"/>
                </a:lnTo>
                <a:lnTo>
                  <a:pt x="194866" y="113891"/>
                </a:lnTo>
                <a:lnTo>
                  <a:pt x="195860" y="98475"/>
                </a:lnTo>
                <a:lnTo>
                  <a:pt x="194403" y="83856"/>
                </a:lnTo>
                <a:lnTo>
                  <a:pt x="179013" y="44719"/>
                </a:lnTo>
                <a:lnTo>
                  <a:pt x="149940" y="15783"/>
                </a:lnTo>
                <a:lnTo>
                  <a:pt x="110843" y="1057"/>
                </a:lnTo>
                <a:lnTo>
                  <a:pt x="96216" y="0"/>
                </a:lnTo>
                <a:close/>
              </a:path>
            </a:pathLst>
          </a:custGeom>
          <a:solidFill>
            <a:srgbClr val="000000"/>
          </a:solidFill>
        </p:spPr>
        <p:txBody>
          <a:bodyPr wrap="square" lIns="0" tIns="0" rIns="0" bIns="0" rtlCol="0"/>
          <a:lstStyle/>
          <a:p>
            <a:endParaRPr/>
          </a:p>
        </p:txBody>
      </p:sp>
      <p:sp>
        <p:nvSpPr>
          <p:cNvPr id="117" name="object 117"/>
          <p:cNvSpPr/>
          <p:nvPr/>
        </p:nvSpPr>
        <p:spPr>
          <a:xfrm>
            <a:off x="8757010" y="2562193"/>
            <a:ext cx="196215" cy="203835"/>
          </a:xfrm>
          <a:custGeom>
            <a:avLst/>
            <a:gdLst/>
            <a:ahLst/>
            <a:cxnLst/>
            <a:rect l="l" t="t" r="r" b="b"/>
            <a:pathLst>
              <a:path w="196215" h="203835">
                <a:moveTo>
                  <a:pt x="0" y="101703"/>
                </a:moveTo>
                <a:lnTo>
                  <a:pt x="8916" y="59241"/>
                </a:lnTo>
                <a:lnTo>
                  <a:pt x="33027" y="25537"/>
                </a:lnTo>
                <a:lnTo>
                  <a:pt x="68370" y="4706"/>
                </a:lnTo>
                <a:lnTo>
                  <a:pt x="96216" y="0"/>
                </a:lnTo>
                <a:lnTo>
                  <a:pt x="110843" y="1057"/>
                </a:lnTo>
                <a:lnTo>
                  <a:pt x="149941" y="15782"/>
                </a:lnTo>
                <a:lnTo>
                  <a:pt x="179014" y="44718"/>
                </a:lnTo>
                <a:lnTo>
                  <a:pt x="194404" y="83855"/>
                </a:lnTo>
                <a:lnTo>
                  <a:pt x="195861" y="98475"/>
                </a:lnTo>
                <a:lnTo>
                  <a:pt x="194867" y="113890"/>
                </a:lnTo>
                <a:lnTo>
                  <a:pt x="180917" y="154916"/>
                </a:lnTo>
                <a:lnTo>
                  <a:pt x="153453" y="185352"/>
                </a:lnTo>
                <a:lnTo>
                  <a:pt x="116245" y="201647"/>
                </a:lnTo>
                <a:lnTo>
                  <a:pt x="102330" y="203322"/>
                </a:lnTo>
                <a:lnTo>
                  <a:pt x="87256" y="202312"/>
                </a:lnTo>
                <a:lnTo>
                  <a:pt x="47302" y="187996"/>
                </a:lnTo>
                <a:lnTo>
                  <a:pt x="17759" y="159753"/>
                </a:lnTo>
                <a:lnTo>
                  <a:pt x="1850" y="121443"/>
                </a:lnTo>
                <a:lnTo>
                  <a:pt x="0" y="101703"/>
                </a:lnTo>
                <a:close/>
              </a:path>
            </a:pathLst>
          </a:custGeom>
          <a:ln w="50799">
            <a:solidFill>
              <a:srgbClr val="000000"/>
            </a:solidFill>
          </a:ln>
        </p:spPr>
        <p:txBody>
          <a:bodyPr wrap="square" lIns="0" tIns="0" rIns="0" bIns="0" rtlCol="0"/>
          <a:lstStyle/>
          <a:p>
            <a:endParaRPr/>
          </a:p>
        </p:txBody>
      </p:sp>
      <p:sp>
        <p:nvSpPr>
          <p:cNvPr id="118" name="object 118"/>
          <p:cNvSpPr/>
          <p:nvPr/>
        </p:nvSpPr>
        <p:spPr>
          <a:xfrm>
            <a:off x="7567354" y="1974272"/>
            <a:ext cx="361603" cy="369916"/>
          </a:xfrm>
          <a:prstGeom prst="rect">
            <a:avLst/>
          </a:prstGeom>
          <a:blipFill>
            <a:blip r:embed="rId24" cstate="print"/>
            <a:stretch>
              <a:fillRect/>
            </a:stretch>
          </a:blipFill>
        </p:spPr>
        <p:txBody>
          <a:bodyPr wrap="square" lIns="0" tIns="0" rIns="0" bIns="0" rtlCol="0"/>
          <a:lstStyle/>
          <a:p>
            <a:endParaRPr/>
          </a:p>
        </p:txBody>
      </p:sp>
      <p:sp>
        <p:nvSpPr>
          <p:cNvPr id="119" name="object 119"/>
          <p:cNvSpPr/>
          <p:nvPr/>
        </p:nvSpPr>
        <p:spPr>
          <a:xfrm>
            <a:off x="7624081" y="2031626"/>
            <a:ext cx="196215" cy="203835"/>
          </a:xfrm>
          <a:custGeom>
            <a:avLst/>
            <a:gdLst/>
            <a:ahLst/>
            <a:cxnLst/>
            <a:rect l="l" t="t" r="r" b="b"/>
            <a:pathLst>
              <a:path w="196214" h="203835">
                <a:moveTo>
                  <a:pt x="96216" y="0"/>
                </a:moveTo>
                <a:lnTo>
                  <a:pt x="55585" y="9965"/>
                </a:lnTo>
                <a:lnTo>
                  <a:pt x="23546" y="35545"/>
                </a:lnTo>
                <a:lnTo>
                  <a:pt x="4060" y="72625"/>
                </a:lnTo>
                <a:lnTo>
                  <a:pt x="0" y="101703"/>
                </a:lnTo>
                <a:lnTo>
                  <a:pt x="135" y="107106"/>
                </a:lnTo>
                <a:lnTo>
                  <a:pt x="10782" y="147912"/>
                </a:lnTo>
                <a:lnTo>
                  <a:pt x="36139" y="179940"/>
                </a:lnTo>
                <a:lnTo>
                  <a:pt x="72981" y="199327"/>
                </a:lnTo>
                <a:lnTo>
                  <a:pt x="102331" y="203323"/>
                </a:lnTo>
                <a:lnTo>
                  <a:pt x="116246" y="201647"/>
                </a:lnTo>
                <a:lnTo>
                  <a:pt x="153453" y="185352"/>
                </a:lnTo>
                <a:lnTo>
                  <a:pt x="180918" y="154916"/>
                </a:lnTo>
                <a:lnTo>
                  <a:pt x="194867" y="113890"/>
                </a:lnTo>
                <a:lnTo>
                  <a:pt x="195861" y="98474"/>
                </a:lnTo>
                <a:lnTo>
                  <a:pt x="194404" y="83855"/>
                </a:lnTo>
                <a:lnTo>
                  <a:pt x="179014" y="44718"/>
                </a:lnTo>
                <a:lnTo>
                  <a:pt x="149940" y="15782"/>
                </a:lnTo>
                <a:lnTo>
                  <a:pt x="110843" y="1057"/>
                </a:lnTo>
                <a:lnTo>
                  <a:pt x="96216" y="0"/>
                </a:lnTo>
                <a:close/>
              </a:path>
            </a:pathLst>
          </a:custGeom>
          <a:solidFill>
            <a:srgbClr val="000000"/>
          </a:solidFill>
        </p:spPr>
        <p:txBody>
          <a:bodyPr wrap="square" lIns="0" tIns="0" rIns="0" bIns="0" rtlCol="0"/>
          <a:lstStyle/>
          <a:p>
            <a:endParaRPr/>
          </a:p>
        </p:txBody>
      </p:sp>
      <p:sp>
        <p:nvSpPr>
          <p:cNvPr id="120" name="object 120"/>
          <p:cNvSpPr/>
          <p:nvPr/>
        </p:nvSpPr>
        <p:spPr>
          <a:xfrm>
            <a:off x="7624081" y="2031626"/>
            <a:ext cx="196215" cy="203835"/>
          </a:xfrm>
          <a:custGeom>
            <a:avLst/>
            <a:gdLst/>
            <a:ahLst/>
            <a:cxnLst/>
            <a:rect l="l" t="t" r="r" b="b"/>
            <a:pathLst>
              <a:path w="196214" h="203835">
                <a:moveTo>
                  <a:pt x="0" y="101703"/>
                </a:moveTo>
                <a:lnTo>
                  <a:pt x="8916" y="59241"/>
                </a:lnTo>
                <a:lnTo>
                  <a:pt x="33027" y="25537"/>
                </a:lnTo>
                <a:lnTo>
                  <a:pt x="68370" y="4705"/>
                </a:lnTo>
                <a:lnTo>
                  <a:pt x="96216" y="0"/>
                </a:lnTo>
                <a:lnTo>
                  <a:pt x="110843" y="1057"/>
                </a:lnTo>
                <a:lnTo>
                  <a:pt x="149940" y="15782"/>
                </a:lnTo>
                <a:lnTo>
                  <a:pt x="179014" y="44718"/>
                </a:lnTo>
                <a:lnTo>
                  <a:pt x="194405" y="83855"/>
                </a:lnTo>
                <a:lnTo>
                  <a:pt x="195861" y="98474"/>
                </a:lnTo>
                <a:lnTo>
                  <a:pt x="194867" y="113890"/>
                </a:lnTo>
                <a:lnTo>
                  <a:pt x="180918" y="154916"/>
                </a:lnTo>
                <a:lnTo>
                  <a:pt x="153453" y="185352"/>
                </a:lnTo>
                <a:lnTo>
                  <a:pt x="116246" y="201646"/>
                </a:lnTo>
                <a:lnTo>
                  <a:pt x="102330" y="203322"/>
                </a:lnTo>
                <a:lnTo>
                  <a:pt x="87256" y="202312"/>
                </a:lnTo>
                <a:lnTo>
                  <a:pt x="47302" y="187996"/>
                </a:lnTo>
                <a:lnTo>
                  <a:pt x="17759" y="159753"/>
                </a:lnTo>
                <a:lnTo>
                  <a:pt x="1851" y="121443"/>
                </a:lnTo>
                <a:lnTo>
                  <a:pt x="0" y="101703"/>
                </a:lnTo>
                <a:close/>
              </a:path>
            </a:pathLst>
          </a:custGeom>
          <a:ln w="50799">
            <a:solidFill>
              <a:srgbClr val="000000"/>
            </a:solidFill>
          </a:ln>
        </p:spPr>
        <p:txBody>
          <a:bodyPr wrap="square" lIns="0" tIns="0" rIns="0" bIns="0" rtlCol="0"/>
          <a:lstStyle/>
          <a:p>
            <a:endParaRPr/>
          </a:p>
        </p:txBody>
      </p:sp>
      <p:sp>
        <p:nvSpPr>
          <p:cNvPr id="121" name="object 121"/>
          <p:cNvSpPr/>
          <p:nvPr/>
        </p:nvSpPr>
        <p:spPr>
          <a:xfrm>
            <a:off x="3176330" y="4134867"/>
            <a:ext cx="1754505" cy="1642110"/>
          </a:xfrm>
          <a:custGeom>
            <a:avLst/>
            <a:gdLst/>
            <a:ahLst/>
            <a:cxnLst/>
            <a:rect l="l" t="t" r="r" b="b"/>
            <a:pathLst>
              <a:path w="1754504" h="1642110">
                <a:moveTo>
                  <a:pt x="0" y="0"/>
                </a:moveTo>
                <a:lnTo>
                  <a:pt x="1754127" y="0"/>
                </a:lnTo>
                <a:lnTo>
                  <a:pt x="1754127" y="1641751"/>
                </a:lnTo>
                <a:lnTo>
                  <a:pt x="0" y="1641751"/>
                </a:lnTo>
                <a:lnTo>
                  <a:pt x="0" y="0"/>
                </a:lnTo>
                <a:close/>
              </a:path>
            </a:pathLst>
          </a:custGeom>
          <a:solidFill>
            <a:srgbClr val="B38939"/>
          </a:solidFill>
        </p:spPr>
        <p:txBody>
          <a:bodyPr wrap="square" lIns="0" tIns="0" rIns="0" bIns="0" rtlCol="0"/>
          <a:lstStyle/>
          <a:p>
            <a:endParaRPr/>
          </a:p>
        </p:txBody>
      </p:sp>
      <p:sp>
        <p:nvSpPr>
          <p:cNvPr id="122" name="object 122"/>
          <p:cNvSpPr/>
          <p:nvPr/>
        </p:nvSpPr>
        <p:spPr>
          <a:xfrm>
            <a:off x="3176330" y="4134867"/>
            <a:ext cx="1754505" cy="1642110"/>
          </a:xfrm>
          <a:custGeom>
            <a:avLst/>
            <a:gdLst/>
            <a:ahLst/>
            <a:cxnLst/>
            <a:rect l="l" t="t" r="r" b="b"/>
            <a:pathLst>
              <a:path w="1754504" h="1642110">
                <a:moveTo>
                  <a:pt x="0" y="0"/>
                </a:moveTo>
                <a:lnTo>
                  <a:pt x="1754127" y="0"/>
                </a:lnTo>
                <a:lnTo>
                  <a:pt x="1754127" y="1641751"/>
                </a:lnTo>
                <a:lnTo>
                  <a:pt x="0" y="1641751"/>
                </a:lnTo>
                <a:lnTo>
                  <a:pt x="0" y="0"/>
                </a:lnTo>
                <a:close/>
              </a:path>
            </a:pathLst>
          </a:custGeom>
          <a:ln w="25399">
            <a:solidFill>
              <a:srgbClr val="919191"/>
            </a:solidFill>
          </a:ln>
        </p:spPr>
        <p:txBody>
          <a:bodyPr wrap="square" lIns="0" tIns="0" rIns="0" bIns="0" rtlCol="0"/>
          <a:lstStyle/>
          <a:p>
            <a:endParaRPr/>
          </a:p>
        </p:txBody>
      </p:sp>
      <p:sp>
        <p:nvSpPr>
          <p:cNvPr id="123" name="object 123"/>
          <p:cNvSpPr/>
          <p:nvPr/>
        </p:nvSpPr>
        <p:spPr>
          <a:xfrm>
            <a:off x="4046913" y="4688378"/>
            <a:ext cx="361603" cy="369916"/>
          </a:xfrm>
          <a:prstGeom prst="rect">
            <a:avLst/>
          </a:prstGeom>
          <a:blipFill>
            <a:blip r:embed="rId25" cstate="print"/>
            <a:stretch>
              <a:fillRect/>
            </a:stretch>
          </a:blipFill>
        </p:spPr>
        <p:txBody>
          <a:bodyPr wrap="square" lIns="0" tIns="0" rIns="0" bIns="0" rtlCol="0"/>
          <a:lstStyle/>
          <a:p>
            <a:endParaRPr/>
          </a:p>
        </p:txBody>
      </p:sp>
      <p:sp>
        <p:nvSpPr>
          <p:cNvPr id="124" name="object 124"/>
          <p:cNvSpPr/>
          <p:nvPr/>
        </p:nvSpPr>
        <p:spPr>
          <a:xfrm>
            <a:off x="4103632" y="4745772"/>
            <a:ext cx="196215" cy="203835"/>
          </a:xfrm>
          <a:custGeom>
            <a:avLst/>
            <a:gdLst/>
            <a:ahLst/>
            <a:cxnLst/>
            <a:rect l="l" t="t" r="r" b="b"/>
            <a:pathLst>
              <a:path w="196214" h="203835">
                <a:moveTo>
                  <a:pt x="96217" y="0"/>
                </a:moveTo>
                <a:lnTo>
                  <a:pt x="55585" y="9965"/>
                </a:lnTo>
                <a:lnTo>
                  <a:pt x="23546" y="35544"/>
                </a:lnTo>
                <a:lnTo>
                  <a:pt x="4060" y="72624"/>
                </a:lnTo>
                <a:lnTo>
                  <a:pt x="0" y="101702"/>
                </a:lnTo>
                <a:lnTo>
                  <a:pt x="135" y="107103"/>
                </a:lnTo>
                <a:lnTo>
                  <a:pt x="10781" y="147910"/>
                </a:lnTo>
                <a:lnTo>
                  <a:pt x="36138" y="179938"/>
                </a:lnTo>
                <a:lnTo>
                  <a:pt x="72980" y="199326"/>
                </a:lnTo>
                <a:lnTo>
                  <a:pt x="102330" y="203322"/>
                </a:lnTo>
                <a:lnTo>
                  <a:pt x="116245" y="201646"/>
                </a:lnTo>
                <a:lnTo>
                  <a:pt x="153453" y="185352"/>
                </a:lnTo>
                <a:lnTo>
                  <a:pt x="180918" y="154916"/>
                </a:lnTo>
                <a:lnTo>
                  <a:pt x="194867" y="113890"/>
                </a:lnTo>
                <a:lnTo>
                  <a:pt x="195861" y="98475"/>
                </a:lnTo>
                <a:lnTo>
                  <a:pt x="194405" y="83855"/>
                </a:lnTo>
                <a:lnTo>
                  <a:pt x="179015" y="44719"/>
                </a:lnTo>
                <a:lnTo>
                  <a:pt x="149941" y="15783"/>
                </a:lnTo>
                <a:lnTo>
                  <a:pt x="110844" y="1057"/>
                </a:lnTo>
                <a:lnTo>
                  <a:pt x="96217" y="0"/>
                </a:lnTo>
                <a:close/>
              </a:path>
            </a:pathLst>
          </a:custGeom>
          <a:solidFill>
            <a:srgbClr val="000000"/>
          </a:solidFill>
        </p:spPr>
        <p:txBody>
          <a:bodyPr wrap="square" lIns="0" tIns="0" rIns="0" bIns="0" rtlCol="0"/>
          <a:lstStyle/>
          <a:p>
            <a:endParaRPr/>
          </a:p>
        </p:txBody>
      </p:sp>
      <p:sp>
        <p:nvSpPr>
          <p:cNvPr id="125" name="object 125"/>
          <p:cNvSpPr/>
          <p:nvPr/>
        </p:nvSpPr>
        <p:spPr>
          <a:xfrm>
            <a:off x="4103632" y="4745772"/>
            <a:ext cx="196215" cy="203835"/>
          </a:xfrm>
          <a:custGeom>
            <a:avLst/>
            <a:gdLst/>
            <a:ahLst/>
            <a:cxnLst/>
            <a:rect l="l" t="t" r="r" b="b"/>
            <a:pathLst>
              <a:path w="196214" h="203835">
                <a:moveTo>
                  <a:pt x="0" y="101703"/>
                </a:moveTo>
                <a:lnTo>
                  <a:pt x="8916" y="59241"/>
                </a:lnTo>
                <a:lnTo>
                  <a:pt x="33027" y="25537"/>
                </a:lnTo>
                <a:lnTo>
                  <a:pt x="68370" y="4705"/>
                </a:lnTo>
                <a:lnTo>
                  <a:pt x="96216" y="0"/>
                </a:lnTo>
                <a:lnTo>
                  <a:pt x="110843" y="1057"/>
                </a:lnTo>
                <a:lnTo>
                  <a:pt x="149941" y="15783"/>
                </a:lnTo>
                <a:lnTo>
                  <a:pt x="179014" y="44718"/>
                </a:lnTo>
                <a:lnTo>
                  <a:pt x="194404" y="83855"/>
                </a:lnTo>
                <a:lnTo>
                  <a:pt x="195861" y="98475"/>
                </a:lnTo>
                <a:lnTo>
                  <a:pt x="194867" y="113890"/>
                </a:lnTo>
                <a:lnTo>
                  <a:pt x="180918" y="154916"/>
                </a:lnTo>
                <a:lnTo>
                  <a:pt x="153453" y="185352"/>
                </a:lnTo>
                <a:lnTo>
                  <a:pt x="116245" y="201647"/>
                </a:lnTo>
                <a:lnTo>
                  <a:pt x="102330" y="203322"/>
                </a:lnTo>
                <a:lnTo>
                  <a:pt x="87256" y="202312"/>
                </a:lnTo>
                <a:lnTo>
                  <a:pt x="47302" y="187996"/>
                </a:lnTo>
                <a:lnTo>
                  <a:pt x="17759" y="159753"/>
                </a:lnTo>
                <a:lnTo>
                  <a:pt x="1850" y="121443"/>
                </a:lnTo>
                <a:lnTo>
                  <a:pt x="0" y="101703"/>
                </a:lnTo>
                <a:close/>
              </a:path>
            </a:pathLst>
          </a:custGeom>
          <a:ln w="50799">
            <a:solidFill>
              <a:srgbClr val="000000"/>
            </a:solidFill>
          </a:ln>
        </p:spPr>
        <p:txBody>
          <a:bodyPr wrap="square" lIns="0" tIns="0" rIns="0" bIns="0" rtlCol="0"/>
          <a:lstStyle/>
          <a:p>
            <a:endParaRPr/>
          </a:p>
        </p:txBody>
      </p:sp>
      <p:sp>
        <p:nvSpPr>
          <p:cNvPr id="126" name="object 126"/>
          <p:cNvSpPr/>
          <p:nvPr/>
        </p:nvSpPr>
        <p:spPr>
          <a:xfrm>
            <a:off x="3743498" y="4688378"/>
            <a:ext cx="361603" cy="369916"/>
          </a:xfrm>
          <a:prstGeom prst="rect">
            <a:avLst/>
          </a:prstGeom>
          <a:blipFill>
            <a:blip r:embed="rId26" cstate="print"/>
            <a:stretch>
              <a:fillRect/>
            </a:stretch>
          </a:blipFill>
        </p:spPr>
        <p:txBody>
          <a:bodyPr wrap="square" lIns="0" tIns="0" rIns="0" bIns="0" rtlCol="0"/>
          <a:lstStyle/>
          <a:p>
            <a:endParaRPr/>
          </a:p>
        </p:txBody>
      </p:sp>
      <p:sp>
        <p:nvSpPr>
          <p:cNvPr id="127" name="object 127"/>
          <p:cNvSpPr/>
          <p:nvPr/>
        </p:nvSpPr>
        <p:spPr>
          <a:xfrm>
            <a:off x="3799708" y="4746203"/>
            <a:ext cx="196215" cy="203835"/>
          </a:xfrm>
          <a:custGeom>
            <a:avLst/>
            <a:gdLst/>
            <a:ahLst/>
            <a:cxnLst/>
            <a:rect l="l" t="t" r="r" b="b"/>
            <a:pathLst>
              <a:path w="196214" h="203835">
                <a:moveTo>
                  <a:pt x="96216" y="0"/>
                </a:moveTo>
                <a:lnTo>
                  <a:pt x="55585" y="9966"/>
                </a:lnTo>
                <a:lnTo>
                  <a:pt x="23546" y="35545"/>
                </a:lnTo>
                <a:lnTo>
                  <a:pt x="4060" y="72625"/>
                </a:lnTo>
                <a:lnTo>
                  <a:pt x="0" y="101703"/>
                </a:lnTo>
                <a:lnTo>
                  <a:pt x="135" y="107106"/>
                </a:lnTo>
                <a:lnTo>
                  <a:pt x="10782" y="147912"/>
                </a:lnTo>
                <a:lnTo>
                  <a:pt x="36139" y="179940"/>
                </a:lnTo>
                <a:lnTo>
                  <a:pt x="72981" y="199327"/>
                </a:lnTo>
                <a:lnTo>
                  <a:pt x="102331" y="203323"/>
                </a:lnTo>
                <a:lnTo>
                  <a:pt x="116247" y="201647"/>
                </a:lnTo>
                <a:lnTo>
                  <a:pt x="153454" y="185352"/>
                </a:lnTo>
                <a:lnTo>
                  <a:pt x="180918" y="154916"/>
                </a:lnTo>
                <a:lnTo>
                  <a:pt x="194867" y="113890"/>
                </a:lnTo>
                <a:lnTo>
                  <a:pt x="195861" y="98474"/>
                </a:lnTo>
                <a:lnTo>
                  <a:pt x="194405" y="83855"/>
                </a:lnTo>
                <a:lnTo>
                  <a:pt x="179014" y="44719"/>
                </a:lnTo>
                <a:lnTo>
                  <a:pt x="149941" y="15783"/>
                </a:lnTo>
                <a:lnTo>
                  <a:pt x="110843" y="1057"/>
                </a:lnTo>
                <a:lnTo>
                  <a:pt x="96216" y="0"/>
                </a:lnTo>
                <a:close/>
              </a:path>
            </a:pathLst>
          </a:custGeom>
          <a:solidFill>
            <a:srgbClr val="FFFFFF"/>
          </a:solidFill>
        </p:spPr>
        <p:txBody>
          <a:bodyPr wrap="square" lIns="0" tIns="0" rIns="0" bIns="0" rtlCol="0"/>
          <a:lstStyle/>
          <a:p>
            <a:endParaRPr/>
          </a:p>
        </p:txBody>
      </p:sp>
      <p:sp>
        <p:nvSpPr>
          <p:cNvPr id="128" name="object 128"/>
          <p:cNvSpPr/>
          <p:nvPr/>
        </p:nvSpPr>
        <p:spPr>
          <a:xfrm>
            <a:off x="3799708" y="4746203"/>
            <a:ext cx="196215" cy="203835"/>
          </a:xfrm>
          <a:custGeom>
            <a:avLst/>
            <a:gdLst/>
            <a:ahLst/>
            <a:cxnLst/>
            <a:rect l="l" t="t" r="r" b="b"/>
            <a:pathLst>
              <a:path w="196214" h="203835">
                <a:moveTo>
                  <a:pt x="0" y="101703"/>
                </a:moveTo>
                <a:lnTo>
                  <a:pt x="8916" y="59241"/>
                </a:lnTo>
                <a:lnTo>
                  <a:pt x="33027" y="25537"/>
                </a:lnTo>
                <a:lnTo>
                  <a:pt x="68370" y="4705"/>
                </a:lnTo>
                <a:lnTo>
                  <a:pt x="96216" y="0"/>
                </a:lnTo>
                <a:lnTo>
                  <a:pt x="110843" y="1057"/>
                </a:lnTo>
                <a:lnTo>
                  <a:pt x="149941" y="15783"/>
                </a:lnTo>
                <a:lnTo>
                  <a:pt x="179014" y="44718"/>
                </a:lnTo>
                <a:lnTo>
                  <a:pt x="194404" y="83855"/>
                </a:lnTo>
                <a:lnTo>
                  <a:pt x="195861" y="98475"/>
                </a:lnTo>
                <a:lnTo>
                  <a:pt x="194867" y="113890"/>
                </a:lnTo>
                <a:lnTo>
                  <a:pt x="180918" y="154916"/>
                </a:lnTo>
                <a:lnTo>
                  <a:pt x="153453" y="185352"/>
                </a:lnTo>
                <a:lnTo>
                  <a:pt x="116245" y="201647"/>
                </a:lnTo>
                <a:lnTo>
                  <a:pt x="102330" y="203322"/>
                </a:lnTo>
                <a:lnTo>
                  <a:pt x="87256" y="202312"/>
                </a:lnTo>
                <a:lnTo>
                  <a:pt x="47302" y="187996"/>
                </a:lnTo>
                <a:lnTo>
                  <a:pt x="17759" y="159753"/>
                </a:lnTo>
                <a:lnTo>
                  <a:pt x="1850" y="121443"/>
                </a:lnTo>
                <a:lnTo>
                  <a:pt x="0" y="101703"/>
                </a:lnTo>
                <a:close/>
              </a:path>
            </a:pathLst>
          </a:custGeom>
          <a:ln w="50799">
            <a:solidFill>
              <a:srgbClr val="FFFFFF"/>
            </a:solidFill>
          </a:ln>
        </p:spPr>
        <p:txBody>
          <a:bodyPr wrap="square" lIns="0" tIns="0" rIns="0" bIns="0" rtlCol="0"/>
          <a:lstStyle/>
          <a:p>
            <a:endParaRPr/>
          </a:p>
        </p:txBody>
      </p:sp>
      <p:sp>
        <p:nvSpPr>
          <p:cNvPr id="129" name="object 129"/>
          <p:cNvSpPr/>
          <p:nvPr/>
        </p:nvSpPr>
        <p:spPr>
          <a:xfrm>
            <a:off x="3743498" y="4418214"/>
            <a:ext cx="361603" cy="369916"/>
          </a:xfrm>
          <a:prstGeom prst="rect">
            <a:avLst/>
          </a:prstGeom>
          <a:blipFill>
            <a:blip r:embed="rId27" cstate="print"/>
            <a:stretch>
              <a:fillRect/>
            </a:stretch>
          </a:blipFill>
        </p:spPr>
        <p:txBody>
          <a:bodyPr wrap="square" lIns="0" tIns="0" rIns="0" bIns="0" rtlCol="0"/>
          <a:lstStyle/>
          <a:p>
            <a:endParaRPr/>
          </a:p>
        </p:txBody>
      </p:sp>
      <p:sp>
        <p:nvSpPr>
          <p:cNvPr id="130" name="object 130"/>
          <p:cNvSpPr/>
          <p:nvPr/>
        </p:nvSpPr>
        <p:spPr>
          <a:xfrm>
            <a:off x="3799708" y="4473951"/>
            <a:ext cx="196215" cy="203835"/>
          </a:xfrm>
          <a:custGeom>
            <a:avLst/>
            <a:gdLst/>
            <a:ahLst/>
            <a:cxnLst/>
            <a:rect l="l" t="t" r="r" b="b"/>
            <a:pathLst>
              <a:path w="196214" h="203835">
                <a:moveTo>
                  <a:pt x="96217" y="0"/>
                </a:moveTo>
                <a:lnTo>
                  <a:pt x="55585" y="9965"/>
                </a:lnTo>
                <a:lnTo>
                  <a:pt x="23546" y="35544"/>
                </a:lnTo>
                <a:lnTo>
                  <a:pt x="4060" y="72624"/>
                </a:lnTo>
                <a:lnTo>
                  <a:pt x="0" y="101702"/>
                </a:lnTo>
                <a:lnTo>
                  <a:pt x="135" y="107103"/>
                </a:lnTo>
                <a:lnTo>
                  <a:pt x="10781" y="147910"/>
                </a:lnTo>
                <a:lnTo>
                  <a:pt x="36138" y="179938"/>
                </a:lnTo>
                <a:lnTo>
                  <a:pt x="72980" y="199326"/>
                </a:lnTo>
                <a:lnTo>
                  <a:pt x="102330" y="203322"/>
                </a:lnTo>
                <a:lnTo>
                  <a:pt x="116245" y="201646"/>
                </a:lnTo>
                <a:lnTo>
                  <a:pt x="153453" y="185352"/>
                </a:lnTo>
                <a:lnTo>
                  <a:pt x="180918" y="154916"/>
                </a:lnTo>
                <a:lnTo>
                  <a:pt x="194867" y="113890"/>
                </a:lnTo>
                <a:lnTo>
                  <a:pt x="195861" y="98475"/>
                </a:lnTo>
                <a:lnTo>
                  <a:pt x="194405" y="83855"/>
                </a:lnTo>
                <a:lnTo>
                  <a:pt x="179015" y="44719"/>
                </a:lnTo>
                <a:lnTo>
                  <a:pt x="149941" y="15783"/>
                </a:lnTo>
                <a:lnTo>
                  <a:pt x="110844" y="1057"/>
                </a:lnTo>
                <a:lnTo>
                  <a:pt x="96217" y="0"/>
                </a:lnTo>
                <a:close/>
              </a:path>
            </a:pathLst>
          </a:custGeom>
          <a:solidFill>
            <a:srgbClr val="000000"/>
          </a:solidFill>
        </p:spPr>
        <p:txBody>
          <a:bodyPr wrap="square" lIns="0" tIns="0" rIns="0" bIns="0" rtlCol="0"/>
          <a:lstStyle/>
          <a:p>
            <a:endParaRPr/>
          </a:p>
        </p:txBody>
      </p:sp>
      <p:sp>
        <p:nvSpPr>
          <p:cNvPr id="131" name="object 131"/>
          <p:cNvSpPr/>
          <p:nvPr/>
        </p:nvSpPr>
        <p:spPr>
          <a:xfrm>
            <a:off x="3799708" y="4473951"/>
            <a:ext cx="196215" cy="203835"/>
          </a:xfrm>
          <a:custGeom>
            <a:avLst/>
            <a:gdLst/>
            <a:ahLst/>
            <a:cxnLst/>
            <a:rect l="l" t="t" r="r" b="b"/>
            <a:pathLst>
              <a:path w="196214" h="203835">
                <a:moveTo>
                  <a:pt x="0" y="101703"/>
                </a:moveTo>
                <a:lnTo>
                  <a:pt x="8916" y="59241"/>
                </a:lnTo>
                <a:lnTo>
                  <a:pt x="33027" y="25537"/>
                </a:lnTo>
                <a:lnTo>
                  <a:pt x="68370" y="4705"/>
                </a:lnTo>
                <a:lnTo>
                  <a:pt x="96216" y="0"/>
                </a:lnTo>
                <a:lnTo>
                  <a:pt x="110843" y="1057"/>
                </a:lnTo>
                <a:lnTo>
                  <a:pt x="149941" y="15783"/>
                </a:lnTo>
                <a:lnTo>
                  <a:pt x="179014" y="44718"/>
                </a:lnTo>
                <a:lnTo>
                  <a:pt x="194404" y="83855"/>
                </a:lnTo>
                <a:lnTo>
                  <a:pt x="195861" y="98475"/>
                </a:lnTo>
                <a:lnTo>
                  <a:pt x="194867" y="113890"/>
                </a:lnTo>
                <a:lnTo>
                  <a:pt x="180918" y="154916"/>
                </a:lnTo>
                <a:lnTo>
                  <a:pt x="153453" y="185352"/>
                </a:lnTo>
                <a:lnTo>
                  <a:pt x="116245" y="201646"/>
                </a:lnTo>
                <a:lnTo>
                  <a:pt x="102330" y="203322"/>
                </a:lnTo>
                <a:lnTo>
                  <a:pt x="87256" y="202312"/>
                </a:lnTo>
                <a:lnTo>
                  <a:pt x="47302" y="187996"/>
                </a:lnTo>
                <a:lnTo>
                  <a:pt x="17759" y="159753"/>
                </a:lnTo>
                <a:lnTo>
                  <a:pt x="1850" y="121443"/>
                </a:lnTo>
                <a:lnTo>
                  <a:pt x="0" y="101703"/>
                </a:lnTo>
                <a:close/>
              </a:path>
            </a:pathLst>
          </a:custGeom>
          <a:ln w="50799">
            <a:solidFill>
              <a:srgbClr val="000000"/>
            </a:solidFill>
          </a:ln>
        </p:spPr>
        <p:txBody>
          <a:bodyPr wrap="square" lIns="0" tIns="0" rIns="0" bIns="0" rtlCol="0"/>
          <a:lstStyle/>
          <a:p>
            <a:endParaRPr/>
          </a:p>
        </p:txBody>
      </p:sp>
      <p:sp>
        <p:nvSpPr>
          <p:cNvPr id="132" name="object 132"/>
          <p:cNvSpPr/>
          <p:nvPr/>
        </p:nvSpPr>
        <p:spPr>
          <a:xfrm>
            <a:off x="3743498" y="4962698"/>
            <a:ext cx="361603" cy="369916"/>
          </a:xfrm>
          <a:prstGeom prst="rect">
            <a:avLst/>
          </a:prstGeom>
          <a:blipFill>
            <a:blip r:embed="rId28" cstate="print"/>
            <a:stretch>
              <a:fillRect/>
            </a:stretch>
          </a:blipFill>
        </p:spPr>
        <p:txBody>
          <a:bodyPr wrap="square" lIns="0" tIns="0" rIns="0" bIns="0" rtlCol="0"/>
          <a:lstStyle/>
          <a:p>
            <a:endParaRPr/>
          </a:p>
        </p:txBody>
      </p:sp>
      <p:sp>
        <p:nvSpPr>
          <p:cNvPr id="133" name="object 133"/>
          <p:cNvSpPr/>
          <p:nvPr/>
        </p:nvSpPr>
        <p:spPr>
          <a:xfrm>
            <a:off x="3799708" y="5018595"/>
            <a:ext cx="196215" cy="203835"/>
          </a:xfrm>
          <a:custGeom>
            <a:avLst/>
            <a:gdLst/>
            <a:ahLst/>
            <a:cxnLst/>
            <a:rect l="l" t="t" r="r" b="b"/>
            <a:pathLst>
              <a:path w="196214" h="203835">
                <a:moveTo>
                  <a:pt x="96217" y="0"/>
                </a:moveTo>
                <a:lnTo>
                  <a:pt x="55585" y="9965"/>
                </a:lnTo>
                <a:lnTo>
                  <a:pt x="23546" y="35544"/>
                </a:lnTo>
                <a:lnTo>
                  <a:pt x="4060" y="72624"/>
                </a:lnTo>
                <a:lnTo>
                  <a:pt x="0" y="101702"/>
                </a:lnTo>
                <a:lnTo>
                  <a:pt x="135" y="107103"/>
                </a:lnTo>
                <a:lnTo>
                  <a:pt x="10781" y="147910"/>
                </a:lnTo>
                <a:lnTo>
                  <a:pt x="36138" y="179938"/>
                </a:lnTo>
                <a:lnTo>
                  <a:pt x="72980" y="199326"/>
                </a:lnTo>
                <a:lnTo>
                  <a:pt x="102330" y="203322"/>
                </a:lnTo>
                <a:lnTo>
                  <a:pt x="116245" y="201646"/>
                </a:lnTo>
                <a:lnTo>
                  <a:pt x="153453" y="185352"/>
                </a:lnTo>
                <a:lnTo>
                  <a:pt x="180918" y="154916"/>
                </a:lnTo>
                <a:lnTo>
                  <a:pt x="194867" y="113890"/>
                </a:lnTo>
                <a:lnTo>
                  <a:pt x="195861" y="98475"/>
                </a:lnTo>
                <a:lnTo>
                  <a:pt x="194405" y="83855"/>
                </a:lnTo>
                <a:lnTo>
                  <a:pt x="179015" y="44719"/>
                </a:lnTo>
                <a:lnTo>
                  <a:pt x="149941" y="15783"/>
                </a:lnTo>
                <a:lnTo>
                  <a:pt x="110844" y="1057"/>
                </a:lnTo>
                <a:lnTo>
                  <a:pt x="96217" y="0"/>
                </a:lnTo>
                <a:close/>
              </a:path>
            </a:pathLst>
          </a:custGeom>
          <a:solidFill>
            <a:srgbClr val="FFFFFF"/>
          </a:solidFill>
        </p:spPr>
        <p:txBody>
          <a:bodyPr wrap="square" lIns="0" tIns="0" rIns="0" bIns="0" rtlCol="0"/>
          <a:lstStyle/>
          <a:p>
            <a:endParaRPr/>
          </a:p>
        </p:txBody>
      </p:sp>
      <p:sp>
        <p:nvSpPr>
          <p:cNvPr id="134" name="object 134"/>
          <p:cNvSpPr/>
          <p:nvPr/>
        </p:nvSpPr>
        <p:spPr>
          <a:xfrm>
            <a:off x="3799708" y="5018595"/>
            <a:ext cx="196215" cy="203835"/>
          </a:xfrm>
          <a:custGeom>
            <a:avLst/>
            <a:gdLst/>
            <a:ahLst/>
            <a:cxnLst/>
            <a:rect l="l" t="t" r="r" b="b"/>
            <a:pathLst>
              <a:path w="196214" h="203835">
                <a:moveTo>
                  <a:pt x="0" y="101703"/>
                </a:moveTo>
                <a:lnTo>
                  <a:pt x="8916" y="59241"/>
                </a:lnTo>
                <a:lnTo>
                  <a:pt x="33027" y="25537"/>
                </a:lnTo>
                <a:lnTo>
                  <a:pt x="68370" y="4705"/>
                </a:lnTo>
                <a:lnTo>
                  <a:pt x="96216" y="0"/>
                </a:lnTo>
                <a:lnTo>
                  <a:pt x="110843" y="1057"/>
                </a:lnTo>
                <a:lnTo>
                  <a:pt x="149941" y="15782"/>
                </a:lnTo>
                <a:lnTo>
                  <a:pt x="179014" y="44718"/>
                </a:lnTo>
                <a:lnTo>
                  <a:pt x="194404" y="83855"/>
                </a:lnTo>
                <a:lnTo>
                  <a:pt x="195861" y="98475"/>
                </a:lnTo>
                <a:lnTo>
                  <a:pt x="194867" y="113890"/>
                </a:lnTo>
                <a:lnTo>
                  <a:pt x="180918" y="154916"/>
                </a:lnTo>
                <a:lnTo>
                  <a:pt x="153453" y="185352"/>
                </a:lnTo>
                <a:lnTo>
                  <a:pt x="116245" y="201647"/>
                </a:lnTo>
                <a:lnTo>
                  <a:pt x="102330" y="203322"/>
                </a:lnTo>
                <a:lnTo>
                  <a:pt x="87256" y="202312"/>
                </a:lnTo>
                <a:lnTo>
                  <a:pt x="47302" y="187996"/>
                </a:lnTo>
                <a:lnTo>
                  <a:pt x="17759" y="159753"/>
                </a:lnTo>
                <a:lnTo>
                  <a:pt x="1850" y="121443"/>
                </a:lnTo>
                <a:lnTo>
                  <a:pt x="0" y="101703"/>
                </a:lnTo>
                <a:close/>
              </a:path>
            </a:pathLst>
          </a:custGeom>
          <a:ln w="50799">
            <a:solidFill>
              <a:srgbClr val="FFFFFF"/>
            </a:solidFill>
          </a:ln>
        </p:spPr>
        <p:txBody>
          <a:bodyPr wrap="square" lIns="0" tIns="0" rIns="0" bIns="0" rtlCol="0"/>
          <a:lstStyle/>
          <a:p>
            <a:endParaRPr/>
          </a:p>
        </p:txBody>
      </p:sp>
      <p:sp>
        <p:nvSpPr>
          <p:cNvPr id="135" name="object 135"/>
          <p:cNvSpPr/>
          <p:nvPr/>
        </p:nvSpPr>
        <p:spPr>
          <a:xfrm>
            <a:off x="5389821" y="4123213"/>
            <a:ext cx="1754505" cy="1642110"/>
          </a:xfrm>
          <a:custGeom>
            <a:avLst/>
            <a:gdLst/>
            <a:ahLst/>
            <a:cxnLst/>
            <a:rect l="l" t="t" r="r" b="b"/>
            <a:pathLst>
              <a:path w="1754504" h="1642110">
                <a:moveTo>
                  <a:pt x="0" y="0"/>
                </a:moveTo>
                <a:lnTo>
                  <a:pt x="1754127" y="0"/>
                </a:lnTo>
                <a:lnTo>
                  <a:pt x="1754127" y="1641751"/>
                </a:lnTo>
                <a:lnTo>
                  <a:pt x="0" y="1641751"/>
                </a:lnTo>
                <a:lnTo>
                  <a:pt x="0" y="0"/>
                </a:lnTo>
                <a:close/>
              </a:path>
            </a:pathLst>
          </a:custGeom>
          <a:solidFill>
            <a:srgbClr val="B38939"/>
          </a:solidFill>
        </p:spPr>
        <p:txBody>
          <a:bodyPr wrap="square" lIns="0" tIns="0" rIns="0" bIns="0" rtlCol="0"/>
          <a:lstStyle/>
          <a:p>
            <a:endParaRPr/>
          </a:p>
        </p:txBody>
      </p:sp>
      <p:sp>
        <p:nvSpPr>
          <p:cNvPr id="136" name="object 136"/>
          <p:cNvSpPr/>
          <p:nvPr/>
        </p:nvSpPr>
        <p:spPr>
          <a:xfrm>
            <a:off x="5389821" y="4123213"/>
            <a:ext cx="1754505" cy="1642110"/>
          </a:xfrm>
          <a:custGeom>
            <a:avLst/>
            <a:gdLst/>
            <a:ahLst/>
            <a:cxnLst/>
            <a:rect l="l" t="t" r="r" b="b"/>
            <a:pathLst>
              <a:path w="1754504" h="1642110">
                <a:moveTo>
                  <a:pt x="0" y="0"/>
                </a:moveTo>
                <a:lnTo>
                  <a:pt x="1754127" y="0"/>
                </a:lnTo>
                <a:lnTo>
                  <a:pt x="1754127" y="1641751"/>
                </a:lnTo>
                <a:lnTo>
                  <a:pt x="0" y="1641751"/>
                </a:lnTo>
                <a:lnTo>
                  <a:pt x="0" y="0"/>
                </a:lnTo>
                <a:close/>
              </a:path>
            </a:pathLst>
          </a:custGeom>
          <a:ln w="25399">
            <a:solidFill>
              <a:srgbClr val="919191"/>
            </a:solidFill>
          </a:ln>
        </p:spPr>
        <p:txBody>
          <a:bodyPr wrap="square" lIns="0" tIns="0" rIns="0" bIns="0" rtlCol="0"/>
          <a:lstStyle/>
          <a:p>
            <a:endParaRPr/>
          </a:p>
        </p:txBody>
      </p:sp>
      <p:sp>
        <p:nvSpPr>
          <p:cNvPr id="137" name="object 137"/>
          <p:cNvSpPr/>
          <p:nvPr/>
        </p:nvSpPr>
        <p:spPr>
          <a:xfrm>
            <a:off x="6262255" y="4675908"/>
            <a:ext cx="361603" cy="374072"/>
          </a:xfrm>
          <a:prstGeom prst="rect">
            <a:avLst/>
          </a:prstGeom>
          <a:blipFill>
            <a:blip r:embed="rId29" cstate="print"/>
            <a:stretch>
              <a:fillRect/>
            </a:stretch>
          </a:blipFill>
        </p:spPr>
        <p:txBody>
          <a:bodyPr wrap="square" lIns="0" tIns="0" rIns="0" bIns="0" rtlCol="0"/>
          <a:lstStyle/>
          <a:p>
            <a:endParaRPr/>
          </a:p>
        </p:txBody>
      </p:sp>
      <p:sp>
        <p:nvSpPr>
          <p:cNvPr id="138" name="object 138"/>
          <p:cNvSpPr/>
          <p:nvPr/>
        </p:nvSpPr>
        <p:spPr>
          <a:xfrm>
            <a:off x="6317123" y="4734119"/>
            <a:ext cx="196215" cy="203835"/>
          </a:xfrm>
          <a:custGeom>
            <a:avLst/>
            <a:gdLst/>
            <a:ahLst/>
            <a:cxnLst/>
            <a:rect l="l" t="t" r="r" b="b"/>
            <a:pathLst>
              <a:path w="196214" h="203835">
                <a:moveTo>
                  <a:pt x="96217" y="0"/>
                </a:moveTo>
                <a:lnTo>
                  <a:pt x="55585" y="9965"/>
                </a:lnTo>
                <a:lnTo>
                  <a:pt x="23546" y="35544"/>
                </a:lnTo>
                <a:lnTo>
                  <a:pt x="4060" y="72624"/>
                </a:lnTo>
                <a:lnTo>
                  <a:pt x="0" y="101702"/>
                </a:lnTo>
                <a:lnTo>
                  <a:pt x="135" y="107103"/>
                </a:lnTo>
                <a:lnTo>
                  <a:pt x="10781" y="147910"/>
                </a:lnTo>
                <a:lnTo>
                  <a:pt x="36138" y="179938"/>
                </a:lnTo>
                <a:lnTo>
                  <a:pt x="72980" y="199326"/>
                </a:lnTo>
                <a:lnTo>
                  <a:pt x="102329" y="203322"/>
                </a:lnTo>
                <a:lnTo>
                  <a:pt x="116245" y="201646"/>
                </a:lnTo>
                <a:lnTo>
                  <a:pt x="153452" y="185352"/>
                </a:lnTo>
                <a:lnTo>
                  <a:pt x="180918" y="154916"/>
                </a:lnTo>
                <a:lnTo>
                  <a:pt x="194867" y="113890"/>
                </a:lnTo>
                <a:lnTo>
                  <a:pt x="195861" y="98475"/>
                </a:lnTo>
                <a:lnTo>
                  <a:pt x="194405" y="83855"/>
                </a:lnTo>
                <a:lnTo>
                  <a:pt x="179015" y="44719"/>
                </a:lnTo>
                <a:lnTo>
                  <a:pt x="149941" y="15783"/>
                </a:lnTo>
                <a:lnTo>
                  <a:pt x="110844" y="1057"/>
                </a:lnTo>
                <a:lnTo>
                  <a:pt x="96217" y="0"/>
                </a:lnTo>
                <a:close/>
              </a:path>
            </a:pathLst>
          </a:custGeom>
          <a:solidFill>
            <a:srgbClr val="000000"/>
          </a:solidFill>
        </p:spPr>
        <p:txBody>
          <a:bodyPr wrap="square" lIns="0" tIns="0" rIns="0" bIns="0" rtlCol="0"/>
          <a:lstStyle/>
          <a:p>
            <a:endParaRPr/>
          </a:p>
        </p:txBody>
      </p:sp>
      <p:sp>
        <p:nvSpPr>
          <p:cNvPr id="139" name="object 139"/>
          <p:cNvSpPr/>
          <p:nvPr/>
        </p:nvSpPr>
        <p:spPr>
          <a:xfrm>
            <a:off x="6317123" y="4734119"/>
            <a:ext cx="196215" cy="203835"/>
          </a:xfrm>
          <a:custGeom>
            <a:avLst/>
            <a:gdLst/>
            <a:ahLst/>
            <a:cxnLst/>
            <a:rect l="l" t="t" r="r" b="b"/>
            <a:pathLst>
              <a:path w="196214" h="203835">
                <a:moveTo>
                  <a:pt x="0" y="101703"/>
                </a:moveTo>
                <a:lnTo>
                  <a:pt x="8916" y="59241"/>
                </a:lnTo>
                <a:lnTo>
                  <a:pt x="33027" y="25537"/>
                </a:lnTo>
                <a:lnTo>
                  <a:pt x="68370" y="4705"/>
                </a:lnTo>
                <a:lnTo>
                  <a:pt x="96216" y="0"/>
                </a:lnTo>
                <a:lnTo>
                  <a:pt x="110843" y="1057"/>
                </a:lnTo>
                <a:lnTo>
                  <a:pt x="149940" y="15782"/>
                </a:lnTo>
                <a:lnTo>
                  <a:pt x="179014" y="44718"/>
                </a:lnTo>
                <a:lnTo>
                  <a:pt x="194405" y="83855"/>
                </a:lnTo>
                <a:lnTo>
                  <a:pt x="195861" y="98474"/>
                </a:lnTo>
                <a:lnTo>
                  <a:pt x="194867" y="113890"/>
                </a:lnTo>
                <a:lnTo>
                  <a:pt x="180918" y="154916"/>
                </a:lnTo>
                <a:lnTo>
                  <a:pt x="153453" y="185352"/>
                </a:lnTo>
                <a:lnTo>
                  <a:pt x="116246" y="201646"/>
                </a:lnTo>
                <a:lnTo>
                  <a:pt x="102330" y="203322"/>
                </a:lnTo>
                <a:lnTo>
                  <a:pt x="87256" y="202312"/>
                </a:lnTo>
                <a:lnTo>
                  <a:pt x="47302" y="187996"/>
                </a:lnTo>
                <a:lnTo>
                  <a:pt x="17759" y="159753"/>
                </a:lnTo>
                <a:lnTo>
                  <a:pt x="1851" y="121443"/>
                </a:lnTo>
                <a:lnTo>
                  <a:pt x="0" y="101703"/>
                </a:lnTo>
                <a:close/>
              </a:path>
            </a:pathLst>
          </a:custGeom>
          <a:ln w="50799">
            <a:solidFill>
              <a:srgbClr val="000000"/>
            </a:solidFill>
          </a:ln>
        </p:spPr>
        <p:txBody>
          <a:bodyPr wrap="square" lIns="0" tIns="0" rIns="0" bIns="0" rtlCol="0"/>
          <a:lstStyle/>
          <a:p>
            <a:endParaRPr/>
          </a:p>
        </p:txBody>
      </p:sp>
      <p:sp>
        <p:nvSpPr>
          <p:cNvPr id="140" name="object 140"/>
          <p:cNvSpPr/>
          <p:nvPr/>
        </p:nvSpPr>
        <p:spPr>
          <a:xfrm>
            <a:off x="5954683" y="4675908"/>
            <a:ext cx="365760" cy="374072"/>
          </a:xfrm>
          <a:prstGeom prst="rect">
            <a:avLst/>
          </a:prstGeom>
          <a:blipFill>
            <a:blip r:embed="rId30" cstate="print"/>
            <a:stretch>
              <a:fillRect/>
            </a:stretch>
          </a:blipFill>
        </p:spPr>
        <p:txBody>
          <a:bodyPr wrap="square" lIns="0" tIns="0" rIns="0" bIns="0" rtlCol="0"/>
          <a:lstStyle/>
          <a:p>
            <a:endParaRPr/>
          </a:p>
        </p:txBody>
      </p:sp>
      <p:sp>
        <p:nvSpPr>
          <p:cNvPr id="141" name="object 141"/>
          <p:cNvSpPr/>
          <p:nvPr/>
        </p:nvSpPr>
        <p:spPr>
          <a:xfrm>
            <a:off x="6013199" y="4734549"/>
            <a:ext cx="196215" cy="203835"/>
          </a:xfrm>
          <a:custGeom>
            <a:avLst/>
            <a:gdLst/>
            <a:ahLst/>
            <a:cxnLst/>
            <a:rect l="l" t="t" r="r" b="b"/>
            <a:pathLst>
              <a:path w="196214" h="203835">
                <a:moveTo>
                  <a:pt x="96216" y="0"/>
                </a:moveTo>
                <a:lnTo>
                  <a:pt x="55585" y="9965"/>
                </a:lnTo>
                <a:lnTo>
                  <a:pt x="23546" y="35545"/>
                </a:lnTo>
                <a:lnTo>
                  <a:pt x="4060" y="72625"/>
                </a:lnTo>
                <a:lnTo>
                  <a:pt x="0" y="101703"/>
                </a:lnTo>
                <a:lnTo>
                  <a:pt x="135" y="107104"/>
                </a:lnTo>
                <a:lnTo>
                  <a:pt x="10781" y="147910"/>
                </a:lnTo>
                <a:lnTo>
                  <a:pt x="36138" y="179938"/>
                </a:lnTo>
                <a:lnTo>
                  <a:pt x="72980" y="199326"/>
                </a:lnTo>
                <a:lnTo>
                  <a:pt x="102330" y="203322"/>
                </a:lnTo>
                <a:lnTo>
                  <a:pt x="116245" y="201646"/>
                </a:lnTo>
                <a:lnTo>
                  <a:pt x="153453" y="185351"/>
                </a:lnTo>
                <a:lnTo>
                  <a:pt x="180918" y="154916"/>
                </a:lnTo>
                <a:lnTo>
                  <a:pt x="194867" y="113889"/>
                </a:lnTo>
                <a:lnTo>
                  <a:pt x="195861" y="98474"/>
                </a:lnTo>
                <a:lnTo>
                  <a:pt x="194404" y="83855"/>
                </a:lnTo>
                <a:lnTo>
                  <a:pt x="179014" y="44718"/>
                </a:lnTo>
                <a:lnTo>
                  <a:pt x="149940" y="15782"/>
                </a:lnTo>
                <a:lnTo>
                  <a:pt x="110843" y="1057"/>
                </a:lnTo>
                <a:lnTo>
                  <a:pt x="96216" y="0"/>
                </a:lnTo>
                <a:close/>
              </a:path>
            </a:pathLst>
          </a:custGeom>
          <a:solidFill>
            <a:srgbClr val="FFFFFF"/>
          </a:solidFill>
        </p:spPr>
        <p:txBody>
          <a:bodyPr wrap="square" lIns="0" tIns="0" rIns="0" bIns="0" rtlCol="0"/>
          <a:lstStyle/>
          <a:p>
            <a:endParaRPr/>
          </a:p>
        </p:txBody>
      </p:sp>
      <p:sp>
        <p:nvSpPr>
          <p:cNvPr id="142" name="object 142"/>
          <p:cNvSpPr/>
          <p:nvPr/>
        </p:nvSpPr>
        <p:spPr>
          <a:xfrm>
            <a:off x="6013199" y="4734549"/>
            <a:ext cx="196215" cy="203835"/>
          </a:xfrm>
          <a:custGeom>
            <a:avLst/>
            <a:gdLst/>
            <a:ahLst/>
            <a:cxnLst/>
            <a:rect l="l" t="t" r="r" b="b"/>
            <a:pathLst>
              <a:path w="196214" h="203835">
                <a:moveTo>
                  <a:pt x="0" y="101703"/>
                </a:moveTo>
                <a:lnTo>
                  <a:pt x="8916" y="59241"/>
                </a:lnTo>
                <a:lnTo>
                  <a:pt x="33027" y="25537"/>
                </a:lnTo>
                <a:lnTo>
                  <a:pt x="68370" y="4705"/>
                </a:lnTo>
                <a:lnTo>
                  <a:pt x="96216" y="0"/>
                </a:lnTo>
                <a:lnTo>
                  <a:pt x="110843" y="1057"/>
                </a:lnTo>
                <a:lnTo>
                  <a:pt x="149940" y="15782"/>
                </a:lnTo>
                <a:lnTo>
                  <a:pt x="179014" y="44718"/>
                </a:lnTo>
                <a:lnTo>
                  <a:pt x="194405" y="83855"/>
                </a:lnTo>
                <a:lnTo>
                  <a:pt x="195861" y="98474"/>
                </a:lnTo>
                <a:lnTo>
                  <a:pt x="194867" y="113890"/>
                </a:lnTo>
                <a:lnTo>
                  <a:pt x="180918" y="154916"/>
                </a:lnTo>
                <a:lnTo>
                  <a:pt x="153453" y="185352"/>
                </a:lnTo>
                <a:lnTo>
                  <a:pt x="116245" y="201646"/>
                </a:lnTo>
                <a:lnTo>
                  <a:pt x="102330" y="203322"/>
                </a:lnTo>
                <a:lnTo>
                  <a:pt x="87256" y="202312"/>
                </a:lnTo>
                <a:lnTo>
                  <a:pt x="47302" y="187996"/>
                </a:lnTo>
                <a:lnTo>
                  <a:pt x="17759" y="159753"/>
                </a:lnTo>
                <a:lnTo>
                  <a:pt x="1851" y="121443"/>
                </a:lnTo>
                <a:lnTo>
                  <a:pt x="0" y="101703"/>
                </a:lnTo>
                <a:close/>
              </a:path>
            </a:pathLst>
          </a:custGeom>
          <a:ln w="50799">
            <a:solidFill>
              <a:srgbClr val="FFFFFF"/>
            </a:solidFill>
          </a:ln>
        </p:spPr>
        <p:txBody>
          <a:bodyPr wrap="square" lIns="0" tIns="0" rIns="0" bIns="0" rtlCol="0"/>
          <a:lstStyle/>
          <a:p>
            <a:endParaRPr/>
          </a:p>
        </p:txBody>
      </p:sp>
      <p:sp>
        <p:nvSpPr>
          <p:cNvPr id="143" name="object 143"/>
          <p:cNvSpPr/>
          <p:nvPr/>
        </p:nvSpPr>
        <p:spPr>
          <a:xfrm>
            <a:off x="5954683" y="4405744"/>
            <a:ext cx="365760" cy="369916"/>
          </a:xfrm>
          <a:prstGeom prst="rect">
            <a:avLst/>
          </a:prstGeom>
          <a:blipFill>
            <a:blip r:embed="rId31" cstate="print"/>
            <a:stretch>
              <a:fillRect/>
            </a:stretch>
          </a:blipFill>
        </p:spPr>
        <p:txBody>
          <a:bodyPr wrap="square" lIns="0" tIns="0" rIns="0" bIns="0" rtlCol="0"/>
          <a:lstStyle/>
          <a:p>
            <a:endParaRPr/>
          </a:p>
        </p:txBody>
      </p:sp>
      <p:sp>
        <p:nvSpPr>
          <p:cNvPr id="144" name="object 144"/>
          <p:cNvSpPr/>
          <p:nvPr/>
        </p:nvSpPr>
        <p:spPr>
          <a:xfrm>
            <a:off x="6013199" y="4462296"/>
            <a:ext cx="196215" cy="203835"/>
          </a:xfrm>
          <a:custGeom>
            <a:avLst/>
            <a:gdLst/>
            <a:ahLst/>
            <a:cxnLst/>
            <a:rect l="l" t="t" r="r" b="b"/>
            <a:pathLst>
              <a:path w="196214" h="203835">
                <a:moveTo>
                  <a:pt x="96216" y="0"/>
                </a:moveTo>
                <a:lnTo>
                  <a:pt x="55585" y="9966"/>
                </a:lnTo>
                <a:lnTo>
                  <a:pt x="23546" y="35545"/>
                </a:lnTo>
                <a:lnTo>
                  <a:pt x="4060" y="72625"/>
                </a:lnTo>
                <a:lnTo>
                  <a:pt x="0" y="101703"/>
                </a:lnTo>
                <a:lnTo>
                  <a:pt x="135" y="107106"/>
                </a:lnTo>
                <a:lnTo>
                  <a:pt x="10782" y="147912"/>
                </a:lnTo>
                <a:lnTo>
                  <a:pt x="36139" y="179940"/>
                </a:lnTo>
                <a:lnTo>
                  <a:pt x="72981" y="199327"/>
                </a:lnTo>
                <a:lnTo>
                  <a:pt x="102331" y="203323"/>
                </a:lnTo>
                <a:lnTo>
                  <a:pt x="116246" y="201647"/>
                </a:lnTo>
                <a:lnTo>
                  <a:pt x="153453" y="185352"/>
                </a:lnTo>
                <a:lnTo>
                  <a:pt x="180918" y="154916"/>
                </a:lnTo>
                <a:lnTo>
                  <a:pt x="194867" y="113890"/>
                </a:lnTo>
                <a:lnTo>
                  <a:pt x="195861" y="98474"/>
                </a:lnTo>
                <a:lnTo>
                  <a:pt x="194404" y="83855"/>
                </a:lnTo>
                <a:lnTo>
                  <a:pt x="179014" y="44719"/>
                </a:lnTo>
                <a:lnTo>
                  <a:pt x="149940" y="15783"/>
                </a:lnTo>
                <a:lnTo>
                  <a:pt x="110843" y="1057"/>
                </a:lnTo>
                <a:lnTo>
                  <a:pt x="96216" y="0"/>
                </a:lnTo>
                <a:close/>
              </a:path>
            </a:pathLst>
          </a:custGeom>
          <a:solidFill>
            <a:srgbClr val="000000"/>
          </a:solidFill>
        </p:spPr>
        <p:txBody>
          <a:bodyPr wrap="square" lIns="0" tIns="0" rIns="0" bIns="0" rtlCol="0"/>
          <a:lstStyle/>
          <a:p>
            <a:endParaRPr/>
          </a:p>
        </p:txBody>
      </p:sp>
      <p:sp>
        <p:nvSpPr>
          <p:cNvPr id="145" name="object 145"/>
          <p:cNvSpPr/>
          <p:nvPr/>
        </p:nvSpPr>
        <p:spPr>
          <a:xfrm>
            <a:off x="6013199" y="4462296"/>
            <a:ext cx="196215" cy="203835"/>
          </a:xfrm>
          <a:custGeom>
            <a:avLst/>
            <a:gdLst/>
            <a:ahLst/>
            <a:cxnLst/>
            <a:rect l="l" t="t" r="r" b="b"/>
            <a:pathLst>
              <a:path w="196214" h="203835">
                <a:moveTo>
                  <a:pt x="0" y="101703"/>
                </a:moveTo>
                <a:lnTo>
                  <a:pt x="8916" y="59241"/>
                </a:lnTo>
                <a:lnTo>
                  <a:pt x="33027" y="25537"/>
                </a:lnTo>
                <a:lnTo>
                  <a:pt x="68370" y="4705"/>
                </a:lnTo>
                <a:lnTo>
                  <a:pt x="96216" y="0"/>
                </a:lnTo>
                <a:lnTo>
                  <a:pt x="110843" y="1057"/>
                </a:lnTo>
                <a:lnTo>
                  <a:pt x="149940" y="15782"/>
                </a:lnTo>
                <a:lnTo>
                  <a:pt x="179014" y="44718"/>
                </a:lnTo>
                <a:lnTo>
                  <a:pt x="194405" y="83855"/>
                </a:lnTo>
                <a:lnTo>
                  <a:pt x="195861" y="98474"/>
                </a:lnTo>
                <a:lnTo>
                  <a:pt x="194867" y="113890"/>
                </a:lnTo>
                <a:lnTo>
                  <a:pt x="180918" y="154916"/>
                </a:lnTo>
                <a:lnTo>
                  <a:pt x="153453" y="185352"/>
                </a:lnTo>
                <a:lnTo>
                  <a:pt x="116245" y="201646"/>
                </a:lnTo>
                <a:lnTo>
                  <a:pt x="102330" y="203322"/>
                </a:lnTo>
                <a:lnTo>
                  <a:pt x="87256" y="202312"/>
                </a:lnTo>
                <a:lnTo>
                  <a:pt x="47302" y="187996"/>
                </a:lnTo>
                <a:lnTo>
                  <a:pt x="17759" y="159753"/>
                </a:lnTo>
                <a:lnTo>
                  <a:pt x="1851" y="121443"/>
                </a:lnTo>
                <a:lnTo>
                  <a:pt x="0" y="101703"/>
                </a:lnTo>
                <a:close/>
              </a:path>
            </a:pathLst>
          </a:custGeom>
          <a:ln w="50799">
            <a:solidFill>
              <a:srgbClr val="000000"/>
            </a:solidFill>
          </a:ln>
        </p:spPr>
        <p:txBody>
          <a:bodyPr wrap="square" lIns="0" tIns="0" rIns="0" bIns="0" rtlCol="0"/>
          <a:lstStyle/>
          <a:p>
            <a:endParaRPr/>
          </a:p>
        </p:txBody>
      </p:sp>
      <p:sp>
        <p:nvSpPr>
          <p:cNvPr id="146" name="object 146"/>
          <p:cNvSpPr/>
          <p:nvPr/>
        </p:nvSpPr>
        <p:spPr>
          <a:xfrm>
            <a:off x="5954683" y="4950229"/>
            <a:ext cx="365760" cy="369916"/>
          </a:xfrm>
          <a:prstGeom prst="rect">
            <a:avLst/>
          </a:prstGeom>
          <a:blipFill>
            <a:blip r:embed="rId32" cstate="print"/>
            <a:stretch>
              <a:fillRect/>
            </a:stretch>
          </a:blipFill>
        </p:spPr>
        <p:txBody>
          <a:bodyPr wrap="square" lIns="0" tIns="0" rIns="0" bIns="0" rtlCol="0"/>
          <a:lstStyle/>
          <a:p>
            <a:endParaRPr/>
          </a:p>
        </p:txBody>
      </p:sp>
      <p:sp>
        <p:nvSpPr>
          <p:cNvPr id="147" name="object 147"/>
          <p:cNvSpPr/>
          <p:nvPr/>
        </p:nvSpPr>
        <p:spPr>
          <a:xfrm>
            <a:off x="6013199" y="5006940"/>
            <a:ext cx="196215" cy="203835"/>
          </a:xfrm>
          <a:custGeom>
            <a:avLst/>
            <a:gdLst/>
            <a:ahLst/>
            <a:cxnLst/>
            <a:rect l="l" t="t" r="r" b="b"/>
            <a:pathLst>
              <a:path w="196214" h="203835">
                <a:moveTo>
                  <a:pt x="96216" y="0"/>
                </a:moveTo>
                <a:lnTo>
                  <a:pt x="55585" y="9965"/>
                </a:lnTo>
                <a:lnTo>
                  <a:pt x="23546" y="35545"/>
                </a:lnTo>
                <a:lnTo>
                  <a:pt x="4060" y="72625"/>
                </a:lnTo>
                <a:lnTo>
                  <a:pt x="0" y="101703"/>
                </a:lnTo>
                <a:lnTo>
                  <a:pt x="135" y="107104"/>
                </a:lnTo>
                <a:lnTo>
                  <a:pt x="10781" y="147910"/>
                </a:lnTo>
                <a:lnTo>
                  <a:pt x="36138" y="179938"/>
                </a:lnTo>
                <a:lnTo>
                  <a:pt x="72980" y="199326"/>
                </a:lnTo>
                <a:lnTo>
                  <a:pt x="102330" y="203322"/>
                </a:lnTo>
                <a:lnTo>
                  <a:pt x="116245" y="201646"/>
                </a:lnTo>
                <a:lnTo>
                  <a:pt x="153453" y="185351"/>
                </a:lnTo>
                <a:lnTo>
                  <a:pt x="180918" y="154916"/>
                </a:lnTo>
                <a:lnTo>
                  <a:pt x="194867" y="113889"/>
                </a:lnTo>
                <a:lnTo>
                  <a:pt x="195861" y="98474"/>
                </a:lnTo>
                <a:lnTo>
                  <a:pt x="194404" y="83855"/>
                </a:lnTo>
                <a:lnTo>
                  <a:pt x="179014" y="44718"/>
                </a:lnTo>
                <a:lnTo>
                  <a:pt x="149940" y="15782"/>
                </a:lnTo>
                <a:lnTo>
                  <a:pt x="110843" y="1057"/>
                </a:lnTo>
                <a:lnTo>
                  <a:pt x="96216" y="0"/>
                </a:lnTo>
                <a:close/>
              </a:path>
            </a:pathLst>
          </a:custGeom>
          <a:solidFill>
            <a:srgbClr val="FFFFFF"/>
          </a:solidFill>
        </p:spPr>
        <p:txBody>
          <a:bodyPr wrap="square" lIns="0" tIns="0" rIns="0" bIns="0" rtlCol="0"/>
          <a:lstStyle/>
          <a:p>
            <a:endParaRPr/>
          </a:p>
        </p:txBody>
      </p:sp>
      <p:sp>
        <p:nvSpPr>
          <p:cNvPr id="148" name="object 148"/>
          <p:cNvSpPr/>
          <p:nvPr/>
        </p:nvSpPr>
        <p:spPr>
          <a:xfrm>
            <a:off x="6013199" y="5006940"/>
            <a:ext cx="196215" cy="203835"/>
          </a:xfrm>
          <a:custGeom>
            <a:avLst/>
            <a:gdLst/>
            <a:ahLst/>
            <a:cxnLst/>
            <a:rect l="l" t="t" r="r" b="b"/>
            <a:pathLst>
              <a:path w="196214" h="203835">
                <a:moveTo>
                  <a:pt x="0" y="101703"/>
                </a:moveTo>
                <a:lnTo>
                  <a:pt x="8916" y="59241"/>
                </a:lnTo>
                <a:lnTo>
                  <a:pt x="33027" y="25537"/>
                </a:lnTo>
                <a:lnTo>
                  <a:pt x="68370" y="4705"/>
                </a:lnTo>
                <a:lnTo>
                  <a:pt x="96216" y="0"/>
                </a:lnTo>
                <a:lnTo>
                  <a:pt x="110843" y="1057"/>
                </a:lnTo>
                <a:lnTo>
                  <a:pt x="149940" y="15782"/>
                </a:lnTo>
                <a:lnTo>
                  <a:pt x="179014" y="44718"/>
                </a:lnTo>
                <a:lnTo>
                  <a:pt x="194405" y="83855"/>
                </a:lnTo>
                <a:lnTo>
                  <a:pt x="195861" y="98474"/>
                </a:lnTo>
                <a:lnTo>
                  <a:pt x="194867" y="113890"/>
                </a:lnTo>
                <a:lnTo>
                  <a:pt x="180918" y="154916"/>
                </a:lnTo>
                <a:lnTo>
                  <a:pt x="153453" y="185352"/>
                </a:lnTo>
                <a:lnTo>
                  <a:pt x="116246" y="201646"/>
                </a:lnTo>
                <a:lnTo>
                  <a:pt x="102330" y="203322"/>
                </a:lnTo>
                <a:lnTo>
                  <a:pt x="87256" y="202312"/>
                </a:lnTo>
                <a:lnTo>
                  <a:pt x="47302" y="187996"/>
                </a:lnTo>
                <a:lnTo>
                  <a:pt x="17759" y="159753"/>
                </a:lnTo>
                <a:lnTo>
                  <a:pt x="1851" y="121443"/>
                </a:lnTo>
                <a:lnTo>
                  <a:pt x="0" y="101703"/>
                </a:lnTo>
                <a:close/>
              </a:path>
            </a:pathLst>
          </a:custGeom>
          <a:ln w="50799">
            <a:solidFill>
              <a:srgbClr val="FFFFFF"/>
            </a:solidFill>
          </a:ln>
        </p:spPr>
        <p:txBody>
          <a:bodyPr wrap="square" lIns="0" tIns="0" rIns="0" bIns="0" rtlCol="0"/>
          <a:lstStyle/>
          <a:p>
            <a:endParaRPr/>
          </a:p>
        </p:txBody>
      </p:sp>
      <p:sp>
        <p:nvSpPr>
          <p:cNvPr id="149" name="object 149"/>
          <p:cNvSpPr/>
          <p:nvPr/>
        </p:nvSpPr>
        <p:spPr>
          <a:xfrm>
            <a:off x="6295505" y="5216235"/>
            <a:ext cx="365760" cy="369916"/>
          </a:xfrm>
          <a:prstGeom prst="rect">
            <a:avLst/>
          </a:prstGeom>
          <a:blipFill>
            <a:blip r:embed="rId33" cstate="print"/>
            <a:stretch>
              <a:fillRect/>
            </a:stretch>
          </a:blipFill>
        </p:spPr>
        <p:txBody>
          <a:bodyPr wrap="square" lIns="0" tIns="0" rIns="0" bIns="0" rtlCol="0"/>
          <a:lstStyle/>
          <a:p>
            <a:endParaRPr/>
          </a:p>
        </p:txBody>
      </p:sp>
      <p:sp>
        <p:nvSpPr>
          <p:cNvPr id="150" name="object 150"/>
          <p:cNvSpPr/>
          <p:nvPr/>
        </p:nvSpPr>
        <p:spPr>
          <a:xfrm>
            <a:off x="6354134" y="5274163"/>
            <a:ext cx="196215" cy="203835"/>
          </a:xfrm>
          <a:custGeom>
            <a:avLst/>
            <a:gdLst/>
            <a:ahLst/>
            <a:cxnLst/>
            <a:rect l="l" t="t" r="r" b="b"/>
            <a:pathLst>
              <a:path w="196214" h="203835">
                <a:moveTo>
                  <a:pt x="96216" y="0"/>
                </a:moveTo>
                <a:lnTo>
                  <a:pt x="55585" y="9966"/>
                </a:lnTo>
                <a:lnTo>
                  <a:pt x="23546" y="35545"/>
                </a:lnTo>
                <a:lnTo>
                  <a:pt x="4060" y="72625"/>
                </a:lnTo>
                <a:lnTo>
                  <a:pt x="0" y="101703"/>
                </a:lnTo>
                <a:lnTo>
                  <a:pt x="135" y="107106"/>
                </a:lnTo>
                <a:lnTo>
                  <a:pt x="10782" y="147912"/>
                </a:lnTo>
                <a:lnTo>
                  <a:pt x="36139" y="179940"/>
                </a:lnTo>
                <a:lnTo>
                  <a:pt x="72981" y="199327"/>
                </a:lnTo>
                <a:lnTo>
                  <a:pt x="102331" y="203323"/>
                </a:lnTo>
                <a:lnTo>
                  <a:pt x="116246" y="201647"/>
                </a:lnTo>
                <a:lnTo>
                  <a:pt x="153453" y="185352"/>
                </a:lnTo>
                <a:lnTo>
                  <a:pt x="180918" y="154916"/>
                </a:lnTo>
                <a:lnTo>
                  <a:pt x="194867" y="113890"/>
                </a:lnTo>
                <a:lnTo>
                  <a:pt x="195861" y="98474"/>
                </a:lnTo>
                <a:lnTo>
                  <a:pt x="194404" y="83855"/>
                </a:lnTo>
                <a:lnTo>
                  <a:pt x="179014" y="44719"/>
                </a:lnTo>
                <a:lnTo>
                  <a:pt x="149940" y="15783"/>
                </a:lnTo>
                <a:lnTo>
                  <a:pt x="110843" y="1057"/>
                </a:lnTo>
                <a:lnTo>
                  <a:pt x="96216" y="0"/>
                </a:lnTo>
                <a:close/>
              </a:path>
            </a:pathLst>
          </a:custGeom>
          <a:solidFill>
            <a:srgbClr val="000000"/>
          </a:solidFill>
        </p:spPr>
        <p:txBody>
          <a:bodyPr wrap="square" lIns="0" tIns="0" rIns="0" bIns="0" rtlCol="0"/>
          <a:lstStyle/>
          <a:p>
            <a:endParaRPr/>
          </a:p>
        </p:txBody>
      </p:sp>
      <p:sp>
        <p:nvSpPr>
          <p:cNvPr id="151" name="object 151"/>
          <p:cNvSpPr/>
          <p:nvPr/>
        </p:nvSpPr>
        <p:spPr>
          <a:xfrm>
            <a:off x="6354134" y="5274164"/>
            <a:ext cx="196215" cy="203835"/>
          </a:xfrm>
          <a:custGeom>
            <a:avLst/>
            <a:gdLst/>
            <a:ahLst/>
            <a:cxnLst/>
            <a:rect l="l" t="t" r="r" b="b"/>
            <a:pathLst>
              <a:path w="196214" h="203835">
                <a:moveTo>
                  <a:pt x="0" y="101703"/>
                </a:moveTo>
                <a:lnTo>
                  <a:pt x="8916" y="59241"/>
                </a:lnTo>
                <a:lnTo>
                  <a:pt x="33027" y="25537"/>
                </a:lnTo>
                <a:lnTo>
                  <a:pt x="68370" y="4705"/>
                </a:lnTo>
                <a:lnTo>
                  <a:pt x="96216" y="0"/>
                </a:lnTo>
                <a:lnTo>
                  <a:pt x="110843" y="1057"/>
                </a:lnTo>
                <a:lnTo>
                  <a:pt x="149940" y="15782"/>
                </a:lnTo>
                <a:lnTo>
                  <a:pt x="179014" y="44718"/>
                </a:lnTo>
                <a:lnTo>
                  <a:pt x="194405" y="83855"/>
                </a:lnTo>
                <a:lnTo>
                  <a:pt x="195861" y="98474"/>
                </a:lnTo>
                <a:lnTo>
                  <a:pt x="194867" y="113890"/>
                </a:lnTo>
                <a:lnTo>
                  <a:pt x="180918" y="154916"/>
                </a:lnTo>
                <a:lnTo>
                  <a:pt x="153453" y="185352"/>
                </a:lnTo>
                <a:lnTo>
                  <a:pt x="116246" y="201646"/>
                </a:lnTo>
                <a:lnTo>
                  <a:pt x="102330" y="203322"/>
                </a:lnTo>
                <a:lnTo>
                  <a:pt x="87256" y="202312"/>
                </a:lnTo>
                <a:lnTo>
                  <a:pt x="47302" y="187996"/>
                </a:lnTo>
                <a:lnTo>
                  <a:pt x="17759" y="159753"/>
                </a:lnTo>
                <a:lnTo>
                  <a:pt x="1851" y="121443"/>
                </a:lnTo>
                <a:lnTo>
                  <a:pt x="0" y="101703"/>
                </a:lnTo>
                <a:close/>
              </a:path>
            </a:pathLst>
          </a:custGeom>
          <a:ln w="50799">
            <a:solidFill>
              <a:srgbClr val="000000"/>
            </a:solidFill>
          </a:ln>
        </p:spPr>
        <p:txBody>
          <a:bodyPr wrap="square" lIns="0" tIns="0" rIns="0" bIns="0" rtlCol="0"/>
          <a:lstStyle/>
          <a:p>
            <a:endParaRPr/>
          </a:p>
        </p:txBody>
      </p:sp>
      <p:sp>
        <p:nvSpPr>
          <p:cNvPr id="152" name="object 152"/>
          <p:cNvSpPr/>
          <p:nvPr/>
        </p:nvSpPr>
        <p:spPr>
          <a:xfrm>
            <a:off x="5954683" y="5203766"/>
            <a:ext cx="365760" cy="369916"/>
          </a:xfrm>
          <a:prstGeom prst="rect">
            <a:avLst/>
          </a:prstGeom>
          <a:blipFill>
            <a:blip r:embed="rId34" cstate="print"/>
            <a:stretch>
              <a:fillRect/>
            </a:stretch>
          </a:blipFill>
        </p:spPr>
        <p:txBody>
          <a:bodyPr wrap="square" lIns="0" tIns="0" rIns="0" bIns="0" rtlCol="0"/>
          <a:lstStyle/>
          <a:p>
            <a:endParaRPr/>
          </a:p>
        </p:txBody>
      </p:sp>
      <p:sp>
        <p:nvSpPr>
          <p:cNvPr id="153" name="object 153"/>
          <p:cNvSpPr/>
          <p:nvPr/>
        </p:nvSpPr>
        <p:spPr>
          <a:xfrm>
            <a:off x="6013199" y="5261060"/>
            <a:ext cx="196215" cy="203835"/>
          </a:xfrm>
          <a:custGeom>
            <a:avLst/>
            <a:gdLst/>
            <a:ahLst/>
            <a:cxnLst/>
            <a:rect l="l" t="t" r="r" b="b"/>
            <a:pathLst>
              <a:path w="196214" h="203835">
                <a:moveTo>
                  <a:pt x="96217" y="0"/>
                </a:moveTo>
                <a:lnTo>
                  <a:pt x="55585" y="9965"/>
                </a:lnTo>
                <a:lnTo>
                  <a:pt x="23546" y="35544"/>
                </a:lnTo>
                <a:lnTo>
                  <a:pt x="4060" y="72624"/>
                </a:lnTo>
                <a:lnTo>
                  <a:pt x="0" y="101702"/>
                </a:lnTo>
                <a:lnTo>
                  <a:pt x="135" y="107103"/>
                </a:lnTo>
                <a:lnTo>
                  <a:pt x="10781" y="147910"/>
                </a:lnTo>
                <a:lnTo>
                  <a:pt x="36138" y="179938"/>
                </a:lnTo>
                <a:lnTo>
                  <a:pt x="72980" y="199326"/>
                </a:lnTo>
                <a:lnTo>
                  <a:pt x="102329" y="203322"/>
                </a:lnTo>
                <a:lnTo>
                  <a:pt x="116245" y="201646"/>
                </a:lnTo>
                <a:lnTo>
                  <a:pt x="153452" y="185352"/>
                </a:lnTo>
                <a:lnTo>
                  <a:pt x="180918" y="154916"/>
                </a:lnTo>
                <a:lnTo>
                  <a:pt x="194867" y="113890"/>
                </a:lnTo>
                <a:lnTo>
                  <a:pt x="195861" y="98475"/>
                </a:lnTo>
                <a:lnTo>
                  <a:pt x="194405" y="83855"/>
                </a:lnTo>
                <a:lnTo>
                  <a:pt x="179015" y="44719"/>
                </a:lnTo>
                <a:lnTo>
                  <a:pt x="149941" y="15783"/>
                </a:lnTo>
                <a:lnTo>
                  <a:pt x="110844" y="1057"/>
                </a:lnTo>
                <a:lnTo>
                  <a:pt x="96217" y="0"/>
                </a:lnTo>
                <a:close/>
              </a:path>
            </a:pathLst>
          </a:custGeom>
          <a:solidFill>
            <a:srgbClr val="000000"/>
          </a:solidFill>
        </p:spPr>
        <p:txBody>
          <a:bodyPr wrap="square" lIns="0" tIns="0" rIns="0" bIns="0" rtlCol="0"/>
          <a:lstStyle/>
          <a:p>
            <a:endParaRPr/>
          </a:p>
        </p:txBody>
      </p:sp>
      <p:sp>
        <p:nvSpPr>
          <p:cNvPr id="154" name="object 154"/>
          <p:cNvSpPr/>
          <p:nvPr/>
        </p:nvSpPr>
        <p:spPr>
          <a:xfrm>
            <a:off x="6013199" y="5261060"/>
            <a:ext cx="196215" cy="203835"/>
          </a:xfrm>
          <a:custGeom>
            <a:avLst/>
            <a:gdLst/>
            <a:ahLst/>
            <a:cxnLst/>
            <a:rect l="l" t="t" r="r" b="b"/>
            <a:pathLst>
              <a:path w="196214" h="203835">
                <a:moveTo>
                  <a:pt x="0" y="101703"/>
                </a:moveTo>
                <a:lnTo>
                  <a:pt x="8916" y="59241"/>
                </a:lnTo>
                <a:lnTo>
                  <a:pt x="33027" y="25537"/>
                </a:lnTo>
                <a:lnTo>
                  <a:pt x="68370" y="4705"/>
                </a:lnTo>
                <a:lnTo>
                  <a:pt x="96216" y="0"/>
                </a:lnTo>
                <a:lnTo>
                  <a:pt x="110843" y="1057"/>
                </a:lnTo>
                <a:lnTo>
                  <a:pt x="149940" y="15782"/>
                </a:lnTo>
                <a:lnTo>
                  <a:pt x="179014" y="44718"/>
                </a:lnTo>
                <a:lnTo>
                  <a:pt x="194404" y="83855"/>
                </a:lnTo>
                <a:lnTo>
                  <a:pt x="195861" y="98474"/>
                </a:lnTo>
                <a:lnTo>
                  <a:pt x="194867" y="113890"/>
                </a:lnTo>
                <a:lnTo>
                  <a:pt x="180918" y="154916"/>
                </a:lnTo>
                <a:lnTo>
                  <a:pt x="153453" y="185352"/>
                </a:lnTo>
                <a:lnTo>
                  <a:pt x="116246" y="201646"/>
                </a:lnTo>
                <a:lnTo>
                  <a:pt x="102330" y="203322"/>
                </a:lnTo>
                <a:lnTo>
                  <a:pt x="87256" y="202312"/>
                </a:lnTo>
                <a:lnTo>
                  <a:pt x="47302" y="187996"/>
                </a:lnTo>
                <a:lnTo>
                  <a:pt x="17759" y="159753"/>
                </a:lnTo>
                <a:lnTo>
                  <a:pt x="1851" y="121443"/>
                </a:lnTo>
                <a:lnTo>
                  <a:pt x="0" y="101703"/>
                </a:lnTo>
                <a:close/>
              </a:path>
            </a:pathLst>
          </a:custGeom>
          <a:ln w="50799">
            <a:solidFill>
              <a:srgbClr val="000000"/>
            </a:solidFill>
          </a:ln>
        </p:spPr>
        <p:txBody>
          <a:bodyPr wrap="square" lIns="0" tIns="0" rIns="0" bIns="0" rtlCol="0"/>
          <a:lstStyle/>
          <a:p>
            <a:endParaRPr/>
          </a:p>
        </p:txBody>
      </p:sp>
      <p:sp>
        <p:nvSpPr>
          <p:cNvPr id="155" name="object 155"/>
          <p:cNvSpPr/>
          <p:nvPr/>
        </p:nvSpPr>
        <p:spPr>
          <a:xfrm>
            <a:off x="5684520" y="5220392"/>
            <a:ext cx="365760" cy="369916"/>
          </a:xfrm>
          <a:prstGeom prst="rect">
            <a:avLst/>
          </a:prstGeom>
          <a:blipFill>
            <a:blip r:embed="rId35" cstate="print"/>
            <a:stretch>
              <a:fillRect/>
            </a:stretch>
          </a:blipFill>
        </p:spPr>
        <p:txBody>
          <a:bodyPr wrap="square" lIns="0" tIns="0" rIns="0" bIns="0" rtlCol="0"/>
          <a:lstStyle/>
          <a:p>
            <a:endParaRPr/>
          </a:p>
        </p:txBody>
      </p:sp>
      <p:sp>
        <p:nvSpPr>
          <p:cNvPr id="156" name="object 156"/>
          <p:cNvSpPr/>
          <p:nvPr/>
        </p:nvSpPr>
        <p:spPr>
          <a:xfrm>
            <a:off x="5741914" y="5277735"/>
            <a:ext cx="196215" cy="203835"/>
          </a:xfrm>
          <a:custGeom>
            <a:avLst/>
            <a:gdLst/>
            <a:ahLst/>
            <a:cxnLst/>
            <a:rect l="l" t="t" r="r" b="b"/>
            <a:pathLst>
              <a:path w="196214" h="203835">
                <a:moveTo>
                  <a:pt x="96216" y="0"/>
                </a:moveTo>
                <a:lnTo>
                  <a:pt x="55585" y="9965"/>
                </a:lnTo>
                <a:lnTo>
                  <a:pt x="23546" y="35545"/>
                </a:lnTo>
                <a:lnTo>
                  <a:pt x="4060" y="72625"/>
                </a:lnTo>
                <a:lnTo>
                  <a:pt x="0" y="101703"/>
                </a:lnTo>
                <a:lnTo>
                  <a:pt x="135" y="107105"/>
                </a:lnTo>
                <a:lnTo>
                  <a:pt x="10782" y="147912"/>
                </a:lnTo>
                <a:lnTo>
                  <a:pt x="36139" y="179939"/>
                </a:lnTo>
                <a:lnTo>
                  <a:pt x="72981" y="199327"/>
                </a:lnTo>
                <a:lnTo>
                  <a:pt x="102331" y="203323"/>
                </a:lnTo>
                <a:lnTo>
                  <a:pt x="116246" y="201647"/>
                </a:lnTo>
                <a:lnTo>
                  <a:pt x="153453" y="185352"/>
                </a:lnTo>
                <a:lnTo>
                  <a:pt x="180918" y="154916"/>
                </a:lnTo>
                <a:lnTo>
                  <a:pt x="194867" y="113889"/>
                </a:lnTo>
                <a:lnTo>
                  <a:pt x="195861" y="98474"/>
                </a:lnTo>
                <a:lnTo>
                  <a:pt x="194404" y="83855"/>
                </a:lnTo>
                <a:lnTo>
                  <a:pt x="179014" y="44718"/>
                </a:lnTo>
                <a:lnTo>
                  <a:pt x="149940" y="15782"/>
                </a:lnTo>
                <a:lnTo>
                  <a:pt x="110843" y="1057"/>
                </a:lnTo>
                <a:lnTo>
                  <a:pt x="96216" y="0"/>
                </a:lnTo>
                <a:close/>
              </a:path>
            </a:pathLst>
          </a:custGeom>
          <a:solidFill>
            <a:srgbClr val="FFFFFF"/>
          </a:solidFill>
        </p:spPr>
        <p:txBody>
          <a:bodyPr wrap="square" lIns="0" tIns="0" rIns="0" bIns="0" rtlCol="0"/>
          <a:lstStyle/>
          <a:p>
            <a:endParaRPr/>
          </a:p>
        </p:txBody>
      </p:sp>
      <p:sp>
        <p:nvSpPr>
          <p:cNvPr id="157" name="object 157"/>
          <p:cNvSpPr/>
          <p:nvPr/>
        </p:nvSpPr>
        <p:spPr>
          <a:xfrm>
            <a:off x="5741914" y="5277735"/>
            <a:ext cx="196215" cy="203835"/>
          </a:xfrm>
          <a:custGeom>
            <a:avLst/>
            <a:gdLst/>
            <a:ahLst/>
            <a:cxnLst/>
            <a:rect l="l" t="t" r="r" b="b"/>
            <a:pathLst>
              <a:path w="196214" h="203835">
                <a:moveTo>
                  <a:pt x="0" y="101703"/>
                </a:moveTo>
                <a:lnTo>
                  <a:pt x="8916" y="59241"/>
                </a:lnTo>
                <a:lnTo>
                  <a:pt x="33027" y="25537"/>
                </a:lnTo>
                <a:lnTo>
                  <a:pt x="68370" y="4705"/>
                </a:lnTo>
                <a:lnTo>
                  <a:pt x="96216" y="0"/>
                </a:lnTo>
                <a:lnTo>
                  <a:pt x="110843" y="1057"/>
                </a:lnTo>
                <a:lnTo>
                  <a:pt x="149940" y="15782"/>
                </a:lnTo>
                <a:lnTo>
                  <a:pt x="179014" y="44718"/>
                </a:lnTo>
                <a:lnTo>
                  <a:pt x="194405" y="83855"/>
                </a:lnTo>
                <a:lnTo>
                  <a:pt x="195861" y="98474"/>
                </a:lnTo>
                <a:lnTo>
                  <a:pt x="194867" y="113890"/>
                </a:lnTo>
                <a:lnTo>
                  <a:pt x="180918" y="154916"/>
                </a:lnTo>
                <a:lnTo>
                  <a:pt x="153453" y="185352"/>
                </a:lnTo>
                <a:lnTo>
                  <a:pt x="116246" y="201646"/>
                </a:lnTo>
                <a:lnTo>
                  <a:pt x="102330" y="203322"/>
                </a:lnTo>
                <a:lnTo>
                  <a:pt x="87256" y="202312"/>
                </a:lnTo>
                <a:lnTo>
                  <a:pt x="47302" y="187996"/>
                </a:lnTo>
                <a:lnTo>
                  <a:pt x="17759" y="159753"/>
                </a:lnTo>
                <a:lnTo>
                  <a:pt x="1851" y="121443"/>
                </a:lnTo>
                <a:lnTo>
                  <a:pt x="0" y="101703"/>
                </a:lnTo>
                <a:close/>
              </a:path>
            </a:pathLst>
          </a:custGeom>
          <a:ln w="50799">
            <a:solidFill>
              <a:srgbClr val="FFFFFF"/>
            </a:solidFill>
          </a:ln>
        </p:spPr>
        <p:txBody>
          <a:bodyPr wrap="square" lIns="0" tIns="0" rIns="0" bIns="0" rtlCol="0"/>
          <a:lstStyle/>
          <a:p>
            <a:endParaRPr/>
          </a:p>
        </p:txBody>
      </p:sp>
      <p:sp>
        <p:nvSpPr>
          <p:cNvPr id="158" name="object 158"/>
          <p:cNvSpPr/>
          <p:nvPr/>
        </p:nvSpPr>
        <p:spPr>
          <a:xfrm>
            <a:off x="6287193" y="4921134"/>
            <a:ext cx="361603" cy="369916"/>
          </a:xfrm>
          <a:prstGeom prst="rect">
            <a:avLst/>
          </a:prstGeom>
          <a:blipFill>
            <a:blip r:embed="rId36" cstate="print"/>
            <a:stretch>
              <a:fillRect/>
            </a:stretch>
          </a:blipFill>
        </p:spPr>
        <p:txBody>
          <a:bodyPr wrap="square" lIns="0" tIns="0" rIns="0" bIns="0" rtlCol="0"/>
          <a:lstStyle/>
          <a:p>
            <a:endParaRPr/>
          </a:p>
        </p:txBody>
      </p:sp>
      <p:sp>
        <p:nvSpPr>
          <p:cNvPr id="159" name="object 159"/>
          <p:cNvSpPr/>
          <p:nvPr/>
        </p:nvSpPr>
        <p:spPr>
          <a:xfrm>
            <a:off x="6341955" y="4978772"/>
            <a:ext cx="196215" cy="203835"/>
          </a:xfrm>
          <a:custGeom>
            <a:avLst/>
            <a:gdLst/>
            <a:ahLst/>
            <a:cxnLst/>
            <a:rect l="l" t="t" r="r" b="b"/>
            <a:pathLst>
              <a:path w="196214" h="203835">
                <a:moveTo>
                  <a:pt x="96216" y="0"/>
                </a:moveTo>
                <a:lnTo>
                  <a:pt x="55585" y="9966"/>
                </a:lnTo>
                <a:lnTo>
                  <a:pt x="23546" y="35545"/>
                </a:lnTo>
                <a:lnTo>
                  <a:pt x="4060" y="72625"/>
                </a:lnTo>
                <a:lnTo>
                  <a:pt x="0" y="101703"/>
                </a:lnTo>
                <a:lnTo>
                  <a:pt x="135" y="107105"/>
                </a:lnTo>
                <a:lnTo>
                  <a:pt x="10782" y="147912"/>
                </a:lnTo>
                <a:lnTo>
                  <a:pt x="36139" y="179939"/>
                </a:lnTo>
                <a:lnTo>
                  <a:pt x="72981" y="199327"/>
                </a:lnTo>
                <a:lnTo>
                  <a:pt x="102331" y="203323"/>
                </a:lnTo>
                <a:lnTo>
                  <a:pt x="116246" y="201647"/>
                </a:lnTo>
                <a:lnTo>
                  <a:pt x="153453" y="185352"/>
                </a:lnTo>
                <a:lnTo>
                  <a:pt x="180918" y="154916"/>
                </a:lnTo>
                <a:lnTo>
                  <a:pt x="194867" y="113889"/>
                </a:lnTo>
                <a:lnTo>
                  <a:pt x="195861" y="98474"/>
                </a:lnTo>
                <a:lnTo>
                  <a:pt x="194404" y="83855"/>
                </a:lnTo>
                <a:lnTo>
                  <a:pt x="179014" y="44719"/>
                </a:lnTo>
                <a:lnTo>
                  <a:pt x="149940" y="15783"/>
                </a:lnTo>
                <a:lnTo>
                  <a:pt x="110843" y="1057"/>
                </a:lnTo>
                <a:lnTo>
                  <a:pt x="96216" y="0"/>
                </a:lnTo>
                <a:close/>
              </a:path>
            </a:pathLst>
          </a:custGeom>
          <a:solidFill>
            <a:srgbClr val="FFFFFF"/>
          </a:solidFill>
        </p:spPr>
        <p:txBody>
          <a:bodyPr wrap="square" lIns="0" tIns="0" rIns="0" bIns="0" rtlCol="0"/>
          <a:lstStyle/>
          <a:p>
            <a:endParaRPr/>
          </a:p>
        </p:txBody>
      </p:sp>
      <p:sp>
        <p:nvSpPr>
          <p:cNvPr id="160" name="object 160"/>
          <p:cNvSpPr/>
          <p:nvPr/>
        </p:nvSpPr>
        <p:spPr>
          <a:xfrm>
            <a:off x="6341955" y="4978772"/>
            <a:ext cx="196215" cy="203835"/>
          </a:xfrm>
          <a:custGeom>
            <a:avLst/>
            <a:gdLst/>
            <a:ahLst/>
            <a:cxnLst/>
            <a:rect l="l" t="t" r="r" b="b"/>
            <a:pathLst>
              <a:path w="196214" h="203835">
                <a:moveTo>
                  <a:pt x="0" y="101703"/>
                </a:moveTo>
                <a:lnTo>
                  <a:pt x="8916" y="59241"/>
                </a:lnTo>
                <a:lnTo>
                  <a:pt x="33027" y="25537"/>
                </a:lnTo>
                <a:lnTo>
                  <a:pt x="68370" y="4705"/>
                </a:lnTo>
                <a:lnTo>
                  <a:pt x="96216" y="0"/>
                </a:lnTo>
                <a:lnTo>
                  <a:pt x="110843" y="1057"/>
                </a:lnTo>
                <a:lnTo>
                  <a:pt x="149940" y="15782"/>
                </a:lnTo>
                <a:lnTo>
                  <a:pt x="179014" y="44718"/>
                </a:lnTo>
                <a:lnTo>
                  <a:pt x="194405" y="83855"/>
                </a:lnTo>
                <a:lnTo>
                  <a:pt x="195861" y="98474"/>
                </a:lnTo>
                <a:lnTo>
                  <a:pt x="194867" y="113890"/>
                </a:lnTo>
                <a:lnTo>
                  <a:pt x="180918" y="154916"/>
                </a:lnTo>
                <a:lnTo>
                  <a:pt x="153453" y="185352"/>
                </a:lnTo>
                <a:lnTo>
                  <a:pt x="116246" y="201646"/>
                </a:lnTo>
                <a:lnTo>
                  <a:pt x="102330" y="203322"/>
                </a:lnTo>
                <a:lnTo>
                  <a:pt x="87256" y="202312"/>
                </a:lnTo>
                <a:lnTo>
                  <a:pt x="47302" y="187996"/>
                </a:lnTo>
                <a:lnTo>
                  <a:pt x="17759" y="159753"/>
                </a:lnTo>
                <a:lnTo>
                  <a:pt x="1851" y="121443"/>
                </a:lnTo>
                <a:lnTo>
                  <a:pt x="0" y="101703"/>
                </a:lnTo>
                <a:close/>
              </a:path>
            </a:pathLst>
          </a:custGeom>
          <a:ln w="50799">
            <a:solidFill>
              <a:srgbClr val="FFFFFF"/>
            </a:solidFill>
          </a:ln>
        </p:spPr>
        <p:txBody>
          <a:bodyPr wrap="square" lIns="0" tIns="0" rIns="0" bIns="0" rtlCol="0"/>
          <a:lstStyle/>
          <a:p>
            <a:endParaRPr/>
          </a:p>
        </p:txBody>
      </p:sp>
      <p:sp>
        <p:nvSpPr>
          <p:cNvPr id="161" name="object 161"/>
          <p:cNvSpPr/>
          <p:nvPr/>
        </p:nvSpPr>
        <p:spPr>
          <a:xfrm>
            <a:off x="6528261" y="4384963"/>
            <a:ext cx="361603" cy="369916"/>
          </a:xfrm>
          <a:prstGeom prst="rect">
            <a:avLst/>
          </a:prstGeom>
          <a:blipFill>
            <a:blip r:embed="rId37" cstate="print"/>
            <a:stretch>
              <a:fillRect/>
            </a:stretch>
          </a:blipFill>
        </p:spPr>
        <p:txBody>
          <a:bodyPr wrap="square" lIns="0" tIns="0" rIns="0" bIns="0" rtlCol="0"/>
          <a:lstStyle/>
          <a:p>
            <a:endParaRPr/>
          </a:p>
        </p:txBody>
      </p:sp>
      <p:sp>
        <p:nvSpPr>
          <p:cNvPr id="162" name="object 162"/>
          <p:cNvSpPr/>
          <p:nvPr/>
        </p:nvSpPr>
        <p:spPr>
          <a:xfrm>
            <a:off x="6584327" y="4440016"/>
            <a:ext cx="196215" cy="203835"/>
          </a:xfrm>
          <a:custGeom>
            <a:avLst/>
            <a:gdLst/>
            <a:ahLst/>
            <a:cxnLst/>
            <a:rect l="l" t="t" r="r" b="b"/>
            <a:pathLst>
              <a:path w="196214" h="203835">
                <a:moveTo>
                  <a:pt x="96216" y="0"/>
                </a:moveTo>
                <a:lnTo>
                  <a:pt x="55585" y="9965"/>
                </a:lnTo>
                <a:lnTo>
                  <a:pt x="23546" y="35545"/>
                </a:lnTo>
                <a:lnTo>
                  <a:pt x="4060" y="72625"/>
                </a:lnTo>
                <a:lnTo>
                  <a:pt x="0" y="101703"/>
                </a:lnTo>
                <a:lnTo>
                  <a:pt x="135" y="107104"/>
                </a:lnTo>
                <a:lnTo>
                  <a:pt x="10781" y="147910"/>
                </a:lnTo>
                <a:lnTo>
                  <a:pt x="36138" y="179938"/>
                </a:lnTo>
                <a:lnTo>
                  <a:pt x="72980" y="199326"/>
                </a:lnTo>
                <a:lnTo>
                  <a:pt x="102330" y="203322"/>
                </a:lnTo>
                <a:lnTo>
                  <a:pt x="116245" y="201646"/>
                </a:lnTo>
                <a:lnTo>
                  <a:pt x="153453" y="185351"/>
                </a:lnTo>
                <a:lnTo>
                  <a:pt x="180918" y="154916"/>
                </a:lnTo>
                <a:lnTo>
                  <a:pt x="194867" y="113889"/>
                </a:lnTo>
                <a:lnTo>
                  <a:pt x="195861" y="98474"/>
                </a:lnTo>
                <a:lnTo>
                  <a:pt x="194404" y="83855"/>
                </a:lnTo>
                <a:lnTo>
                  <a:pt x="179014" y="44718"/>
                </a:lnTo>
                <a:lnTo>
                  <a:pt x="149940" y="15782"/>
                </a:lnTo>
                <a:lnTo>
                  <a:pt x="110843" y="1057"/>
                </a:lnTo>
                <a:lnTo>
                  <a:pt x="96216" y="0"/>
                </a:lnTo>
                <a:close/>
              </a:path>
            </a:pathLst>
          </a:custGeom>
          <a:solidFill>
            <a:srgbClr val="000000"/>
          </a:solidFill>
        </p:spPr>
        <p:txBody>
          <a:bodyPr wrap="square" lIns="0" tIns="0" rIns="0" bIns="0" rtlCol="0"/>
          <a:lstStyle/>
          <a:p>
            <a:endParaRPr/>
          </a:p>
        </p:txBody>
      </p:sp>
      <p:sp>
        <p:nvSpPr>
          <p:cNvPr id="163" name="object 163"/>
          <p:cNvSpPr/>
          <p:nvPr/>
        </p:nvSpPr>
        <p:spPr>
          <a:xfrm>
            <a:off x="6584327" y="4440016"/>
            <a:ext cx="196215" cy="203835"/>
          </a:xfrm>
          <a:custGeom>
            <a:avLst/>
            <a:gdLst/>
            <a:ahLst/>
            <a:cxnLst/>
            <a:rect l="l" t="t" r="r" b="b"/>
            <a:pathLst>
              <a:path w="196214" h="203835">
                <a:moveTo>
                  <a:pt x="0" y="101703"/>
                </a:moveTo>
                <a:lnTo>
                  <a:pt x="8916" y="59241"/>
                </a:lnTo>
                <a:lnTo>
                  <a:pt x="33027" y="25537"/>
                </a:lnTo>
                <a:lnTo>
                  <a:pt x="68370" y="4705"/>
                </a:lnTo>
                <a:lnTo>
                  <a:pt x="96216" y="0"/>
                </a:lnTo>
                <a:lnTo>
                  <a:pt x="110843" y="1057"/>
                </a:lnTo>
                <a:lnTo>
                  <a:pt x="149940" y="15782"/>
                </a:lnTo>
                <a:lnTo>
                  <a:pt x="179014" y="44718"/>
                </a:lnTo>
                <a:lnTo>
                  <a:pt x="194404" y="83855"/>
                </a:lnTo>
                <a:lnTo>
                  <a:pt x="195861" y="98474"/>
                </a:lnTo>
                <a:lnTo>
                  <a:pt x="194867" y="113890"/>
                </a:lnTo>
                <a:lnTo>
                  <a:pt x="180918" y="154916"/>
                </a:lnTo>
                <a:lnTo>
                  <a:pt x="153453" y="185352"/>
                </a:lnTo>
                <a:lnTo>
                  <a:pt x="116246" y="201646"/>
                </a:lnTo>
                <a:lnTo>
                  <a:pt x="102330" y="203322"/>
                </a:lnTo>
                <a:lnTo>
                  <a:pt x="87256" y="202312"/>
                </a:lnTo>
                <a:lnTo>
                  <a:pt x="47302" y="187996"/>
                </a:lnTo>
                <a:lnTo>
                  <a:pt x="17759" y="159753"/>
                </a:lnTo>
                <a:lnTo>
                  <a:pt x="1851" y="121443"/>
                </a:lnTo>
                <a:lnTo>
                  <a:pt x="0" y="101703"/>
                </a:lnTo>
                <a:close/>
              </a:path>
            </a:pathLst>
          </a:custGeom>
          <a:ln w="50799">
            <a:solidFill>
              <a:srgbClr val="000000"/>
            </a:solidFill>
          </a:ln>
        </p:spPr>
        <p:txBody>
          <a:bodyPr wrap="square" lIns="0" tIns="0" rIns="0" bIns="0" rtlCol="0"/>
          <a:lstStyle/>
          <a:p>
            <a:endParaRPr/>
          </a:p>
        </p:txBody>
      </p:sp>
      <p:sp>
        <p:nvSpPr>
          <p:cNvPr id="164" name="object 164"/>
          <p:cNvSpPr/>
          <p:nvPr/>
        </p:nvSpPr>
        <p:spPr>
          <a:xfrm>
            <a:off x="7581028" y="4112073"/>
            <a:ext cx="1754505" cy="1642110"/>
          </a:xfrm>
          <a:custGeom>
            <a:avLst/>
            <a:gdLst/>
            <a:ahLst/>
            <a:cxnLst/>
            <a:rect l="l" t="t" r="r" b="b"/>
            <a:pathLst>
              <a:path w="1754504" h="1642110">
                <a:moveTo>
                  <a:pt x="0" y="0"/>
                </a:moveTo>
                <a:lnTo>
                  <a:pt x="1754127" y="0"/>
                </a:lnTo>
                <a:lnTo>
                  <a:pt x="1754127" y="1641751"/>
                </a:lnTo>
                <a:lnTo>
                  <a:pt x="0" y="1641751"/>
                </a:lnTo>
                <a:lnTo>
                  <a:pt x="0" y="0"/>
                </a:lnTo>
                <a:close/>
              </a:path>
            </a:pathLst>
          </a:custGeom>
          <a:solidFill>
            <a:srgbClr val="B38939"/>
          </a:solidFill>
        </p:spPr>
        <p:txBody>
          <a:bodyPr wrap="square" lIns="0" tIns="0" rIns="0" bIns="0" rtlCol="0"/>
          <a:lstStyle/>
          <a:p>
            <a:endParaRPr/>
          </a:p>
        </p:txBody>
      </p:sp>
      <p:sp>
        <p:nvSpPr>
          <p:cNvPr id="165" name="object 165"/>
          <p:cNvSpPr/>
          <p:nvPr/>
        </p:nvSpPr>
        <p:spPr>
          <a:xfrm>
            <a:off x="7581028" y="4112073"/>
            <a:ext cx="1754505" cy="1642110"/>
          </a:xfrm>
          <a:custGeom>
            <a:avLst/>
            <a:gdLst/>
            <a:ahLst/>
            <a:cxnLst/>
            <a:rect l="l" t="t" r="r" b="b"/>
            <a:pathLst>
              <a:path w="1754504" h="1642110">
                <a:moveTo>
                  <a:pt x="0" y="0"/>
                </a:moveTo>
                <a:lnTo>
                  <a:pt x="1754127" y="0"/>
                </a:lnTo>
                <a:lnTo>
                  <a:pt x="1754127" y="1641751"/>
                </a:lnTo>
                <a:lnTo>
                  <a:pt x="0" y="1641751"/>
                </a:lnTo>
                <a:lnTo>
                  <a:pt x="0" y="0"/>
                </a:lnTo>
                <a:close/>
              </a:path>
            </a:pathLst>
          </a:custGeom>
          <a:ln w="25399">
            <a:solidFill>
              <a:srgbClr val="919191"/>
            </a:solidFill>
          </a:ln>
        </p:spPr>
        <p:txBody>
          <a:bodyPr wrap="square" lIns="0" tIns="0" rIns="0" bIns="0" rtlCol="0"/>
          <a:lstStyle/>
          <a:p>
            <a:endParaRPr/>
          </a:p>
        </p:txBody>
      </p:sp>
      <p:sp>
        <p:nvSpPr>
          <p:cNvPr id="166" name="object 166"/>
          <p:cNvSpPr/>
          <p:nvPr/>
        </p:nvSpPr>
        <p:spPr>
          <a:xfrm>
            <a:off x="8149244" y="4667595"/>
            <a:ext cx="361603" cy="369916"/>
          </a:xfrm>
          <a:prstGeom prst="rect">
            <a:avLst/>
          </a:prstGeom>
          <a:blipFill>
            <a:blip r:embed="rId38" cstate="print"/>
            <a:stretch>
              <a:fillRect/>
            </a:stretch>
          </a:blipFill>
        </p:spPr>
        <p:txBody>
          <a:bodyPr wrap="square" lIns="0" tIns="0" rIns="0" bIns="0" rtlCol="0"/>
          <a:lstStyle/>
          <a:p>
            <a:endParaRPr/>
          </a:p>
        </p:txBody>
      </p:sp>
      <p:sp>
        <p:nvSpPr>
          <p:cNvPr id="167" name="object 167"/>
          <p:cNvSpPr/>
          <p:nvPr/>
        </p:nvSpPr>
        <p:spPr>
          <a:xfrm>
            <a:off x="8204406" y="4723409"/>
            <a:ext cx="196215" cy="203835"/>
          </a:xfrm>
          <a:custGeom>
            <a:avLst/>
            <a:gdLst/>
            <a:ahLst/>
            <a:cxnLst/>
            <a:rect l="l" t="t" r="r" b="b"/>
            <a:pathLst>
              <a:path w="196215" h="203835">
                <a:moveTo>
                  <a:pt x="96216" y="0"/>
                </a:moveTo>
                <a:lnTo>
                  <a:pt x="55585" y="9966"/>
                </a:lnTo>
                <a:lnTo>
                  <a:pt x="23547" y="35545"/>
                </a:lnTo>
                <a:lnTo>
                  <a:pt x="4060" y="72625"/>
                </a:lnTo>
                <a:lnTo>
                  <a:pt x="0" y="101703"/>
                </a:lnTo>
                <a:lnTo>
                  <a:pt x="135" y="107105"/>
                </a:lnTo>
                <a:lnTo>
                  <a:pt x="10782" y="147912"/>
                </a:lnTo>
                <a:lnTo>
                  <a:pt x="36139" y="179939"/>
                </a:lnTo>
                <a:lnTo>
                  <a:pt x="72982" y="199327"/>
                </a:lnTo>
                <a:lnTo>
                  <a:pt x="102331" y="203323"/>
                </a:lnTo>
                <a:lnTo>
                  <a:pt x="116246" y="201647"/>
                </a:lnTo>
                <a:lnTo>
                  <a:pt x="153454" y="185352"/>
                </a:lnTo>
                <a:lnTo>
                  <a:pt x="180918" y="154916"/>
                </a:lnTo>
                <a:lnTo>
                  <a:pt x="194867" y="113889"/>
                </a:lnTo>
                <a:lnTo>
                  <a:pt x="195861" y="98474"/>
                </a:lnTo>
                <a:lnTo>
                  <a:pt x="194405" y="83855"/>
                </a:lnTo>
                <a:lnTo>
                  <a:pt x="179014" y="44719"/>
                </a:lnTo>
                <a:lnTo>
                  <a:pt x="149941" y="15783"/>
                </a:lnTo>
                <a:lnTo>
                  <a:pt x="110843" y="1057"/>
                </a:lnTo>
                <a:lnTo>
                  <a:pt x="96216" y="0"/>
                </a:lnTo>
                <a:close/>
              </a:path>
            </a:pathLst>
          </a:custGeom>
          <a:solidFill>
            <a:srgbClr val="FFFFFF"/>
          </a:solidFill>
        </p:spPr>
        <p:txBody>
          <a:bodyPr wrap="square" lIns="0" tIns="0" rIns="0" bIns="0" rtlCol="0"/>
          <a:lstStyle/>
          <a:p>
            <a:endParaRPr/>
          </a:p>
        </p:txBody>
      </p:sp>
      <p:sp>
        <p:nvSpPr>
          <p:cNvPr id="168" name="object 168"/>
          <p:cNvSpPr/>
          <p:nvPr/>
        </p:nvSpPr>
        <p:spPr>
          <a:xfrm>
            <a:off x="8204406" y="4723409"/>
            <a:ext cx="196215" cy="203835"/>
          </a:xfrm>
          <a:custGeom>
            <a:avLst/>
            <a:gdLst/>
            <a:ahLst/>
            <a:cxnLst/>
            <a:rect l="l" t="t" r="r" b="b"/>
            <a:pathLst>
              <a:path w="196215" h="203835">
                <a:moveTo>
                  <a:pt x="0" y="101703"/>
                </a:moveTo>
                <a:lnTo>
                  <a:pt x="8916" y="59241"/>
                </a:lnTo>
                <a:lnTo>
                  <a:pt x="33027" y="25537"/>
                </a:lnTo>
                <a:lnTo>
                  <a:pt x="68370" y="4706"/>
                </a:lnTo>
                <a:lnTo>
                  <a:pt x="96216" y="0"/>
                </a:lnTo>
                <a:lnTo>
                  <a:pt x="110843" y="1057"/>
                </a:lnTo>
                <a:lnTo>
                  <a:pt x="149941" y="15783"/>
                </a:lnTo>
                <a:lnTo>
                  <a:pt x="179014" y="44719"/>
                </a:lnTo>
                <a:lnTo>
                  <a:pt x="194404" y="83855"/>
                </a:lnTo>
                <a:lnTo>
                  <a:pt x="195861" y="98475"/>
                </a:lnTo>
                <a:lnTo>
                  <a:pt x="194867" y="113890"/>
                </a:lnTo>
                <a:lnTo>
                  <a:pt x="180917" y="154916"/>
                </a:lnTo>
                <a:lnTo>
                  <a:pt x="153453" y="185352"/>
                </a:lnTo>
                <a:lnTo>
                  <a:pt x="116245" y="201647"/>
                </a:lnTo>
                <a:lnTo>
                  <a:pt x="102330" y="203322"/>
                </a:lnTo>
                <a:lnTo>
                  <a:pt x="87256" y="202312"/>
                </a:lnTo>
                <a:lnTo>
                  <a:pt x="47302" y="187996"/>
                </a:lnTo>
                <a:lnTo>
                  <a:pt x="17759" y="159753"/>
                </a:lnTo>
                <a:lnTo>
                  <a:pt x="1850" y="121443"/>
                </a:lnTo>
                <a:lnTo>
                  <a:pt x="0" y="101703"/>
                </a:lnTo>
                <a:close/>
              </a:path>
            </a:pathLst>
          </a:custGeom>
          <a:ln w="50799">
            <a:solidFill>
              <a:srgbClr val="FFFFFF"/>
            </a:solidFill>
          </a:ln>
        </p:spPr>
        <p:txBody>
          <a:bodyPr wrap="square" lIns="0" tIns="0" rIns="0" bIns="0" rtlCol="0"/>
          <a:lstStyle/>
          <a:p>
            <a:endParaRPr/>
          </a:p>
        </p:txBody>
      </p:sp>
      <p:sp>
        <p:nvSpPr>
          <p:cNvPr id="169" name="object 169"/>
          <p:cNvSpPr/>
          <p:nvPr/>
        </p:nvSpPr>
        <p:spPr>
          <a:xfrm>
            <a:off x="8149244" y="4937760"/>
            <a:ext cx="361603" cy="369916"/>
          </a:xfrm>
          <a:prstGeom prst="rect">
            <a:avLst/>
          </a:prstGeom>
          <a:blipFill>
            <a:blip r:embed="rId39" cstate="print"/>
            <a:stretch>
              <a:fillRect/>
            </a:stretch>
          </a:blipFill>
        </p:spPr>
        <p:txBody>
          <a:bodyPr wrap="square" lIns="0" tIns="0" rIns="0" bIns="0" rtlCol="0"/>
          <a:lstStyle/>
          <a:p>
            <a:endParaRPr/>
          </a:p>
        </p:txBody>
      </p:sp>
      <p:sp>
        <p:nvSpPr>
          <p:cNvPr id="170" name="object 170"/>
          <p:cNvSpPr/>
          <p:nvPr/>
        </p:nvSpPr>
        <p:spPr>
          <a:xfrm>
            <a:off x="8204406" y="4995800"/>
            <a:ext cx="196215" cy="203835"/>
          </a:xfrm>
          <a:custGeom>
            <a:avLst/>
            <a:gdLst/>
            <a:ahLst/>
            <a:cxnLst/>
            <a:rect l="l" t="t" r="r" b="b"/>
            <a:pathLst>
              <a:path w="196215" h="203835">
                <a:moveTo>
                  <a:pt x="96216" y="0"/>
                </a:moveTo>
                <a:lnTo>
                  <a:pt x="55585" y="9966"/>
                </a:lnTo>
                <a:lnTo>
                  <a:pt x="23547" y="35545"/>
                </a:lnTo>
                <a:lnTo>
                  <a:pt x="4060" y="72625"/>
                </a:lnTo>
                <a:lnTo>
                  <a:pt x="0" y="101703"/>
                </a:lnTo>
                <a:lnTo>
                  <a:pt x="135" y="107106"/>
                </a:lnTo>
                <a:lnTo>
                  <a:pt x="10782" y="147912"/>
                </a:lnTo>
                <a:lnTo>
                  <a:pt x="36139" y="179940"/>
                </a:lnTo>
                <a:lnTo>
                  <a:pt x="72982" y="199327"/>
                </a:lnTo>
                <a:lnTo>
                  <a:pt x="102331" y="203323"/>
                </a:lnTo>
                <a:lnTo>
                  <a:pt x="116246" y="201647"/>
                </a:lnTo>
                <a:lnTo>
                  <a:pt x="153454" y="185352"/>
                </a:lnTo>
                <a:lnTo>
                  <a:pt x="180918" y="154916"/>
                </a:lnTo>
                <a:lnTo>
                  <a:pt x="194867" y="113890"/>
                </a:lnTo>
                <a:lnTo>
                  <a:pt x="195861" y="98474"/>
                </a:lnTo>
                <a:lnTo>
                  <a:pt x="194405" y="83855"/>
                </a:lnTo>
                <a:lnTo>
                  <a:pt x="179014" y="44719"/>
                </a:lnTo>
                <a:lnTo>
                  <a:pt x="149941" y="15783"/>
                </a:lnTo>
                <a:lnTo>
                  <a:pt x="110843" y="1057"/>
                </a:lnTo>
                <a:lnTo>
                  <a:pt x="96216" y="0"/>
                </a:lnTo>
                <a:close/>
              </a:path>
            </a:pathLst>
          </a:custGeom>
          <a:solidFill>
            <a:srgbClr val="FFFFFF"/>
          </a:solidFill>
        </p:spPr>
        <p:txBody>
          <a:bodyPr wrap="square" lIns="0" tIns="0" rIns="0" bIns="0" rtlCol="0"/>
          <a:lstStyle/>
          <a:p>
            <a:endParaRPr/>
          </a:p>
        </p:txBody>
      </p:sp>
      <p:sp>
        <p:nvSpPr>
          <p:cNvPr id="171" name="object 171"/>
          <p:cNvSpPr/>
          <p:nvPr/>
        </p:nvSpPr>
        <p:spPr>
          <a:xfrm>
            <a:off x="8204406" y="4995800"/>
            <a:ext cx="196215" cy="203835"/>
          </a:xfrm>
          <a:custGeom>
            <a:avLst/>
            <a:gdLst/>
            <a:ahLst/>
            <a:cxnLst/>
            <a:rect l="l" t="t" r="r" b="b"/>
            <a:pathLst>
              <a:path w="196215" h="203835">
                <a:moveTo>
                  <a:pt x="0" y="101703"/>
                </a:moveTo>
                <a:lnTo>
                  <a:pt x="8916" y="59241"/>
                </a:lnTo>
                <a:lnTo>
                  <a:pt x="33027" y="25537"/>
                </a:lnTo>
                <a:lnTo>
                  <a:pt x="68370" y="4706"/>
                </a:lnTo>
                <a:lnTo>
                  <a:pt x="96216" y="0"/>
                </a:lnTo>
                <a:lnTo>
                  <a:pt x="110843" y="1057"/>
                </a:lnTo>
                <a:lnTo>
                  <a:pt x="149941" y="15783"/>
                </a:lnTo>
                <a:lnTo>
                  <a:pt x="179014" y="44719"/>
                </a:lnTo>
                <a:lnTo>
                  <a:pt x="194404" y="83855"/>
                </a:lnTo>
                <a:lnTo>
                  <a:pt x="195861" y="98475"/>
                </a:lnTo>
                <a:lnTo>
                  <a:pt x="194867" y="113890"/>
                </a:lnTo>
                <a:lnTo>
                  <a:pt x="180917" y="154916"/>
                </a:lnTo>
                <a:lnTo>
                  <a:pt x="153453" y="185352"/>
                </a:lnTo>
                <a:lnTo>
                  <a:pt x="116245" y="201647"/>
                </a:lnTo>
                <a:lnTo>
                  <a:pt x="102330" y="203322"/>
                </a:lnTo>
                <a:lnTo>
                  <a:pt x="87256" y="202312"/>
                </a:lnTo>
                <a:lnTo>
                  <a:pt x="47302" y="187996"/>
                </a:lnTo>
                <a:lnTo>
                  <a:pt x="17759" y="159753"/>
                </a:lnTo>
                <a:lnTo>
                  <a:pt x="1850" y="121443"/>
                </a:lnTo>
                <a:lnTo>
                  <a:pt x="0" y="101703"/>
                </a:lnTo>
                <a:close/>
              </a:path>
            </a:pathLst>
          </a:custGeom>
          <a:ln w="50799">
            <a:solidFill>
              <a:srgbClr val="FFFFFF"/>
            </a:solidFill>
          </a:ln>
        </p:spPr>
        <p:txBody>
          <a:bodyPr wrap="square" lIns="0" tIns="0" rIns="0" bIns="0" rtlCol="0"/>
          <a:lstStyle/>
          <a:p>
            <a:endParaRPr/>
          </a:p>
        </p:txBody>
      </p:sp>
      <p:sp>
        <p:nvSpPr>
          <p:cNvPr id="172" name="object 172"/>
          <p:cNvSpPr/>
          <p:nvPr/>
        </p:nvSpPr>
        <p:spPr>
          <a:xfrm>
            <a:off x="7874923" y="5207923"/>
            <a:ext cx="365760" cy="374072"/>
          </a:xfrm>
          <a:prstGeom prst="rect">
            <a:avLst/>
          </a:prstGeom>
          <a:blipFill>
            <a:blip r:embed="rId40" cstate="print"/>
            <a:stretch>
              <a:fillRect/>
            </a:stretch>
          </a:blipFill>
        </p:spPr>
        <p:txBody>
          <a:bodyPr wrap="square" lIns="0" tIns="0" rIns="0" bIns="0" rtlCol="0"/>
          <a:lstStyle/>
          <a:p>
            <a:endParaRPr/>
          </a:p>
        </p:txBody>
      </p:sp>
      <p:sp>
        <p:nvSpPr>
          <p:cNvPr id="173" name="object 173"/>
          <p:cNvSpPr/>
          <p:nvPr/>
        </p:nvSpPr>
        <p:spPr>
          <a:xfrm>
            <a:off x="7933122" y="5266596"/>
            <a:ext cx="196215" cy="203835"/>
          </a:xfrm>
          <a:custGeom>
            <a:avLst/>
            <a:gdLst/>
            <a:ahLst/>
            <a:cxnLst/>
            <a:rect l="l" t="t" r="r" b="b"/>
            <a:pathLst>
              <a:path w="196215" h="203835">
                <a:moveTo>
                  <a:pt x="96217" y="0"/>
                </a:moveTo>
                <a:lnTo>
                  <a:pt x="55585" y="9965"/>
                </a:lnTo>
                <a:lnTo>
                  <a:pt x="23546" y="35544"/>
                </a:lnTo>
                <a:lnTo>
                  <a:pt x="4060" y="72624"/>
                </a:lnTo>
                <a:lnTo>
                  <a:pt x="0" y="101702"/>
                </a:lnTo>
                <a:lnTo>
                  <a:pt x="135" y="107103"/>
                </a:lnTo>
                <a:lnTo>
                  <a:pt x="10781" y="147910"/>
                </a:lnTo>
                <a:lnTo>
                  <a:pt x="36138" y="179938"/>
                </a:lnTo>
                <a:lnTo>
                  <a:pt x="72980" y="199326"/>
                </a:lnTo>
                <a:lnTo>
                  <a:pt x="102329" y="203322"/>
                </a:lnTo>
                <a:lnTo>
                  <a:pt x="116245" y="201646"/>
                </a:lnTo>
                <a:lnTo>
                  <a:pt x="153452" y="185352"/>
                </a:lnTo>
                <a:lnTo>
                  <a:pt x="180918" y="154916"/>
                </a:lnTo>
                <a:lnTo>
                  <a:pt x="194867" y="113890"/>
                </a:lnTo>
                <a:lnTo>
                  <a:pt x="195861" y="98475"/>
                </a:lnTo>
                <a:lnTo>
                  <a:pt x="194405" y="83855"/>
                </a:lnTo>
                <a:lnTo>
                  <a:pt x="179015" y="44719"/>
                </a:lnTo>
                <a:lnTo>
                  <a:pt x="149941" y="15783"/>
                </a:lnTo>
                <a:lnTo>
                  <a:pt x="110844" y="1057"/>
                </a:lnTo>
                <a:lnTo>
                  <a:pt x="96217" y="0"/>
                </a:lnTo>
                <a:close/>
              </a:path>
            </a:pathLst>
          </a:custGeom>
          <a:solidFill>
            <a:srgbClr val="FFFFFF"/>
          </a:solidFill>
        </p:spPr>
        <p:txBody>
          <a:bodyPr wrap="square" lIns="0" tIns="0" rIns="0" bIns="0" rtlCol="0"/>
          <a:lstStyle/>
          <a:p>
            <a:endParaRPr/>
          </a:p>
        </p:txBody>
      </p:sp>
      <p:sp>
        <p:nvSpPr>
          <p:cNvPr id="174" name="object 174"/>
          <p:cNvSpPr/>
          <p:nvPr/>
        </p:nvSpPr>
        <p:spPr>
          <a:xfrm>
            <a:off x="7933121" y="5266596"/>
            <a:ext cx="196215" cy="203835"/>
          </a:xfrm>
          <a:custGeom>
            <a:avLst/>
            <a:gdLst/>
            <a:ahLst/>
            <a:cxnLst/>
            <a:rect l="l" t="t" r="r" b="b"/>
            <a:pathLst>
              <a:path w="196215" h="203835">
                <a:moveTo>
                  <a:pt x="0" y="101703"/>
                </a:moveTo>
                <a:lnTo>
                  <a:pt x="8916" y="59241"/>
                </a:lnTo>
                <a:lnTo>
                  <a:pt x="33027" y="25537"/>
                </a:lnTo>
                <a:lnTo>
                  <a:pt x="68370" y="4705"/>
                </a:lnTo>
                <a:lnTo>
                  <a:pt x="96216" y="0"/>
                </a:lnTo>
                <a:lnTo>
                  <a:pt x="110843" y="1057"/>
                </a:lnTo>
                <a:lnTo>
                  <a:pt x="149940" y="15782"/>
                </a:lnTo>
                <a:lnTo>
                  <a:pt x="179014" y="44718"/>
                </a:lnTo>
                <a:lnTo>
                  <a:pt x="194405" y="83855"/>
                </a:lnTo>
                <a:lnTo>
                  <a:pt x="195861" y="98474"/>
                </a:lnTo>
                <a:lnTo>
                  <a:pt x="194867" y="113890"/>
                </a:lnTo>
                <a:lnTo>
                  <a:pt x="180918" y="154916"/>
                </a:lnTo>
                <a:lnTo>
                  <a:pt x="153453" y="185352"/>
                </a:lnTo>
                <a:lnTo>
                  <a:pt x="116246" y="201646"/>
                </a:lnTo>
                <a:lnTo>
                  <a:pt x="102330" y="203322"/>
                </a:lnTo>
                <a:lnTo>
                  <a:pt x="87256" y="202312"/>
                </a:lnTo>
                <a:lnTo>
                  <a:pt x="47302" y="187996"/>
                </a:lnTo>
                <a:lnTo>
                  <a:pt x="17759" y="159753"/>
                </a:lnTo>
                <a:lnTo>
                  <a:pt x="1851" y="121443"/>
                </a:lnTo>
                <a:lnTo>
                  <a:pt x="0" y="101703"/>
                </a:lnTo>
                <a:close/>
              </a:path>
            </a:pathLst>
          </a:custGeom>
          <a:ln w="50799">
            <a:solidFill>
              <a:srgbClr val="FFFFFF"/>
            </a:solidFill>
          </a:ln>
        </p:spPr>
        <p:txBody>
          <a:bodyPr wrap="square" lIns="0" tIns="0" rIns="0" bIns="0" rtlCol="0"/>
          <a:lstStyle/>
          <a:p>
            <a:endParaRPr/>
          </a:p>
        </p:txBody>
      </p:sp>
      <p:sp>
        <p:nvSpPr>
          <p:cNvPr id="175" name="object 175"/>
          <p:cNvSpPr/>
          <p:nvPr/>
        </p:nvSpPr>
        <p:spPr>
          <a:xfrm>
            <a:off x="8448502" y="4941915"/>
            <a:ext cx="365759" cy="369916"/>
          </a:xfrm>
          <a:prstGeom prst="rect">
            <a:avLst/>
          </a:prstGeom>
          <a:blipFill>
            <a:blip r:embed="rId41" cstate="print"/>
            <a:stretch>
              <a:fillRect/>
            </a:stretch>
          </a:blipFill>
        </p:spPr>
        <p:txBody>
          <a:bodyPr wrap="square" lIns="0" tIns="0" rIns="0" bIns="0" rtlCol="0"/>
          <a:lstStyle/>
          <a:p>
            <a:endParaRPr/>
          </a:p>
        </p:txBody>
      </p:sp>
      <p:sp>
        <p:nvSpPr>
          <p:cNvPr id="176" name="object 176"/>
          <p:cNvSpPr/>
          <p:nvPr/>
        </p:nvSpPr>
        <p:spPr>
          <a:xfrm>
            <a:off x="8506294" y="4999052"/>
            <a:ext cx="196215" cy="203835"/>
          </a:xfrm>
          <a:custGeom>
            <a:avLst/>
            <a:gdLst/>
            <a:ahLst/>
            <a:cxnLst/>
            <a:rect l="l" t="t" r="r" b="b"/>
            <a:pathLst>
              <a:path w="196215" h="203835">
                <a:moveTo>
                  <a:pt x="96217" y="0"/>
                </a:moveTo>
                <a:lnTo>
                  <a:pt x="55585" y="9965"/>
                </a:lnTo>
                <a:lnTo>
                  <a:pt x="23546" y="35544"/>
                </a:lnTo>
                <a:lnTo>
                  <a:pt x="4060" y="72624"/>
                </a:lnTo>
                <a:lnTo>
                  <a:pt x="0" y="101702"/>
                </a:lnTo>
                <a:lnTo>
                  <a:pt x="135" y="107102"/>
                </a:lnTo>
                <a:lnTo>
                  <a:pt x="10781" y="147909"/>
                </a:lnTo>
                <a:lnTo>
                  <a:pt x="36137" y="179938"/>
                </a:lnTo>
                <a:lnTo>
                  <a:pt x="72979" y="199326"/>
                </a:lnTo>
                <a:lnTo>
                  <a:pt x="102328" y="203322"/>
                </a:lnTo>
                <a:lnTo>
                  <a:pt x="116243" y="201646"/>
                </a:lnTo>
                <a:lnTo>
                  <a:pt x="153451" y="185352"/>
                </a:lnTo>
                <a:lnTo>
                  <a:pt x="180916" y="154917"/>
                </a:lnTo>
                <a:lnTo>
                  <a:pt x="194866" y="113891"/>
                </a:lnTo>
                <a:lnTo>
                  <a:pt x="195860" y="98476"/>
                </a:lnTo>
                <a:lnTo>
                  <a:pt x="194404" y="83856"/>
                </a:lnTo>
                <a:lnTo>
                  <a:pt x="179014" y="44719"/>
                </a:lnTo>
                <a:lnTo>
                  <a:pt x="149941" y="15783"/>
                </a:lnTo>
                <a:lnTo>
                  <a:pt x="110844" y="1057"/>
                </a:lnTo>
                <a:lnTo>
                  <a:pt x="96217" y="0"/>
                </a:lnTo>
                <a:close/>
              </a:path>
            </a:pathLst>
          </a:custGeom>
          <a:solidFill>
            <a:srgbClr val="FFFFFF"/>
          </a:solidFill>
        </p:spPr>
        <p:txBody>
          <a:bodyPr wrap="square" lIns="0" tIns="0" rIns="0" bIns="0" rtlCol="0"/>
          <a:lstStyle/>
          <a:p>
            <a:endParaRPr/>
          </a:p>
        </p:txBody>
      </p:sp>
      <p:sp>
        <p:nvSpPr>
          <p:cNvPr id="177" name="object 177"/>
          <p:cNvSpPr/>
          <p:nvPr/>
        </p:nvSpPr>
        <p:spPr>
          <a:xfrm>
            <a:off x="8506294" y="4999052"/>
            <a:ext cx="196215" cy="203835"/>
          </a:xfrm>
          <a:custGeom>
            <a:avLst/>
            <a:gdLst/>
            <a:ahLst/>
            <a:cxnLst/>
            <a:rect l="l" t="t" r="r" b="b"/>
            <a:pathLst>
              <a:path w="196215" h="203835">
                <a:moveTo>
                  <a:pt x="0" y="101703"/>
                </a:moveTo>
                <a:lnTo>
                  <a:pt x="8916" y="59241"/>
                </a:lnTo>
                <a:lnTo>
                  <a:pt x="33027" y="25537"/>
                </a:lnTo>
                <a:lnTo>
                  <a:pt x="68370" y="4706"/>
                </a:lnTo>
                <a:lnTo>
                  <a:pt x="96216" y="0"/>
                </a:lnTo>
                <a:lnTo>
                  <a:pt x="110843" y="1057"/>
                </a:lnTo>
                <a:lnTo>
                  <a:pt x="149941" y="15783"/>
                </a:lnTo>
                <a:lnTo>
                  <a:pt x="179014" y="44719"/>
                </a:lnTo>
                <a:lnTo>
                  <a:pt x="194404" y="83855"/>
                </a:lnTo>
                <a:lnTo>
                  <a:pt x="195861" y="98475"/>
                </a:lnTo>
                <a:lnTo>
                  <a:pt x="194867" y="113890"/>
                </a:lnTo>
                <a:lnTo>
                  <a:pt x="180917" y="154916"/>
                </a:lnTo>
                <a:lnTo>
                  <a:pt x="153453" y="185352"/>
                </a:lnTo>
                <a:lnTo>
                  <a:pt x="116245" y="201647"/>
                </a:lnTo>
                <a:lnTo>
                  <a:pt x="102330" y="203322"/>
                </a:lnTo>
                <a:lnTo>
                  <a:pt x="87256" y="202312"/>
                </a:lnTo>
                <a:lnTo>
                  <a:pt x="47302" y="187996"/>
                </a:lnTo>
                <a:lnTo>
                  <a:pt x="17759" y="159753"/>
                </a:lnTo>
                <a:lnTo>
                  <a:pt x="1850" y="121443"/>
                </a:lnTo>
                <a:lnTo>
                  <a:pt x="0" y="101703"/>
                </a:lnTo>
                <a:close/>
              </a:path>
            </a:pathLst>
          </a:custGeom>
          <a:ln w="50799">
            <a:solidFill>
              <a:srgbClr val="FFFFFF"/>
            </a:solidFill>
          </a:ln>
        </p:spPr>
        <p:txBody>
          <a:bodyPr wrap="square" lIns="0" tIns="0" rIns="0" bIns="0" rtlCol="0"/>
          <a:lstStyle/>
          <a:p>
            <a:endParaRPr/>
          </a:p>
        </p:txBody>
      </p:sp>
      <p:sp>
        <p:nvSpPr>
          <p:cNvPr id="178" name="object 178"/>
          <p:cNvSpPr/>
          <p:nvPr/>
        </p:nvSpPr>
        <p:spPr>
          <a:xfrm>
            <a:off x="7874923" y="4355869"/>
            <a:ext cx="365760" cy="369916"/>
          </a:xfrm>
          <a:prstGeom prst="rect">
            <a:avLst/>
          </a:prstGeom>
          <a:blipFill>
            <a:blip r:embed="rId42" cstate="print"/>
            <a:stretch>
              <a:fillRect/>
            </a:stretch>
          </a:blipFill>
        </p:spPr>
        <p:txBody>
          <a:bodyPr wrap="square" lIns="0" tIns="0" rIns="0" bIns="0" rtlCol="0"/>
          <a:lstStyle/>
          <a:p>
            <a:endParaRPr/>
          </a:p>
        </p:txBody>
      </p:sp>
      <p:sp>
        <p:nvSpPr>
          <p:cNvPr id="179" name="object 179"/>
          <p:cNvSpPr/>
          <p:nvPr/>
        </p:nvSpPr>
        <p:spPr>
          <a:xfrm>
            <a:off x="7933122" y="4412225"/>
            <a:ext cx="196215" cy="203835"/>
          </a:xfrm>
          <a:custGeom>
            <a:avLst/>
            <a:gdLst/>
            <a:ahLst/>
            <a:cxnLst/>
            <a:rect l="l" t="t" r="r" b="b"/>
            <a:pathLst>
              <a:path w="196215" h="203835">
                <a:moveTo>
                  <a:pt x="96217" y="0"/>
                </a:moveTo>
                <a:lnTo>
                  <a:pt x="55585" y="9965"/>
                </a:lnTo>
                <a:lnTo>
                  <a:pt x="23546" y="35544"/>
                </a:lnTo>
                <a:lnTo>
                  <a:pt x="4060" y="72624"/>
                </a:lnTo>
                <a:lnTo>
                  <a:pt x="0" y="101702"/>
                </a:lnTo>
                <a:lnTo>
                  <a:pt x="135" y="107103"/>
                </a:lnTo>
                <a:lnTo>
                  <a:pt x="10781" y="147910"/>
                </a:lnTo>
                <a:lnTo>
                  <a:pt x="36138" y="179938"/>
                </a:lnTo>
                <a:lnTo>
                  <a:pt x="72980" y="199326"/>
                </a:lnTo>
                <a:lnTo>
                  <a:pt x="102329" y="203322"/>
                </a:lnTo>
                <a:lnTo>
                  <a:pt x="116245" y="201646"/>
                </a:lnTo>
                <a:lnTo>
                  <a:pt x="153452" y="185352"/>
                </a:lnTo>
                <a:lnTo>
                  <a:pt x="180918" y="154916"/>
                </a:lnTo>
                <a:lnTo>
                  <a:pt x="194867" y="113890"/>
                </a:lnTo>
                <a:lnTo>
                  <a:pt x="195861" y="98475"/>
                </a:lnTo>
                <a:lnTo>
                  <a:pt x="194405" y="83855"/>
                </a:lnTo>
                <a:lnTo>
                  <a:pt x="179015" y="44719"/>
                </a:lnTo>
                <a:lnTo>
                  <a:pt x="149941" y="15783"/>
                </a:lnTo>
                <a:lnTo>
                  <a:pt x="110844" y="1057"/>
                </a:lnTo>
                <a:lnTo>
                  <a:pt x="96217" y="0"/>
                </a:lnTo>
                <a:close/>
              </a:path>
            </a:pathLst>
          </a:custGeom>
          <a:solidFill>
            <a:srgbClr val="FFFFFF"/>
          </a:solidFill>
        </p:spPr>
        <p:txBody>
          <a:bodyPr wrap="square" lIns="0" tIns="0" rIns="0" bIns="0" rtlCol="0"/>
          <a:lstStyle/>
          <a:p>
            <a:endParaRPr/>
          </a:p>
        </p:txBody>
      </p:sp>
      <p:sp>
        <p:nvSpPr>
          <p:cNvPr id="180" name="object 180"/>
          <p:cNvSpPr/>
          <p:nvPr/>
        </p:nvSpPr>
        <p:spPr>
          <a:xfrm>
            <a:off x="7933121" y="4412225"/>
            <a:ext cx="196215" cy="203835"/>
          </a:xfrm>
          <a:custGeom>
            <a:avLst/>
            <a:gdLst/>
            <a:ahLst/>
            <a:cxnLst/>
            <a:rect l="l" t="t" r="r" b="b"/>
            <a:pathLst>
              <a:path w="196215" h="203835">
                <a:moveTo>
                  <a:pt x="0" y="101703"/>
                </a:moveTo>
                <a:lnTo>
                  <a:pt x="8916" y="59241"/>
                </a:lnTo>
                <a:lnTo>
                  <a:pt x="33027" y="25537"/>
                </a:lnTo>
                <a:lnTo>
                  <a:pt x="68370" y="4705"/>
                </a:lnTo>
                <a:lnTo>
                  <a:pt x="96216" y="0"/>
                </a:lnTo>
                <a:lnTo>
                  <a:pt x="110843" y="1057"/>
                </a:lnTo>
                <a:lnTo>
                  <a:pt x="149940" y="15782"/>
                </a:lnTo>
                <a:lnTo>
                  <a:pt x="179014" y="44718"/>
                </a:lnTo>
                <a:lnTo>
                  <a:pt x="194405" y="83855"/>
                </a:lnTo>
                <a:lnTo>
                  <a:pt x="195861" y="98474"/>
                </a:lnTo>
                <a:lnTo>
                  <a:pt x="194867" y="113890"/>
                </a:lnTo>
                <a:lnTo>
                  <a:pt x="180918" y="154916"/>
                </a:lnTo>
                <a:lnTo>
                  <a:pt x="153453" y="185352"/>
                </a:lnTo>
                <a:lnTo>
                  <a:pt x="116246" y="201646"/>
                </a:lnTo>
                <a:lnTo>
                  <a:pt x="102330" y="203322"/>
                </a:lnTo>
                <a:lnTo>
                  <a:pt x="87256" y="202312"/>
                </a:lnTo>
                <a:lnTo>
                  <a:pt x="47302" y="187996"/>
                </a:lnTo>
                <a:lnTo>
                  <a:pt x="17759" y="159753"/>
                </a:lnTo>
                <a:lnTo>
                  <a:pt x="1851" y="121443"/>
                </a:lnTo>
                <a:lnTo>
                  <a:pt x="0" y="101703"/>
                </a:lnTo>
                <a:close/>
              </a:path>
            </a:pathLst>
          </a:custGeom>
          <a:ln w="50799">
            <a:solidFill>
              <a:srgbClr val="FFFFFF"/>
            </a:solidFill>
          </a:ln>
        </p:spPr>
        <p:txBody>
          <a:bodyPr wrap="square" lIns="0" tIns="0" rIns="0" bIns="0" rtlCol="0"/>
          <a:lstStyle/>
          <a:p>
            <a:endParaRPr/>
          </a:p>
        </p:txBody>
      </p:sp>
      <p:sp>
        <p:nvSpPr>
          <p:cNvPr id="181" name="object 181"/>
          <p:cNvSpPr/>
          <p:nvPr/>
        </p:nvSpPr>
        <p:spPr>
          <a:xfrm>
            <a:off x="7895704" y="4056610"/>
            <a:ext cx="365760" cy="369916"/>
          </a:xfrm>
          <a:prstGeom prst="rect">
            <a:avLst/>
          </a:prstGeom>
          <a:blipFill>
            <a:blip r:embed="rId43" cstate="print"/>
            <a:stretch>
              <a:fillRect/>
            </a:stretch>
          </a:blipFill>
        </p:spPr>
        <p:txBody>
          <a:bodyPr wrap="square" lIns="0" tIns="0" rIns="0" bIns="0" rtlCol="0"/>
          <a:lstStyle/>
          <a:p>
            <a:endParaRPr/>
          </a:p>
        </p:txBody>
      </p:sp>
      <p:sp>
        <p:nvSpPr>
          <p:cNvPr id="182" name="object 182"/>
          <p:cNvSpPr/>
          <p:nvPr/>
        </p:nvSpPr>
        <p:spPr>
          <a:xfrm>
            <a:off x="7953816" y="4112529"/>
            <a:ext cx="196215" cy="203835"/>
          </a:xfrm>
          <a:custGeom>
            <a:avLst/>
            <a:gdLst/>
            <a:ahLst/>
            <a:cxnLst/>
            <a:rect l="l" t="t" r="r" b="b"/>
            <a:pathLst>
              <a:path w="196215" h="203835">
                <a:moveTo>
                  <a:pt x="96217" y="0"/>
                </a:moveTo>
                <a:lnTo>
                  <a:pt x="55585" y="9965"/>
                </a:lnTo>
                <a:lnTo>
                  <a:pt x="23546" y="35544"/>
                </a:lnTo>
                <a:lnTo>
                  <a:pt x="4060" y="72624"/>
                </a:lnTo>
                <a:lnTo>
                  <a:pt x="0" y="101702"/>
                </a:lnTo>
                <a:lnTo>
                  <a:pt x="135" y="107103"/>
                </a:lnTo>
                <a:lnTo>
                  <a:pt x="10781" y="147910"/>
                </a:lnTo>
                <a:lnTo>
                  <a:pt x="36138" y="179938"/>
                </a:lnTo>
                <a:lnTo>
                  <a:pt x="72980" y="199326"/>
                </a:lnTo>
                <a:lnTo>
                  <a:pt x="102330" y="203322"/>
                </a:lnTo>
                <a:lnTo>
                  <a:pt x="116245" y="201646"/>
                </a:lnTo>
                <a:lnTo>
                  <a:pt x="153453" y="185352"/>
                </a:lnTo>
                <a:lnTo>
                  <a:pt x="180918" y="154916"/>
                </a:lnTo>
                <a:lnTo>
                  <a:pt x="194867" y="113890"/>
                </a:lnTo>
                <a:lnTo>
                  <a:pt x="195861" y="98475"/>
                </a:lnTo>
                <a:lnTo>
                  <a:pt x="194405" y="83855"/>
                </a:lnTo>
                <a:lnTo>
                  <a:pt x="179015" y="44719"/>
                </a:lnTo>
                <a:lnTo>
                  <a:pt x="149941" y="15783"/>
                </a:lnTo>
                <a:lnTo>
                  <a:pt x="110844" y="1057"/>
                </a:lnTo>
                <a:lnTo>
                  <a:pt x="96217" y="0"/>
                </a:lnTo>
                <a:close/>
              </a:path>
            </a:pathLst>
          </a:custGeom>
          <a:solidFill>
            <a:srgbClr val="FFFFFF"/>
          </a:solidFill>
        </p:spPr>
        <p:txBody>
          <a:bodyPr wrap="square" lIns="0" tIns="0" rIns="0" bIns="0" rtlCol="0"/>
          <a:lstStyle/>
          <a:p>
            <a:endParaRPr/>
          </a:p>
        </p:txBody>
      </p:sp>
      <p:sp>
        <p:nvSpPr>
          <p:cNvPr id="183" name="object 183"/>
          <p:cNvSpPr/>
          <p:nvPr/>
        </p:nvSpPr>
        <p:spPr>
          <a:xfrm>
            <a:off x="7953816" y="4112529"/>
            <a:ext cx="196215" cy="203835"/>
          </a:xfrm>
          <a:custGeom>
            <a:avLst/>
            <a:gdLst/>
            <a:ahLst/>
            <a:cxnLst/>
            <a:rect l="l" t="t" r="r" b="b"/>
            <a:pathLst>
              <a:path w="196215" h="203835">
                <a:moveTo>
                  <a:pt x="0" y="101703"/>
                </a:moveTo>
                <a:lnTo>
                  <a:pt x="8916" y="59241"/>
                </a:lnTo>
                <a:lnTo>
                  <a:pt x="33027" y="25537"/>
                </a:lnTo>
                <a:lnTo>
                  <a:pt x="68370" y="4706"/>
                </a:lnTo>
                <a:lnTo>
                  <a:pt x="96216" y="0"/>
                </a:lnTo>
                <a:lnTo>
                  <a:pt x="110843" y="1057"/>
                </a:lnTo>
                <a:lnTo>
                  <a:pt x="149941" y="15783"/>
                </a:lnTo>
                <a:lnTo>
                  <a:pt x="179014" y="44719"/>
                </a:lnTo>
                <a:lnTo>
                  <a:pt x="194404" y="83855"/>
                </a:lnTo>
                <a:lnTo>
                  <a:pt x="195861" y="98475"/>
                </a:lnTo>
                <a:lnTo>
                  <a:pt x="194867" y="113890"/>
                </a:lnTo>
                <a:lnTo>
                  <a:pt x="180917" y="154916"/>
                </a:lnTo>
                <a:lnTo>
                  <a:pt x="153453" y="185352"/>
                </a:lnTo>
                <a:lnTo>
                  <a:pt x="116245" y="201647"/>
                </a:lnTo>
                <a:lnTo>
                  <a:pt x="102330" y="203322"/>
                </a:lnTo>
                <a:lnTo>
                  <a:pt x="87256" y="202312"/>
                </a:lnTo>
                <a:lnTo>
                  <a:pt x="47302" y="187996"/>
                </a:lnTo>
                <a:lnTo>
                  <a:pt x="17758" y="159753"/>
                </a:lnTo>
                <a:lnTo>
                  <a:pt x="1850" y="121443"/>
                </a:lnTo>
                <a:lnTo>
                  <a:pt x="0" y="101703"/>
                </a:lnTo>
                <a:close/>
              </a:path>
            </a:pathLst>
          </a:custGeom>
          <a:ln w="50799">
            <a:solidFill>
              <a:srgbClr val="FFFFFF"/>
            </a:solidFill>
          </a:ln>
        </p:spPr>
        <p:txBody>
          <a:bodyPr wrap="square" lIns="0" tIns="0" rIns="0" bIns="0" rtlCol="0"/>
          <a:lstStyle/>
          <a:p>
            <a:endParaRPr/>
          </a:p>
        </p:txBody>
      </p:sp>
      <p:sp>
        <p:nvSpPr>
          <p:cNvPr id="184" name="object 184"/>
          <p:cNvSpPr/>
          <p:nvPr/>
        </p:nvSpPr>
        <p:spPr>
          <a:xfrm>
            <a:off x="8751917" y="1625138"/>
            <a:ext cx="361603" cy="369916"/>
          </a:xfrm>
          <a:prstGeom prst="rect">
            <a:avLst/>
          </a:prstGeom>
          <a:blipFill>
            <a:blip r:embed="rId44" cstate="print"/>
            <a:stretch>
              <a:fillRect/>
            </a:stretch>
          </a:blipFill>
        </p:spPr>
        <p:txBody>
          <a:bodyPr wrap="square" lIns="0" tIns="0" rIns="0" bIns="0" rtlCol="0"/>
          <a:lstStyle/>
          <a:p>
            <a:endParaRPr/>
          </a:p>
        </p:txBody>
      </p:sp>
      <p:sp>
        <p:nvSpPr>
          <p:cNvPr id="185" name="object 185"/>
          <p:cNvSpPr/>
          <p:nvPr/>
        </p:nvSpPr>
        <p:spPr>
          <a:xfrm>
            <a:off x="8807712" y="1680880"/>
            <a:ext cx="196215" cy="203835"/>
          </a:xfrm>
          <a:custGeom>
            <a:avLst/>
            <a:gdLst/>
            <a:ahLst/>
            <a:cxnLst/>
            <a:rect l="l" t="t" r="r" b="b"/>
            <a:pathLst>
              <a:path w="196215" h="203835">
                <a:moveTo>
                  <a:pt x="96217" y="0"/>
                </a:moveTo>
                <a:lnTo>
                  <a:pt x="55586" y="9965"/>
                </a:lnTo>
                <a:lnTo>
                  <a:pt x="23547" y="35544"/>
                </a:lnTo>
                <a:lnTo>
                  <a:pt x="4060" y="72624"/>
                </a:lnTo>
                <a:lnTo>
                  <a:pt x="0" y="101702"/>
                </a:lnTo>
                <a:lnTo>
                  <a:pt x="135" y="107103"/>
                </a:lnTo>
                <a:lnTo>
                  <a:pt x="10782" y="147910"/>
                </a:lnTo>
                <a:lnTo>
                  <a:pt x="36139" y="179938"/>
                </a:lnTo>
                <a:lnTo>
                  <a:pt x="72981" y="199326"/>
                </a:lnTo>
                <a:lnTo>
                  <a:pt x="102330" y="203322"/>
                </a:lnTo>
                <a:lnTo>
                  <a:pt x="116245" y="201646"/>
                </a:lnTo>
                <a:lnTo>
                  <a:pt x="153453" y="185352"/>
                </a:lnTo>
                <a:lnTo>
                  <a:pt x="180918" y="154916"/>
                </a:lnTo>
                <a:lnTo>
                  <a:pt x="194867" y="113890"/>
                </a:lnTo>
                <a:lnTo>
                  <a:pt x="195861" y="98475"/>
                </a:lnTo>
                <a:lnTo>
                  <a:pt x="194405" y="83855"/>
                </a:lnTo>
                <a:lnTo>
                  <a:pt x="179015" y="44719"/>
                </a:lnTo>
                <a:lnTo>
                  <a:pt x="149941" y="15783"/>
                </a:lnTo>
                <a:lnTo>
                  <a:pt x="110844" y="1057"/>
                </a:lnTo>
                <a:lnTo>
                  <a:pt x="96217" y="0"/>
                </a:lnTo>
                <a:close/>
              </a:path>
            </a:pathLst>
          </a:custGeom>
          <a:solidFill>
            <a:srgbClr val="000000"/>
          </a:solidFill>
        </p:spPr>
        <p:txBody>
          <a:bodyPr wrap="square" lIns="0" tIns="0" rIns="0" bIns="0" rtlCol="0"/>
          <a:lstStyle/>
          <a:p>
            <a:endParaRPr/>
          </a:p>
        </p:txBody>
      </p:sp>
      <p:sp>
        <p:nvSpPr>
          <p:cNvPr id="186" name="object 186"/>
          <p:cNvSpPr/>
          <p:nvPr/>
        </p:nvSpPr>
        <p:spPr>
          <a:xfrm>
            <a:off x="8807712" y="1680880"/>
            <a:ext cx="196215" cy="203835"/>
          </a:xfrm>
          <a:custGeom>
            <a:avLst/>
            <a:gdLst/>
            <a:ahLst/>
            <a:cxnLst/>
            <a:rect l="l" t="t" r="r" b="b"/>
            <a:pathLst>
              <a:path w="196215" h="203835">
                <a:moveTo>
                  <a:pt x="0" y="101703"/>
                </a:moveTo>
                <a:lnTo>
                  <a:pt x="8916" y="59241"/>
                </a:lnTo>
                <a:lnTo>
                  <a:pt x="33027" y="25537"/>
                </a:lnTo>
                <a:lnTo>
                  <a:pt x="68370" y="4706"/>
                </a:lnTo>
                <a:lnTo>
                  <a:pt x="96216" y="0"/>
                </a:lnTo>
                <a:lnTo>
                  <a:pt x="110843" y="1057"/>
                </a:lnTo>
                <a:lnTo>
                  <a:pt x="149941" y="15782"/>
                </a:lnTo>
                <a:lnTo>
                  <a:pt x="179014" y="44718"/>
                </a:lnTo>
                <a:lnTo>
                  <a:pt x="194404" y="83855"/>
                </a:lnTo>
                <a:lnTo>
                  <a:pt x="195861" y="98475"/>
                </a:lnTo>
                <a:lnTo>
                  <a:pt x="194867" y="113890"/>
                </a:lnTo>
                <a:lnTo>
                  <a:pt x="180917" y="154916"/>
                </a:lnTo>
                <a:lnTo>
                  <a:pt x="153453" y="185352"/>
                </a:lnTo>
                <a:lnTo>
                  <a:pt x="116245" y="201647"/>
                </a:lnTo>
                <a:lnTo>
                  <a:pt x="102330" y="203322"/>
                </a:lnTo>
                <a:lnTo>
                  <a:pt x="87256" y="202312"/>
                </a:lnTo>
                <a:lnTo>
                  <a:pt x="47302" y="187996"/>
                </a:lnTo>
                <a:lnTo>
                  <a:pt x="17759" y="159753"/>
                </a:lnTo>
                <a:lnTo>
                  <a:pt x="1850" y="121443"/>
                </a:lnTo>
                <a:lnTo>
                  <a:pt x="0" y="101703"/>
                </a:lnTo>
                <a:close/>
              </a:path>
            </a:pathLst>
          </a:custGeom>
          <a:ln w="50799">
            <a:solidFill>
              <a:srgbClr val="000000"/>
            </a:solidFill>
          </a:ln>
        </p:spPr>
        <p:txBody>
          <a:bodyPr wrap="square" lIns="0" tIns="0" rIns="0" bIns="0" rtlCol="0"/>
          <a:lstStyle/>
          <a:p>
            <a:endParaRPr/>
          </a:p>
        </p:txBody>
      </p:sp>
      <p:sp>
        <p:nvSpPr>
          <p:cNvPr id="187" name="object 187"/>
          <p:cNvSpPr/>
          <p:nvPr/>
        </p:nvSpPr>
        <p:spPr>
          <a:xfrm>
            <a:off x="8136775" y="5482243"/>
            <a:ext cx="365759" cy="374072"/>
          </a:xfrm>
          <a:prstGeom prst="rect">
            <a:avLst/>
          </a:prstGeom>
          <a:blipFill>
            <a:blip r:embed="rId45" cstate="print"/>
            <a:stretch>
              <a:fillRect/>
            </a:stretch>
          </a:blipFill>
        </p:spPr>
        <p:txBody>
          <a:bodyPr wrap="square" lIns="0" tIns="0" rIns="0" bIns="0" rtlCol="0"/>
          <a:lstStyle/>
          <a:p>
            <a:endParaRPr/>
          </a:p>
        </p:txBody>
      </p:sp>
      <p:sp>
        <p:nvSpPr>
          <p:cNvPr id="188" name="object 188"/>
          <p:cNvSpPr/>
          <p:nvPr/>
        </p:nvSpPr>
        <p:spPr>
          <a:xfrm>
            <a:off x="8195117" y="5540374"/>
            <a:ext cx="196215" cy="203835"/>
          </a:xfrm>
          <a:custGeom>
            <a:avLst/>
            <a:gdLst/>
            <a:ahLst/>
            <a:cxnLst/>
            <a:rect l="l" t="t" r="r" b="b"/>
            <a:pathLst>
              <a:path w="196215" h="203835">
                <a:moveTo>
                  <a:pt x="96216" y="0"/>
                </a:moveTo>
                <a:lnTo>
                  <a:pt x="55585" y="9965"/>
                </a:lnTo>
                <a:lnTo>
                  <a:pt x="23547" y="35545"/>
                </a:lnTo>
                <a:lnTo>
                  <a:pt x="4060" y="72625"/>
                </a:lnTo>
                <a:lnTo>
                  <a:pt x="0" y="101703"/>
                </a:lnTo>
                <a:lnTo>
                  <a:pt x="135" y="107104"/>
                </a:lnTo>
                <a:lnTo>
                  <a:pt x="10782" y="147911"/>
                </a:lnTo>
                <a:lnTo>
                  <a:pt x="36139" y="179939"/>
                </a:lnTo>
                <a:lnTo>
                  <a:pt x="72981" y="199326"/>
                </a:lnTo>
                <a:lnTo>
                  <a:pt x="102330" y="203322"/>
                </a:lnTo>
                <a:lnTo>
                  <a:pt x="116246" y="201646"/>
                </a:lnTo>
                <a:lnTo>
                  <a:pt x="153453" y="185352"/>
                </a:lnTo>
                <a:lnTo>
                  <a:pt x="180918" y="154916"/>
                </a:lnTo>
                <a:lnTo>
                  <a:pt x="194867" y="113890"/>
                </a:lnTo>
                <a:lnTo>
                  <a:pt x="195861" y="98474"/>
                </a:lnTo>
                <a:lnTo>
                  <a:pt x="194405" y="83855"/>
                </a:lnTo>
                <a:lnTo>
                  <a:pt x="179015" y="44718"/>
                </a:lnTo>
                <a:lnTo>
                  <a:pt x="149941" y="15782"/>
                </a:lnTo>
                <a:lnTo>
                  <a:pt x="110843" y="1057"/>
                </a:lnTo>
                <a:lnTo>
                  <a:pt x="96216" y="0"/>
                </a:lnTo>
                <a:close/>
              </a:path>
            </a:pathLst>
          </a:custGeom>
          <a:solidFill>
            <a:srgbClr val="FFFFFF"/>
          </a:solidFill>
        </p:spPr>
        <p:txBody>
          <a:bodyPr wrap="square" lIns="0" tIns="0" rIns="0" bIns="0" rtlCol="0"/>
          <a:lstStyle/>
          <a:p>
            <a:endParaRPr/>
          </a:p>
        </p:txBody>
      </p:sp>
      <p:sp>
        <p:nvSpPr>
          <p:cNvPr id="189" name="object 189"/>
          <p:cNvSpPr/>
          <p:nvPr/>
        </p:nvSpPr>
        <p:spPr>
          <a:xfrm>
            <a:off x="8195117" y="5540374"/>
            <a:ext cx="196215" cy="203835"/>
          </a:xfrm>
          <a:custGeom>
            <a:avLst/>
            <a:gdLst/>
            <a:ahLst/>
            <a:cxnLst/>
            <a:rect l="l" t="t" r="r" b="b"/>
            <a:pathLst>
              <a:path w="196215" h="203835">
                <a:moveTo>
                  <a:pt x="0" y="101703"/>
                </a:moveTo>
                <a:lnTo>
                  <a:pt x="8916" y="59241"/>
                </a:lnTo>
                <a:lnTo>
                  <a:pt x="33027" y="25537"/>
                </a:lnTo>
                <a:lnTo>
                  <a:pt x="68370" y="4706"/>
                </a:lnTo>
                <a:lnTo>
                  <a:pt x="96216" y="0"/>
                </a:lnTo>
                <a:lnTo>
                  <a:pt x="110843" y="1057"/>
                </a:lnTo>
                <a:lnTo>
                  <a:pt x="149941" y="15783"/>
                </a:lnTo>
                <a:lnTo>
                  <a:pt x="179014" y="44719"/>
                </a:lnTo>
                <a:lnTo>
                  <a:pt x="194404" y="83855"/>
                </a:lnTo>
                <a:lnTo>
                  <a:pt x="195861" y="98475"/>
                </a:lnTo>
                <a:lnTo>
                  <a:pt x="194867" y="113890"/>
                </a:lnTo>
                <a:lnTo>
                  <a:pt x="180917" y="154916"/>
                </a:lnTo>
                <a:lnTo>
                  <a:pt x="153453" y="185352"/>
                </a:lnTo>
                <a:lnTo>
                  <a:pt x="116245" y="201647"/>
                </a:lnTo>
                <a:lnTo>
                  <a:pt x="102330" y="203322"/>
                </a:lnTo>
                <a:lnTo>
                  <a:pt x="87256" y="202312"/>
                </a:lnTo>
                <a:lnTo>
                  <a:pt x="47302" y="187996"/>
                </a:lnTo>
                <a:lnTo>
                  <a:pt x="17759" y="159753"/>
                </a:lnTo>
                <a:lnTo>
                  <a:pt x="1850" y="121443"/>
                </a:lnTo>
                <a:lnTo>
                  <a:pt x="0" y="101703"/>
                </a:lnTo>
                <a:close/>
              </a:path>
            </a:pathLst>
          </a:custGeom>
          <a:ln w="50799">
            <a:solidFill>
              <a:srgbClr val="FFFFFF"/>
            </a:solidFill>
          </a:ln>
        </p:spPr>
        <p:txBody>
          <a:bodyPr wrap="square" lIns="0" tIns="0" rIns="0" bIns="0" rtlCol="0"/>
          <a:lstStyle/>
          <a:p>
            <a:endParaRPr/>
          </a:p>
        </p:txBody>
      </p:sp>
      <p:sp>
        <p:nvSpPr>
          <p:cNvPr id="190" name="object 190"/>
          <p:cNvSpPr/>
          <p:nvPr/>
        </p:nvSpPr>
        <p:spPr>
          <a:xfrm>
            <a:off x="8431876" y="1388225"/>
            <a:ext cx="361603" cy="369916"/>
          </a:xfrm>
          <a:prstGeom prst="rect">
            <a:avLst/>
          </a:prstGeom>
          <a:blipFill>
            <a:blip r:embed="rId46" cstate="print"/>
            <a:stretch>
              <a:fillRect/>
            </a:stretch>
          </a:blipFill>
        </p:spPr>
        <p:txBody>
          <a:bodyPr wrap="square" lIns="0" tIns="0" rIns="0" bIns="0" rtlCol="0"/>
          <a:lstStyle/>
          <a:p>
            <a:endParaRPr/>
          </a:p>
        </p:txBody>
      </p:sp>
      <p:sp>
        <p:nvSpPr>
          <p:cNvPr id="191" name="object 191"/>
          <p:cNvSpPr/>
          <p:nvPr/>
        </p:nvSpPr>
        <p:spPr>
          <a:xfrm>
            <a:off x="8487899" y="1443078"/>
            <a:ext cx="196215" cy="203835"/>
          </a:xfrm>
          <a:custGeom>
            <a:avLst/>
            <a:gdLst/>
            <a:ahLst/>
            <a:cxnLst/>
            <a:rect l="l" t="t" r="r" b="b"/>
            <a:pathLst>
              <a:path w="196215" h="203835">
                <a:moveTo>
                  <a:pt x="96216" y="0"/>
                </a:moveTo>
                <a:lnTo>
                  <a:pt x="55585" y="9965"/>
                </a:lnTo>
                <a:lnTo>
                  <a:pt x="23546" y="35545"/>
                </a:lnTo>
                <a:lnTo>
                  <a:pt x="4060" y="72625"/>
                </a:lnTo>
                <a:lnTo>
                  <a:pt x="0" y="101703"/>
                </a:lnTo>
                <a:lnTo>
                  <a:pt x="135" y="107104"/>
                </a:lnTo>
                <a:lnTo>
                  <a:pt x="10781" y="147910"/>
                </a:lnTo>
                <a:lnTo>
                  <a:pt x="36138" y="179938"/>
                </a:lnTo>
                <a:lnTo>
                  <a:pt x="72980" y="199326"/>
                </a:lnTo>
                <a:lnTo>
                  <a:pt x="102330" y="203322"/>
                </a:lnTo>
                <a:lnTo>
                  <a:pt x="116246" y="201646"/>
                </a:lnTo>
                <a:lnTo>
                  <a:pt x="153453" y="185351"/>
                </a:lnTo>
                <a:lnTo>
                  <a:pt x="180918" y="154916"/>
                </a:lnTo>
                <a:lnTo>
                  <a:pt x="194867" y="113889"/>
                </a:lnTo>
                <a:lnTo>
                  <a:pt x="195861" y="98474"/>
                </a:lnTo>
                <a:lnTo>
                  <a:pt x="194405" y="83855"/>
                </a:lnTo>
                <a:lnTo>
                  <a:pt x="179014" y="44718"/>
                </a:lnTo>
                <a:lnTo>
                  <a:pt x="149941" y="15782"/>
                </a:lnTo>
                <a:lnTo>
                  <a:pt x="110843" y="1057"/>
                </a:lnTo>
                <a:lnTo>
                  <a:pt x="96216" y="0"/>
                </a:lnTo>
                <a:close/>
              </a:path>
            </a:pathLst>
          </a:custGeom>
          <a:solidFill>
            <a:srgbClr val="000000"/>
          </a:solidFill>
        </p:spPr>
        <p:txBody>
          <a:bodyPr wrap="square" lIns="0" tIns="0" rIns="0" bIns="0" rtlCol="0"/>
          <a:lstStyle/>
          <a:p>
            <a:endParaRPr/>
          </a:p>
        </p:txBody>
      </p:sp>
      <p:sp>
        <p:nvSpPr>
          <p:cNvPr id="192" name="object 192"/>
          <p:cNvSpPr/>
          <p:nvPr/>
        </p:nvSpPr>
        <p:spPr>
          <a:xfrm>
            <a:off x="8487899" y="1443078"/>
            <a:ext cx="196215" cy="203835"/>
          </a:xfrm>
          <a:custGeom>
            <a:avLst/>
            <a:gdLst/>
            <a:ahLst/>
            <a:cxnLst/>
            <a:rect l="l" t="t" r="r" b="b"/>
            <a:pathLst>
              <a:path w="196215" h="203835">
                <a:moveTo>
                  <a:pt x="0" y="101703"/>
                </a:moveTo>
                <a:lnTo>
                  <a:pt x="8916" y="59241"/>
                </a:lnTo>
                <a:lnTo>
                  <a:pt x="33027" y="25537"/>
                </a:lnTo>
                <a:lnTo>
                  <a:pt x="68370" y="4706"/>
                </a:lnTo>
                <a:lnTo>
                  <a:pt x="96216" y="0"/>
                </a:lnTo>
                <a:lnTo>
                  <a:pt x="110843" y="1057"/>
                </a:lnTo>
                <a:lnTo>
                  <a:pt x="149941" y="15782"/>
                </a:lnTo>
                <a:lnTo>
                  <a:pt x="179014" y="44718"/>
                </a:lnTo>
                <a:lnTo>
                  <a:pt x="194404" y="83855"/>
                </a:lnTo>
                <a:lnTo>
                  <a:pt x="195861" y="98475"/>
                </a:lnTo>
                <a:lnTo>
                  <a:pt x="194867" y="113890"/>
                </a:lnTo>
                <a:lnTo>
                  <a:pt x="180917" y="154916"/>
                </a:lnTo>
                <a:lnTo>
                  <a:pt x="153453" y="185352"/>
                </a:lnTo>
                <a:lnTo>
                  <a:pt x="116245" y="201647"/>
                </a:lnTo>
                <a:lnTo>
                  <a:pt x="102330" y="203322"/>
                </a:lnTo>
                <a:lnTo>
                  <a:pt x="87256" y="202312"/>
                </a:lnTo>
                <a:lnTo>
                  <a:pt x="47302" y="187996"/>
                </a:lnTo>
                <a:lnTo>
                  <a:pt x="17759" y="159753"/>
                </a:lnTo>
                <a:lnTo>
                  <a:pt x="1850" y="121443"/>
                </a:lnTo>
                <a:lnTo>
                  <a:pt x="0" y="101703"/>
                </a:lnTo>
                <a:close/>
              </a:path>
            </a:pathLst>
          </a:custGeom>
          <a:ln w="50799">
            <a:solidFill>
              <a:srgbClr val="000000"/>
            </a:solidFill>
          </a:ln>
        </p:spPr>
        <p:txBody>
          <a:bodyPr wrap="square" lIns="0" tIns="0" rIns="0" bIns="0" rtlCol="0"/>
          <a:lstStyle/>
          <a:p>
            <a:endParaRPr/>
          </a:p>
        </p:txBody>
      </p:sp>
      <p:sp>
        <p:nvSpPr>
          <p:cNvPr id="193" name="object 193"/>
          <p:cNvSpPr/>
          <p:nvPr/>
        </p:nvSpPr>
        <p:spPr>
          <a:xfrm>
            <a:off x="8697884" y="4621875"/>
            <a:ext cx="361603" cy="369916"/>
          </a:xfrm>
          <a:prstGeom prst="rect">
            <a:avLst/>
          </a:prstGeom>
          <a:blipFill>
            <a:blip r:embed="rId47" cstate="print"/>
            <a:stretch>
              <a:fillRect/>
            </a:stretch>
          </a:blipFill>
        </p:spPr>
        <p:txBody>
          <a:bodyPr wrap="square" lIns="0" tIns="0" rIns="0" bIns="0" rtlCol="0"/>
          <a:lstStyle/>
          <a:p>
            <a:endParaRPr/>
          </a:p>
        </p:txBody>
      </p:sp>
      <p:sp>
        <p:nvSpPr>
          <p:cNvPr id="194" name="object 194"/>
          <p:cNvSpPr/>
          <p:nvPr/>
        </p:nvSpPr>
        <p:spPr>
          <a:xfrm>
            <a:off x="8753267" y="4676923"/>
            <a:ext cx="196215" cy="203835"/>
          </a:xfrm>
          <a:custGeom>
            <a:avLst/>
            <a:gdLst/>
            <a:ahLst/>
            <a:cxnLst/>
            <a:rect l="l" t="t" r="r" b="b"/>
            <a:pathLst>
              <a:path w="196215" h="203835">
                <a:moveTo>
                  <a:pt x="96216" y="0"/>
                </a:moveTo>
                <a:lnTo>
                  <a:pt x="55585" y="9966"/>
                </a:lnTo>
                <a:lnTo>
                  <a:pt x="23546" y="35545"/>
                </a:lnTo>
                <a:lnTo>
                  <a:pt x="4060" y="72625"/>
                </a:lnTo>
                <a:lnTo>
                  <a:pt x="0" y="101703"/>
                </a:lnTo>
                <a:lnTo>
                  <a:pt x="135" y="107104"/>
                </a:lnTo>
                <a:lnTo>
                  <a:pt x="10782" y="147910"/>
                </a:lnTo>
                <a:lnTo>
                  <a:pt x="36139" y="179938"/>
                </a:lnTo>
                <a:lnTo>
                  <a:pt x="72981" y="199326"/>
                </a:lnTo>
                <a:lnTo>
                  <a:pt x="102330" y="203322"/>
                </a:lnTo>
                <a:lnTo>
                  <a:pt x="116246" y="201646"/>
                </a:lnTo>
                <a:lnTo>
                  <a:pt x="153453" y="185352"/>
                </a:lnTo>
                <a:lnTo>
                  <a:pt x="180918" y="154916"/>
                </a:lnTo>
                <a:lnTo>
                  <a:pt x="194867" y="113890"/>
                </a:lnTo>
                <a:lnTo>
                  <a:pt x="195861" y="98474"/>
                </a:lnTo>
                <a:lnTo>
                  <a:pt x="194405" y="83855"/>
                </a:lnTo>
                <a:lnTo>
                  <a:pt x="179014" y="44718"/>
                </a:lnTo>
                <a:lnTo>
                  <a:pt x="149941" y="15782"/>
                </a:lnTo>
                <a:lnTo>
                  <a:pt x="110843" y="1057"/>
                </a:lnTo>
                <a:lnTo>
                  <a:pt x="96216" y="0"/>
                </a:lnTo>
                <a:close/>
              </a:path>
            </a:pathLst>
          </a:custGeom>
          <a:solidFill>
            <a:srgbClr val="FFFFFF"/>
          </a:solidFill>
        </p:spPr>
        <p:txBody>
          <a:bodyPr wrap="square" lIns="0" tIns="0" rIns="0" bIns="0" rtlCol="0"/>
          <a:lstStyle/>
          <a:p>
            <a:endParaRPr/>
          </a:p>
        </p:txBody>
      </p:sp>
      <p:sp>
        <p:nvSpPr>
          <p:cNvPr id="195" name="object 195"/>
          <p:cNvSpPr/>
          <p:nvPr/>
        </p:nvSpPr>
        <p:spPr>
          <a:xfrm>
            <a:off x="8753267" y="4676924"/>
            <a:ext cx="196215" cy="203835"/>
          </a:xfrm>
          <a:custGeom>
            <a:avLst/>
            <a:gdLst/>
            <a:ahLst/>
            <a:cxnLst/>
            <a:rect l="l" t="t" r="r" b="b"/>
            <a:pathLst>
              <a:path w="196215" h="203835">
                <a:moveTo>
                  <a:pt x="0" y="101703"/>
                </a:moveTo>
                <a:lnTo>
                  <a:pt x="8916" y="59241"/>
                </a:lnTo>
                <a:lnTo>
                  <a:pt x="33027" y="25537"/>
                </a:lnTo>
                <a:lnTo>
                  <a:pt x="68370" y="4706"/>
                </a:lnTo>
                <a:lnTo>
                  <a:pt x="96216" y="0"/>
                </a:lnTo>
                <a:lnTo>
                  <a:pt x="110843" y="1057"/>
                </a:lnTo>
                <a:lnTo>
                  <a:pt x="149941" y="15783"/>
                </a:lnTo>
                <a:lnTo>
                  <a:pt x="179014" y="44719"/>
                </a:lnTo>
                <a:lnTo>
                  <a:pt x="194404" y="83855"/>
                </a:lnTo>
                <a:lnTo>
                  <a:pt x="195861" y="98475"/>
                </a:lnTo>
                <a:lnTo>
                  <a:pt x="194867" y="113890"/>
                </a:lnTo>
                <a:lnTo>
                  <a:pt x="180917" y="154916"/>
                </a:lnTo>
                <a:lnTo>
                  <a:pt x="153453" y="185352"/>
                </a:lnTo>
                <a:lnTo>
                  <a:pt x="116245" y="201647"/>
                </a:lnTo>
                <a:lnTo>
                  <a:pt x="102330" y="203322"/>
                </a:lnTo>
                <a:lnTo>
                  <a:pt x="87256" y="202312"/>
                </a:lnTo>
                <a:lnTo>
                  <a:pt x="47302" y="187996"/>
                </a:lnTo>
                <a:lnTo>
                  <a:pt x="17759" y="159753"/>
                </a:lnTo>
                <a:lnTo>
                  <a:pt x="1850" y="121443"/>
                </a:lnTo>
                <a:lnTo>
                  <a:pt x="0" y="101703"/>
                </a:lnTo>
                <a:close/>
              </a:path>
            </a:pathLst>
          </a:custGeom>
          <a:ln w="50799">
            <a:solidFill>
              <a:srgbClr val="FFFFFF"/>
            </a:solidFill>
          </a:ln>
        </p:spPr>
        <p:txBody>
          <a:bodyPr wrap="square" lIns="0" tIns="0" rIns="0" bIns="0" rtlCol="0"/>
          <a:lstStyle/>
          <a:p>
            <a:endParaRPr/>
          </a:p>
        </p:txBody>
      </p:sp>
      <p:sp>
        <p:nvSpPr>
          <p:cNvPr id="196" name="object 196"/>
          <p:cNvSpPr/>
          <p:nvPr/>
        </p:nvSpPr>
        <p:spPr>
          <a:xfrm>
            <a:off x="9038706" y="4339243"/>
            <a:ext cx="361603" cy="369916"/>
          </a:xfrm>
          <a:prstGeom prst="rect">
            <a:avLst/>
          </a:prstGeom>
          <a:blipFill>
            <a:blip r:embed="rId48" cstate="print"/>
            <a:stretch>
              <a:fillRect/>
            </a:stretch>
          </a:blipFill>
        </p:spPr>
        <p:txBody>
          <a:bodyPr wrap="square" lIns="0" tIns="0" rIns="0" bIns="0" rtlCol="0"/>
          <a:lstStyle/>
          <a:p>
            <a:endParaRPr/>
          </a:p>
        </p:txBody>
      </p:sp>
      <p:sp>
        <p:nvSpPr>
          <p:cNvPr id="197" name="object 197"/>
          <p:cNvSpPr/>
          <p:nvPr/>
        </p:nvSpPr>
        <p:spPr>
          <a:xfrm>
            <a:off x="9094683" y="4396048"/>
            <a:ext cx="196215" cy="203835"/>
          </a:xfrm>
          <a:custGeom>
            <a:avLst/>
            <a:gdLst/>
            <a:ahLst/>
            <a:cxnLst/>
            <a:rect l="l" t="t" r="r" b="b"/>
            <a:pathLst>
              <a:path w="196215" h="203835">
                <a:moveTo>
                  <a:pt x="96217" y="0"/>
                </a:moveTo>
                <a:lnTo>
                  <a:pt x="55585" y="9965"/>
                </a:lnTo>
                <a:lnTo>
                  <a:pt x="23546" y="35544"/>
                </a:lnTo>
                <a:lnTo>
                  <a:pt x="4060" y="72624"/>
                </a:lnTo>
                <a:lnTo>
                  <a:pt x="0" y="101702"/>
                </a:lnTo>
                <a:lnTo>
                  <a:pt x="135" y="107103"/>
                </a:lnTo>
                <a:lnTo>
                  <a:pt x="10781" y="147910"/>
                </a:lnTo>
                <a:lnTo>
                  <a:pt x="36138" y="179938"/>
                </a:lnTo>
                <a:lnTo>
                  <a:pt x="72980" y="199326"/>
                </a:lnTo>
                <a:lnTo>
                  <a:pt x="102330" y="203322"/>
                </a:lnTo>
                <a:lnTo>
                  <a:pt x="116245" y="201646"/>
                </a:lnTo>
                <a:lnTo>
                  <a:pt x="153453" y="185352"/>
                </a:lnTo>
                <a:lnTo>
                  <a:pt x="180918" y="154916"/>
                </a:lnTo>
                <a:lnTo>
                  <a:pt x="194867" y="113890"/>
                </a:lnTo>
                <a:lnTo>
                  <a:pt x="195861" y="98475"/>
                </a:lnTo>
                <a:lnTo>
                  <a:pt x="194405" y="83855"/>
                </a:lnTo>
                <a:lnTo>
                  <a:pt x="179015" y="44719"/>
                </a:lnTo>
                <a:lnTo>
                  <a:pt x="149941" y="15783"/>
                </a:lnTo>
                <a:lnTo>
                  <a:pt x="110844" y="1057"/>
                </a:lnTo>
                <a:lnTo>
                  <a:pt x="96217" y="0"/>
                </a:lnTo>
                <a:close/>
              </a:path>
            </a:pathLst>
          </a:custGeom>
          <a:solidFill>
            <a:srgbClr val="FFFFFF"/>
          </a:solidFill>
        </p:spPr>
        <p:txBody>
          <a:bodyPr wrap="square" lIns="0" tIns="0" rIns="0" bIns="0" rtlCol="0"/>
          <a:lstStyle/>
          <a:p>
            <a:endParaRPr/>
          </a:p>
        </p:txBody>
      </p:sp>
      <p:sp>
        <p:nvSpPr>
          <p:cNvPr id="198" name="object 198"/>
          <p:cNvSpPr/>
          <p:nvPr/>
        </p:nvSpPr>
        <p:spPr>
          <a:xfrm>
            <a:off x="9094683" y="4396048"/>
            <a:ext cx="196215" cy="203835"/>
          </a:xfrm>
          <a:custGeom>
            <a:avLst/>
            <a:gdLst/>
            <a:ahLst/>
            <a:cxnLst/>
            <a:rect l="l" t="t" r="r" b="b"/>
            <a:pathLst>
              <a:path w="196215" h="203835">
                <a:moveTo>
                  <a:pt x="0" y="101703"/>
                </a:moveTo>
                <a:lnTo>
                  <a:pt x="8916" y="59241"/>
                </a:lnTo>
                <a:lnTo>
                  <a:pt x="33027" y="25537"/>
                </a:lnTo>
                <a:lnTo>
                  <a:pt x="68370" y="4706"/>
                </a:lnTo>
                <a:lnTo>
                  <a:pt x="96216" y="0"/>
                </a:lnTo>
                <a:lnTo>
                  <a:pt x="110843" y="1057"/>
                </a:lnTo>
                <a:lnTo>
                  <a:pt x="149941" y="15783"/>
                </a:lnTo>
                <a:lnTo>
                  <a:pt x="179014" y="44719"/>
                </a:lnTo>
                <a:lnTo>
                  <a:pt x="194404" y="83855"/>
                </a:lnTo>
                <a:lnTo>
                  <a:pt x="195861" y="98475"/>
                </a:lnTo>
                <a:lnTo>
                  <a:pt x="194867" y="113890"/>
                </a:lnTo>
                <a:lnTo>
                  <a:pt x="180917" y="154916"/>
                </a:lnTo>
                <a:lnTo>
                  <a:pt x="153453" y="185352"/>
                </a:lnTo>
                <a:lnTo>
                  <a:pt x="116245" y="201647"/>
                </a:lnTo>
                <a:lnTo>
                  <a:pt x="102330" y="203322"/>
                </a:lnTo>
                <a:lnTo>
                  <a:pt x="87256" y="202312"/>
                </a:lnTo>
                <a:lnTo>
                  <a:pt x="47302" y="187996"/>
                </a:lnTo>
                <a:lnTo>
                  <a:pt x="17759" y="159753"/>
                </a:lnTo>
                <a:lnTo>
                  <a:pt x="1850" y="121443"/>
                </a:lnTo>
                <a:lnTo>
                  <a:pt x="0" y="101703"/>
                </a:lnTo>
                <a:close/>
              </a:path>
            </a:pathLst>
          </a:custGeom>
          <a:ln w="50799">
            <a:solidFill>
              <a:srgbClr val="FFFFFF"/>
            </a:solidFill>
          </a:ln>
        </p:spPr>
        <p:txBody>
          <a:bodyPr wrap="square" lIns="0" tIns="0" rIns="0" bIns="0" rtlCol="0"/>
          <a:lstStyle/>
          <a:p>
            <a:endParaRPr/>
          </a:p>
        </p:txBody>
      </p:sp>
      <p:sp>
        <p:nvSpPr>
          <p:cNvPr id="199" name="object 199"/>
          <p:cNvSpPr/>
          <p:nvPr/>
        </p:nvSpPr>
        <p:spPr>
          <a:xfrm>
            <a:off x="2744886" y="1911475"/>
            <a:ext cx="332105" cy="621030"/>
          </a:xfrm>
          <a:custGeom>
            <a:avLst/>
            <a:gdLst/>
            <a:ahLst/>
            <a:cxnLst/>
            <a:rect l="l" t="t" r="r" b="b"/>
            <a:pathLst>
              <a:path w="332105" h="621030">
                <a:moveTo>
                  <a:pt x="0" y="155228"/>
                </a:moveTo>
                <a:lnTo>
                  <a:pt x="165759" y="155228"/>
                </a:lnTo>
                <a:lnTo>
                  <a:pt x="165759" y="0"/>
                </a:lnTo>
                <a:lnTo>
                  <a:pt x="331518" y="310457"/>
                </a:lnTo>
                <a:lnTo>
                  <a:pt x="165759" y="620915"/>
                </a:lnTo>
                <a:lnTo>
                  <a:pt x="165759" y="465687"/>
                </a:lnTo>
                <a:lnTo>
                  <a:pt x="0" y="465687"/>
                </a:lnTo>
                <a:lnTo>
                  <a:pt x="0" y="155228"/>
                </a:lnTo>
                <a:close/>
              </a:path>
            </a:pathLst>
          </a:custGeom>
          <a:ln w="25399">
            <a:solidFill>
              <a:srgbClr val="919191"/>
            </a:solidFill>
          </a:ln>
        </p:spPr>
        <p:txBody>
          <a:bodyPr wrap="square" lIns="0" tIns="0" rIns="0" bIns="0" rtlCol="0"/>
          <a:lstStyle/>
          <a:p>
            <a:endParaRPr/>
          </a:p>
        </p:txBody>
      </p:sp>
      <p:sp>
        <p:nvSpPr>
          <p:cNvPr id="200" name="object 200"/>
          <p:cNvSpPr/>
          <p:nvPr/>
        </p:nvSpPr>
        <p:spPr>
          <a:xfrm>
            <a:off x="5064932" y="1911475"/>
            <a:ext cx="175895" cy="621030"/>
          </a:xfrm>
          <a:custGeom>
            <a:avLst/>
            <a:gdLst/>
            <a:ahLst/>
            <a:cxnLst/>
            <a:rect l="l" t="t" r="r" b="b"/>
            <a:pathLst>
              <a:path w="175895" h="621030">
                <a:moveTo>
                  <a:pt x="0" y="155228"/>
                </a:moveTo>
                <a:lnTo>
                  <a:pt x="87645" y="155228"/>
                </a:lnTo>
                <a:lnTo>
                  <a:pt x="87645" y="0"/>
                </a:lnTo>
                <a:lnTo>
                  <a:pt x="175290" y="310457"/>
                </a:lnTo>
                <a:lnTo>
                  <a:pt x="87645" y="620915"/>
                </a:lnTo>
                <a:lnTo>
                  <a:pt x="87645" y="465687"/>
                </a:lnTo>
                <a:lnTo>
                  <a:pt x="0" y="465687"/>
                </a:lnTo>
                <a:lnTo>
                  <a:pt x="0" y="155228"/>
                </a:lnTo>
                <a:close/>
              </a:path>
            </a:pathLst>
          </a:custGeom>
          <a:ln w="25399">
            <a:solidFill>
              <a:srgbClr val="919191"/>
            </a:solidFill>
          </a:ln>
        </p:spPr>
        <p:txBody>
          <a:bodyPr wrap="square" lIns="0" tIns="0" rIns="0" bIns="0" rtlCol="0"/>
          <a:lstStyle/>
          <a:p>
            <a:endParaRPr/>
          </a:p>
        </p:txBody>
      </p:sp>
      <p:sp>
        <p:nvSpPr>
          <p:cNvPr id="201" name="object 201"/>
          <p:cNvSpPr/>
          <p:nvPr/>
        </p:nvSpPr>
        <p:spPr>
          <a:xfrm>
            <a:off x="7256139" y="1900335"/>
            <a:ext cx="175895" cy="621030"/>
          </a:xfrm>
          <a:custGeom>
            <a:avLst/>
            <a:gdLst/>
            <a:ahLst/>
            <a:cxnLst/>
            <a:rect l="l" t="t" r="r" b="b"/>
            <a:pathLst>
              <a:path w="175895" h="621030">
                <a:moveTo>
                  <a:pt x="0" y="155228"/>
                </a:moveTo>
                <a:lnTo>
                  <a:pt x="87645" y="155228"/>
                </a:lnTo>
                <a:lnTo>
                  <a:pt x="87645" y="0"/>
                </a:lnTo>
                <a:lnTo>
                  <a:pt x="175290" y="310457"/>
                </a:lnTo>
                <a:lnTo>
                  <a:pt x="87645" y="620915"/>
                </a:lnTo>
                <a:lnTo>
                  <a:pt x="87645" y="465686"/>
                </a:lnTo>
                <a:lnTo>
                  <a:pt x="0" y="465686"/>
                </a:lnTo>
                <a:lnTo>
                  <a:pt x="0" y="155228"/>
                </a:lnTo>
                <a:close/>
              </a:path>
            </a:pathLst>
          </a:custGeom>
          <a:ln w="25399">
            <a:solidFill>
              <a:srgbClr val="919191"/>
            </a:solidFill>
          </a:ln>
        </p:spPr>
        <p:txBody>
          <a:bodyPr wrap="square" lIns="0" tIns="0" rIns="0" bIns="0" rtlCol="0"/>
          <a:lstStyle/>
          <a:p>
            <a:endParaRPr/>
          </a:p>
        </p:txBody>
      </p:sp>
      <p:sp>
        <p:nvSpPr>
          <p:cNvPr id="202" name="object 202"/>
          <p:cNvSpPr/>
          <p:nvPr/>
        </p:nvSpPr>
        <p:spPr>
          <a:xfrm>
            <a:off x="2733745" y="4625529"/>
            <a:ext cx="332105" cy="621030"/>
          </a:xfrm>
          <a:custGeom>
            <a:avLst/>
            <a:gdLst/>
            <a:ahLst/>
            <a:cxnLst/>
            <a:rect l="l" t="t" r="r" b="b"/>
            <a:pathLst>
              <a:path w="332105" h="621029">
                <a:moveTo>
                  <a:pt x="0" y="155228"/>
                </a:moveTo>
                <a:lnTo>
                  <a:pt x="165759" y="155228"/>
                </a:lnTo>
                <a:lnTo>
                  <a:pt x="165759" y="0"/>
                </a:lnTo>
                <a:lnTo>
                  <a:pt x="331518" y="310457"/>
                </a:lnTo>
                <a:lnTo>
                  <a:pt x="165759" y="620915"/>
                </a:lnTo>
                <a:lnTo>
                  <a:pt x="165759" y="465686"/>
                </a:lnTo>
                <a:lnTo>
                  <a:pt x="0" y="465686"/>
                </a:lnTo>
                <a:lnTo>
                  <a:pt x="0" y="155228"/>
                </a:lnTo>
                <a:close/>
              </a:path>
            </a:pathLst>
          </a:custGeom>
          <a:ln w="25399">
            <a:solidFill>
              <a:srgbClr val="919191"/>
            </a:solidFill>
          </a:ln>
        </p:spPr>
        <p:txBody>
          <a:bodyPr wrap="square" lIns="0" tIns="0" rIns="0" bIns="0" rtlCol="0"/>
          <a:lstStyle/>
          <a:p>
            <a:endParaRPr/>
          </a:p>
        </p:txBody>
      </p:sp>
      <p:sp>
        <p:nvSpPr>
          <p:cNvPr id="203" name="object 203"/>
          <p:cNvSpPr/>
          <p:nvPr/>
        </p:nvSpPr>
        <p:spPr>
          <a:xfrm>
            <a:off x="5064932" y="4592109"/>
            <a:ext cx="175895" cy="621030"/>
          </a:xfrm>
          <a:custGeom>
            <a:avLst/>
            <a:gdLst/>
            <a:ahLst/>
            <a:cxnLst/>
            <a:rect l="l" t="t" r="r" b="b"/>
            <a:pathLst>
              <a:path w="175895" h="621029">
                <a:moveTo>
                  <a:pt x="0" y="155228"/>
                </a:moveTo>
                <a:lnTo>
                  <a:pt x="87645" y="155228"/>
                </a:lnTo>
                <a:lnTo>
                  <a:pt x="87645" y="0"/>
                </a:lnTo>
                <a:lnTo>
                  <a:pt x="175290" y="310457"/>
                </a:lnTo>
                <a:lnTo>
                  <a:pt x="87645" y="620915"/>
                </a:lnTo>
                <a:lnTo>
                  <a:pt x="87645" y="465686"/>
                </a:lnTo>
                <a:lnTo>
                  <a:pt x="0" y="465686"/>
                </a:lnTo>
                <a:lnTo>
                  <a:pt x="0" y="155228"/>
                </a:lnTo>
                <a:close/>
              </a:path>
            </a:pathLst>
          </a:custGeom>
          <a:ln w="25399">
            <a:solidFill>
              <a:srgbClr val="919191"/>
            </a:solidFill>
          </a:ln>
        </p:spPr>
        <p:txBody>
          <a:bodyPr wrap="square" lIns="0" tIns="0" rIns="0" bIns="0" rtlCol="0"/>
          <a:lstStyle/>
          <a:p>
            <a:endParaRPr/>
          </a:p>
        </p:txBody>
      </p:sp>
      <p:sp>
        <p:nvSpPr>
          <p:cNvPr id="204" name="object 204"/>
          <p:cNvSpPr/>
          <p:nvPr/>
        </p:nvSpPr>
        <p:spPr>
          <a:xfrm>
            <a:off x="7256139" y="4592109"/>
            <a:ext cx="175895" cy="621030"/>
          </a:xfrm>
          <a:custGeom>
            <a:avLst/>
            <a:gdLst/>
            <a:ahLst/>
            <a:cxnLst/>
            <a:rect l="l" t="t" r="r" b="b"/>
            <a:pathLst>
              <a:path w="175895" h="621029">
                <a:moveTo>
                  <a:pt x="0" y="155228"/>
                </a:moveTo>
                <a:lnTo>
                  <a:pt x="87645" y="155228"/>
                </a:lnTo>
                <a:lnTo>
                  <a:pt x="87645" y="0"/>
                </a:lnTo>
                <a:lnTo>
                  <a:pt x="175290" y="310457"/>
                </a:lnTo>
                <a:lnTo>
                  <a:pt x="87645" y="620915"/>
                </a:lnTo>
                <a:lnTo>
                  <a:pt x="87645" y="465686"/>
                </a:lnTo>
                <a:lnTo>
                  <a:pt x="0" y="465686"/>
                </a:lnTo>
                <a:lnTo>
                  <a:pt x="0" y="155228"/>
                </a:lnTo>
                <a:close/>
              </a:path>
            </a:pathLst>
          </a:custGeom>
          <a:ln w="25399">
            <a:solidFill>
              <a:srgbClr val="919191"/>
            </a:solidFill>
          </a:ln>
        </p:spPr>
        <p:txBody>
          <a:bodyPr wrap="square" lIns="0" tIns="0" rIns="0" bIns="0" rtlCol="0"/>
          <a:lstStyle/>
          <a:p>
            <a:endParaRPr/>
          </a:p>
        </p:txBody>
      </p:sp>
      <p:sp>
        <p:nvSpPr>
          <p:cNvPr id="205" name="object 205"/>
          <p:cNvSpPr/>
          <p:nvPr/>
        </p:nvSpPr>
        <p:spPr>
          <a:xfrm>
            <a:off x="1681942" y="4401590"/>
            <a:ext cx="976745" cy="997527"/>
          </a:xfrm>
          <a:prstGeom prst="rect">
            <a:avLst/>
          </a:prstGeom>
          <a:blipFill>
            <a:blip r:embed="rId49" cstate="print"/>
            <a:stretch>
              <a:fillRect/>
            </a:stretch>
          </a:blipFill>
        </p:spPr>
        <p:txBody>
          <a:bodyPr wrap="square" lIns="0" tIns="0" rIns="0" bIns="0" rtlCol="0"/>
          <a:lstStyle/>
          <a:p>
            <a:endParaRPr/>
          </a:p>
        </p:txBody>
      </p:sp>
      <p:sp>
        <p:nvSpPr>
          <p:cNvPr id="206" name="object 206"/>
          <p:cNvSpPr/>
          <p:nvPr/>
        </p:nvSpPr>
        <p:spPr>
          <a:xfrm>
            <a:off x="1754816" y="4451141"/>
            <a:ext cx="834390" cy="852805"/>
          </a:xfrm>
          <a:custGeom>
            <a:avLst/>
            <a:gdLst/>
            <a:ahLst/>
            <a:cxnLst/>
            <a:rect l="l" t="t" r="r" b="b"/>
            <a:pathLst>
              <a:path w="834390" h="852804">
                <a:moveTo>
                  <a:pt x="416920" y="0"/>
                </a:moveTo>
                <a:lnTo>
                  <a:pt x="349294" y="5580"/>
                </a:lnTo>
                <a:lnTo>
                  <a:pt x="285141" y="21735"/>
                </a:lnTo>
                <a:lnTo>
                  <a:pt x="225321" y="47588"/>
                </a:lnTo>
                <a:lnTo>
                  <a:pt x="170692" y="82260"/>
                </a:lnTo>
                <a:lnTo>
                  <a:pt x="122113" y="124874"/>
                </a:lnTo>
                <a:lnTo>
                  <a:pt x="80441" y="174552"/>
                </a:lnTo>
                <a:lnTo>
                  <a:pt x="46535" y="230416"/>
                </a:lnTo>
                <a:lnTo>
                  <a:pt x="21254" y="291589"/>
                </a:lnTo>
                <a:lnTo>
                  <a:pt x="5456" y="357192"/>
                </a:lnTo>
                <a:lnTo>
                  <a:pt x="0" y="426349"/>
                </a:lnTo>
                <a:lnTo>
                  <a:pt x="1382" y="461316"/>
                </a:lnTo>
                <a:lnTo>
                  <a:pt x="12116" y="528805"/>
                </a:lnTo>
                <a:lnTo>
                  <a:pt x="32763" y="592303"/>
                </a:lnTo>
                <a:lnTo>
                  <a:pt x="62464" y="650931"/>
                </a:lnTo>
                <a:lnTo>
                  <a:pt x="100360" y="703812"/>
                </a:lnTo>
                <a:lnTo>
                  <a:pt x="145593" y="750068"/>
                </a:lnTo>
                <a:lnTo>
                  <a:pt x="197304" y="788821"/>
                </a:lnTo>
                <a:lnTo>
                  <a:pt x="254636" y="819193"/>
                </a:lnTo>
                <a:lnTo>
                  <a:pt x="316730" y="840307"/>
                </a:lnTo>
                <a:lnTo>
                  <a:pt x="382726" y="851284"/>
                </a:lnTo>
                <a:lnTo>
                  <a:pt x="416920" y="852698"/>
                </a:lnTo>
                <a:lnTo>
                  <a:pt x="451114" y="851284"/>
                </a:lnTo>
                <a:lnTo>
                  <a:pt x="517111" y="840307"/>
                </a:lnTo>
                <a:lnTo>
                  <a:pt x="579205" y="819193"/>
                </a:lnTo>
                <a:lnTo>
                  <a:pt x="636537" y="788821"/>
                </a:lnTo>
                <a:lnTo>
                  <a:pt x="688248" y="750068"/>
                </a:lnTo>
                <a:lnTo>
                  <a:pt x="733481" y="703812"/>
                </a:lnTo>
                <a:lnTo>
                  <a:pt x="771377" y="650931"/>
                </a:lnTo>
                <a:lnTo>
                  <a:pt x="801078" y="592303"/>
                </a:lnTo>
                <a:lnTo>
                  <a:pt x="821725" y="528805"/>
                </a:lnTo>
                <a:lnTo>
                  <a:pt x="832459" y="461316"/>
                </a:lnTo>
                <a:lnTo>
                  <a:pt x="833841" y="426349"/>
                </a:lnTo>
                <a:lnTo>
                  <a:pt x="832459" y="391381"/>
                </a:lnTo>
                <a:lnTo>
                  <a:pt x="821725" y="323892"/>
                </a:lnTo>
                <a:lnTo>
                  <a:pt x="801078" y="260394"/>
                </a:lnTo>
                <a:lnTo>
                  <a:pt x="771377" y="201766"/>
                </a:lnTo>
                <a:lnTo>
                  <a:pt x="733481" y="148885"/>
                </a:lnTo>
                <a:lnTo>
                  <a:pt x="688248" y="102629"/>
                </a:lnTo>
                <a:lnTo>
                  <a:pt x="636537" y="63876"/>
                </a:lnTo>
                <a:lnTo>
                  <a:pt x="579205" y="33504"/>
                </a:lnTo>
                <a:lnTo>
                  <a:pt x="517111" y="12390"/>
                </a:lnTo>
                <a:lnTo>
                  <a:pt x="451114" y="1413"/>
                </a:lnTo>
                <a:lnTo>
                  <a:pt x="416920" y="0"/>
                </a:lnTo>
                <a:close/>
              </a:path>
            </a:pathLst>
          </a:custGeom>
          <a:solidFill>
            <a:srgbClr val="E5CCBE"/>
          </a:solidFill>
        </p:spPr>
        <p:txBody>
          <a:bodyPr wrap="square" lIns="0" tIns="0" rIns="0" bIns="0" rtlCol="0"/>
          <a:lstStyle/>
          <a:p>
            <a:endParaRPr/>
          </a:p>
        </p:txBody>
      </p:sp>
      <p:sp>
        <p:nvSpPr>
          <p:cNvPr id="207" name="object 207"/>
          <p:cNvSpPr/>
          <p:nvPr/>
        </p:nvSpPr>
        <p:spPr>
          <a:xfrm>
            <a:off x="1994739" y="4707457"/>
            <a:ext cx="353695" cy="86995"/>
          </a:xfrm>
          <a:custGeom>
            <a:avLst/>
            <a:gdLst/>
            <a:ahLst/>
            <a:cxnLst/>
            <a:rect l="l" t="t" r="r" b="b"/>
            <a:pathLst>
              <a:path w="353694" h="86995">
                <a:moveTo>
                  <a:pt x="30862" y="0"/>
                </a:moveTo>
                <a:lnTo>
                  <a:pt x="18506" y="6148"/>
                </a:lnTo>
                <a:lnTo>
                  <a:pt x="8734" y="15805"/>
                </a:lnTo>
                <a:lnTo>
                  <a:pt x="2311" y="28191"/>
                </a:lnTo>
                <a:lnTo>
                  <a:pt x="0" y="42523"/>
                </a:lnTo>
                <a:lnTo>
                  <a:pt x="138" y="46092"/>
                </a:lnTo>
                <a:lnTo>
                  <a:pt x="20286" y="79038"/>
                </a:lnTo>
                <a:lnTo>
                  <a:pt x="49472" y="86501"/>
                </a:lnTo>
                <a:lnTo>
                  <a:pt x="61454" y="82756"/>
                </a:lnTo>
                <a:lnTo>
                  <a:pt x="71673" y="75356"/>
                </a:lnTo>
                <a:lnTo>
                  <a:pt x="79547" y="64528"/>
                </a:lnTo>
                <a:lnTo>
                  <a:pt x="84494" y="50502"/>
                </a:lnTo>
                <a:lnTo>
                  <a:pt x="85936" y="33505"/>
                </a:lnTo>
                <a:lnTo>
                  <a:pt x="81643" y="22115"/>
                </a:lnTo>
                <a:lnTo>
                  <a:pt x="73914" y="12520"/>
                </a:lnTo>
                <a:lnTo>
                  <a:pt x="62824" y="5270"/>
                </a:lnTo>
                <a:lnTo>
                  <a:pt x="48449" y="914"/>
                </a:lnTo>
                <a:lnTo>
                  <a:pt x="30862" y="0"/>
                </a:lnTo>
                <a:close/>
              </a:path>
              <a:path w="353694" h="86995">
                <a:moveTo>
                  <a:pt x="298000" y="0"/>
                </a:moveTo>
                <a:lnTo>
                  <a:pt x="285644" y="6148"/>
                </a:lnTo>
                <a:lnTo>
                  <a:pt x="275872" y="15806"/>
                </a:lnTo>
                <a:lnTo>
                  <a:pt x="269448" y="28191"/>
                </a:lnTo>
                <a:lnTo>
                  <a:pt x="267137" y="42523"/>
                </a:lnTo>
                <a:lnTo>
                  <a:pt x="267276" y="46092"/>
                </a:lnTo>
                <a:lnTo>
                  <a:pt x="287424" y="79038"/>
                </a:lnTo>
                <a:lnTo>
                  <a:pt x="316610" y="86501"/>
                </a:lnTo>
                <a:lnTo>
                  <a:pt x="328592" y="82756"/>
                </a:lnTo>
                <a:lnTo>
                  <a:pt x="338811" y="75356"/>
                </a:lnTo>
                <a:lnTo>
                  <a:pt x="346684" y="64528"/>
                </a:lnTo>
                <a:lnTo>
                  <a:pt x="351632" y="50502"/>
                </a:lnTo>
                <a:lnTo>
                  <a:pt x="353074" y="33505"/>
                </a:lnTo>
                <a:lnTo>
                  <a:pt x="348780" y="22115"/>
                </a:lnTo>
                <a:lnTo>
                  <a:pt x="341052" y="12520"/>
                </a:lnTo>
                <a:lnTo>
                  <a:pt x="329962" y="5270"/>
                </a:lnTo>
                <a:lnTo>
                  <a:pt x="315587" y="914"/>
                </a:lnTo>
                <a:lnTo>
                  <a:pt x="298000" y="0"/>
                </a:lnTo>
                <a:close/>
              </a:path>
            </a:pathLst>
          </a:custGeom>
          <a:solidFill>
            <a:srgbClr val="C0AB9F"/>
          </a:solidFill>
        </p:spPr>
        <p:txBody>
          <a:bodyPr wrap="square" lIns="0" tIns="0" rIns="0" bIns="0" rtlCol="0"/>
          <a:lstStyle/>
          <a:p>
            <a:endParaRPr/>
          </a:p>
        </p:txBody>
      </p:sp>
      <p:sp>
        <p:nvSpPr>
          <p:cNvPr id="208" name="object 208"/>
          <p:cNvSpPr/>
          <p:nvPr/>
        </p:nvSpPr>
        <p:spPr>
          <a:xfrm>
            <a:off x="1994738" y="4707456"/>
            <a:ext cx="86360" cy="86995"/>
          </a:xfrm>
          <a:custGeom>
            <a:avLst/>
            <a:gdLst/>
            <a:ahLst/>
            <a:cxnLst/>
            <a:rect l="l" t="t" r="r" b="b"/>
            <a:pathLst>
              <a:path w="86359" h="86995">
                <a:moveTo>
                  <a:pt x="0" y="42523"/>
                </a:moveTo>
                <a:lnTo>
                  <a:pt x="2311" y="28191"/>
                </a:lnTo>
                <a:lnTo>
                  <a:pt x="8734" y="15806"/>
                </a:lnTo>
                <a:lnTo>
                  <a:pt x="18506" y="6148"/>
                </a:lnTo>
                <a:lnTo>
                  <a:pt x="30862" y="0"/>
                </a:lnTo>
                <a:lnTo>
                  <a:pt x="48449" y="914"/>
                </a:lnTo>
                <a:lnTo>
                  <a:pt x="62824" y="5270"/>
                </a:lnTo>
                <a:lnTo>
                  <a:pt x="73914" y="12520"/>
                </a:lnTo>
                <a:lnTo>
                  <a:pt x="81642" y="22115"/>
                </a:lnTo>
                <a:lnTo>
                  <a:pt x="85936" y="33505"/>
                </a:lnTo>
                <a:lnTo>
                  <a:pt x="84494" y="50502"/>
                </a:lnTo>
                <a:lnTo>
                  <a:pt x="79547" y="64528"/>
                </a:lnTo>
                <a:lnTo>
                  <a:pt x="71673" y="75356"/>
                </a:lnTo>
                <a:lnTo>
                  <a:pt x="61455" y="82757"/>
                </a:lnTo>
                <a:lnTo>
                  <a:pt x="49472" y="86502"/>
                </a:lnTo>
                <a:lnTo>
                  <a:pt x="33548" y="84651"/>
                </a:lnTo>
                <a:lnTo>
                  <a:pt x="3216" y="59112"/>
                </a:lnTo>
                <a:lnTo>
                  <a:pt x="0" y="42523"/>
                </a:lnTo>
                <a:close/>
              </a:path>
            </a:pathLst>
          </a:custGeom>
          <a:ln w="50799">
            <a:solidFill>
              <a:srgbClr val="8F6043"/>
            </a:solidFill>
          </a:ln>
        </p:spPr>
        <p:txBody>
          <a:bodyPr wrap="square" lIns="0" tIns="0" rIns="0" bIns="0" rtlCol="0"/>
          <a:lstStyle/>
          <a:p>
            <a:endParaRPr/>
          </a:p>
        </p:txBody>
      </p:sp>
      <p:sp>
        <p:nvSpPr>
          <p:cNvPr id="209" name="object 209"/>
          <p:cNvSpPr/>
          <p:nvPr/>
        </p:nvSpPr>
        <p:spPr>
          <a:xfrm>
            <a:off x="2261876" y="4707456"/>
            <a:ext cx="86360" cy="86995"/>
          </a:xfrm>
          <a:custGeom>
            <a:avLst/>
            <a:gdLst/>
            <a:ahLst/>
            <a:cxnLst/>
            <a:rect l="l" t="t" r="r" b="b"/>
            <a:pathLst>
              <a:path w="86359" h="86995">
                <a:moveTo>
                  <a:pt x="0" y="42523"/>
                </a:moveTo>
                <a:lnTo>
                  <a:pt x="2311" y="28191"/>
                </a:lnTo>
                <a:lnTo>
                  <a:pt x="8734" y="15806"/>
                </a:lnTo>
                <a:lnTo>
                  <a:pt x="18506" y="6148"/>
                </a:lnTo>
                <a:lnTo>
                  <a:pt x="30862" y="0"/>
                </a:lnTo>
                <a:lnTo>
                  <a:pt x="48449" y="914"/>
                </a:lnTo>
                <a:lnTo>
                  <a:pt x="62824" y="5270"/>
                </a:lnTo>
                <a:lnTo>
                  <a:pt x="73913" y="12520"/>
                </a:lnTo>
                <a:lnTo>
                  <a:pt x="81642" y="22115"/>
                </a:lnTo>
                <a:lnTo>
                  <a:pt x="85936" y="33505"/>
                </a:lnTo>
                <a:lnTo>
                  <a:pt x="84494" y="50502"/>
                </a:lnTo>
                <a:lnTo>
                  <a:pt x="79547" y="64529"/>
                </a:lnTo>
                <a:lnTo>
                  <a:pt x="71673" y="75356"/>
                </a:lnTo>
                <a:lnTo>
                  <a:pt x="61455" y="82757"/>
                </a:lnTo>
                <a:lnTo>
                  <a:pt x="49472" y="86502"/>
                </a:lnTo>
                <a:lnTo>
                  <a:pt x="33548" y="84651"/>
                </a:lnTo>
                <a:lnTo>
                  <a:pt x="3216" y="59112"/>
                </a:lnTo>
                <a:lnTo>
                  <a:pt x="0" y="42523"/>
                </a:lnTo>
                <a:close/>
              </a:path>
            </a:pathLst>
          </a:custGeom>
          <a:ln w="50799">
            <a:solidFill>
              <a:srgbClr val="8F6043"/>
            </a:solidFill>
          </a:ln>
        </p:spPr>
        <p:txBody>
          <a:bodyPr wrap="square" lIns="0" tIns="0" rIns="0" bIns="0" rtlCol="0"/>
          <a:lstStyle/>
          <a:p>
            <a:endParaRPr/>
          </a:p>
        </p:txBody>
      </p:sp>
      <p:sp>
        <p:nvSpPr>
          <p:cNvPr id="210" name="object 210"/>
          <p:cNvSpPr/>
          <p:nvPr/>
        </p:nvSpPr>
        <p:spPr>
          <a:xfrm>
            <a:off x="1945763" y="5063424"/>
            <a:ext cx="451484" cy="79375"/>
          </a:xfrm>
          <a:custGeom>
            <a:avLst/>
            <a:gdLst/>
            <a:ahLst/>
            <a:cxnLst/>
            <a:rect l="l" t="t" r="r" b="b"/>
            <a:pathLst>
              <a:path w="451484" h="79375">
                <a:moveTo>
                  <a:pt x="0" y="0"/>
                </a:moveTo>
                <a:lnTo>
                  <a:pt x="45189" y="28566"/>
                </a:lnTo>
                <a:lnTo>
                  <a:pt x="90368" y="50785"/>
                </a:lnTo>
                <a:lnTo>
                  <a:pt x="135536" y="66655"/>
                </a:lnTo>
                <a:lnTo>
                  <a:pt x="180694" y="76177"/>
                </a:lnTo>
                <a:lnTo>
                  <a:pt x="225841" y="79352"/>
                </a:lnTo>
                <a:lnTo>
                  <a:pt x="248411" y="78558"/>
                </a:lnTo>
                <a:lnTo>
                  <a:pt x="293542" y="72210"/>
                </a:lnTo>
                <a:lnTo>
                  <a:pt x="338663" y="59514"/>
                </a:lnTo>
                <a:lnTo>
                  <a:pt x="383773" y="40469"/>
                </a:lnTo>
                <a:lnTo>
                  <a:pt x="428873" y="15076"/>
                </a:lnTo>
                <a:lnTo>
                  <a:pt x="451418" y="0"/>
                </a:lnTo>
              </a:path>
            </a:pathLst>
          </a:custGeom>
          <a:ln w="50799">
            <a:solidFill>
              <a:srgbClr val="8F6043"/>
            </a:solidFill>
          </a:ln>
        </p:spPr>
        <p:txBody>
          <a:bodyPr wrap="square" lIns="0" tIns="0" rIns="0" bIns="0" rtlCol="0"/>
          <a:lstStyle/>
          <a:p>
            <a:endParaRPr/>
          </a:p>
        </p:txBody>
      </p:sp>
      <p:sp>
        <p:nvSpPr>
          <p:cNvPr id="211" name="object 211"/>
          <p:cNvSpPr/>
          <p:nvPr/>
        </p:nvSpPr>
        <p:spPr>
          <a:xfrm>
            <a:off x="1754816" y="4451141"/>
            <a:ext cx="834390" cy="852805"/>
          </a:xfrm>
          <a:custGeom>
            <a:avLst/>
            <a:gdLst/>
            <a:ahLst/>
            <a:cxnLst/>
            <a:rect l="l" t="t" r="r" b="b"/>
            <a:pathLst>
              <a:path w="834390" h="852804">
                <a:moveTo>
                  <a:pt x="0" y="426348"/>
                </a:moveTo>
                <a:lnTo>
                  <a:pt x="5456" y="357192"/>
                </a:lnTo>
                <a:lnTo>
                  <a:pt x="21254" y="291589"/>
                </a:lnTo>
                <a:lnTo>
                  <a:pt x="46535" y="230417"/>
                </a:lnTo>
                <a:lnTo>
                  <a:pt x="80441" y="174552"/>
                </a:lnTo>
                <a:lnTo>
                  <a:pt x="122113" y="124874"/>
                </a:lnTo>
                <a:lnTo>
                  <a:pt x="170692" y="82260"/>
                </a:lnTo>
                <a:lnTo>
                  <a:pt x="225321" y="47588"/>
                </a:lnTo>
                <a:lnTo>
                  <a:pt x="285141" y="21735"/>
                </a:lnTo>
                <a:lnTo>
                  <a:pt x="349294" y="5580"/>
                </a:lnTo>
                <a:lnTo>
                  <a:pt x="416920" y="0"/>
                </a:lnTo>
                <a:lnTo>
                  <a:pt x="451114" y="1413"/>
                </a:lnTo>
                <a:lnTo>
                  <a:pt x="517111" y="12390"/>
                </a:lnTo>
                <a:lnTo>
                  <a:pt x="579205" y="33504"/>
                </a:lnTo>
                <a:lnTo>
                  <a:pt x="636537" y="63876"/>
                </a:lnTo>
                <a:lnTo>
                  <a:pt x="688248" y="102629"/>
                </a:lnTo>
                <a:lnTo>
                  <a:pt x="733481" y="148885"/>
                </a:lnTo>
                <a:lnTo>
                  <a:pt x="771377" y="201766"/>
                </a:lnTo>
                <a:lnTo>
                  <a:pt x="801078" y="260394"/>
                </a:lnTo>
                <a:lnTo>
                  <a:pt x="821724" y="323892"/>
                </a:lnTo>
                <a:lnTo>
                  <a:pt x="832459" y="391381"/>
                </a:lnTo>
                <a:lnTo>
                  <a:pt x="833841" y="426348"/>
                </a:lnTo>
                <a:lnTo>
                  <a:pt x="832459" y="461316"/>
                </a:lnTo>
                <a:lnTo>
                  <a:pt x="821724" y="528805"/>
                </a:lnTo>
                <a:lnTo>
                  <a:pt x="801078" y="592303"/>
                </a:lnTo>
                <a:lnTo>
                  <a:pt x="771377" y="650931"/>
                </a:lnTo>
                <a:lnTo>
                  <a:pt x="733481" y="703812"/>
                </a:lnTo>
                <a:lnTo>
                  <a:pt x="688248" y="750067"/>
                </a:lnTo>
                <a:lnTo>
                  <a:pt x="636537" y="788820"/>
                </a:lnTo>
                <a:lnTo>
                  <a:pt x="579205" y="819193"/>
                </a:lnTo>
                <a:lnTo>
                  <a:pt x="517111" y="840306"/>
                </a:lnTo>
                <a:lnTo>
                  <a:pt x="451114" y="851284"/>
                </a:lnTo>
                <a:lnTo>
                  <a:pt x="416920" y="852697"/>
                </a:lnTo>
                <a:lnTo>
                  <a:pt x="382726" y="851284"/>
                </a:lnTo>
                <a:lnTo>
                  <a:pt x="316729" y="840306"/>
                </a:lnTo>
                <a:lnTo>
                  <a:pt x="254636" y="819193"/>
                </a:lnTo>
                <a:lnTo>
                  <a:pt x="197304" y="788820"/>
                </a:lnTo>
                <a:lnTo>
                  <a:pt x="145593" y="750067"/>
                </a:lnTo>
                <a:lnTo>
                  <a:pt x="100360" y="703812"/>
                </a:lnTo>
                <a:lnTo>
                  <a:pt x="62464" y="650931"/>
                </a:lnTo>
                <a:lnTo>
                  <a:pt x="32763" y="592303"/>
                </a:lnTo>
                <a:lnTo>
                  <a:pt x="12116" y="528805"/>
                </a:lnTo>
                <a:lnTo>
                  <a:pt x="1382" y="461316"/>
                </a:lnTo>
                <a:lnTo>
                  <a:pt x="0" y="426348"/>
                </a:lnTo>
                <a:close/>
              </a:path>
            </a:pathLst>
          </a:custGeom>
          <a:ln w="50799">
            <a:solidFill>
              <a:srgbClr val="8F6043"/>
            </a:solidFill>
          </a:ln>
        </p:spPr>
        <p:txBody>
          <a:bodyPr wrap="square" lIns="0" tIns="0" rIns="0" bIns="0" rtlCol="0"/>
          <a:lstStyle/>
          <a:p>
            <a:endParaRPr/>
          </a:p>
        </p:txBody>
      </p:sp>
      <p:sp>
        <p:nvSpPr>
          <p:cNvPr id="212" name="object 212"/>
          <p:cNvSpPr/>
          <p:nvPr/>
        </p:nvSpPr>
        <p:spPr>
          <a:xfrm>
            <a:off x="1989513" y="4098174"/>
            <a:ext cx="365759" cy="369916"/>
          </a:xfrm>
          <a:prstGeom prst="rect">
            <a:avLst/>
          </a:prstGeom>
          <a:blipFill>
            <a:blip r:embed="rId50" cstate="print"/>
            <a:stretch>
              <a:fillRect/>
            </a:stretch>
          </a:blipFill>
        </p:spPr>
        <p:txBody>
          <a:bodyPr wrap="square" lIns="0" tIns="0" rIns="0" bIns="0" rtlCol="0"/>
          <a:lstStyle/>
          <a:p>
            <a:endParaRPr/>
          </a:p>
        </p:txBody>
      </p:sp>
      <p:sp>
        <p:nvSpPr>
          <p:cNvPr id="213" name="object 213"/>
          <p:cNvSpPr/>
          <p:nvPr/>
        </p:nvSpPr>
        <p:spPr>
          <a:xfrm>
            <a:off x="2046888" y="4155361"/>
            <a:ext cx="196215" cy="203835"/>
          </a:xfrm>
          <a:custGeom>
            <a:avLst/>
            <a:gdLst/>
            <a:ahLst/>
            <a:cxnLst/>
            <a:rect l="l" t="t" r="r" b="b"/>
            <a:pathLst>
              <a:path w="196215" h="203835">
                <a:moveTo>
                  <a:pt x="96217" y="0"/>
                </a:moveTo>
                <a:lnTo>
                  <a:pt x="55585" y="9965"/>
                </a:lnTo>
                <a:lnTo>
                  <a:pt x="23546" y="35544"/>
                </a:lnTo>
                <a:lnTo>
                  <a:pt x="4060" y="72624"/>
                </a:lnTo>
                <a:lnTo>
                  <a:pt x="0" y="101702"/>
                </a:lnTo>
                <a:lnTo>
                  <a:pt x="135" y="107103"/>
                </a:lnTo>
                <a:lnTo>
                  <a:pt x="10781" y="147910"/>
                </a:lnTo>
                <a:lnTo>
                  <a:pt x="36138" y="179938"/>
                </a:lnTo>
                <a:lnTo>
                  <a:pt x="72980" y="199326"/>
                </a:lnTo>
                <a:lnTo>
                  <a:pt x="102329" y="203322"/>
                </a:lnTo>
                <a:lnTo>
                  <a:pt x="116245" y="201646"/>
                </a:lnTo>
                <a:lnTo>
                  <a:pt x="153452" y="185352"/>
                </a:lnTo>
                <a:lnTo>
                  <a:pt x="180917" y="154916"/>
                </a:lnTo>
                <a:lnTo>
                  <a:pt x="194867" y="113890"/>
                </a:lnTo>
                <a:lnTo>
                  <a:pt x="195861" y="98475"/>
                </a:lnTo>
                <a:lnTo>
                  <a:pt x="194405" y="83856"/>
                </a:lnTo>
                <a:lnTo>
                  <a:pt x="179015" y="44719"/>
                </a:lnTo>
                <a:lnTo>
                  <a:pt x="149941" y="15783"/>
                </a:lnTo>
                <a:lnTo>
                  <a:pt x="110844" y="1057"/>
                </a:lnTo>
                <a:lnTo>
                  <a:pt x="96217" y="0"/>
                </a:lnTo>
                <a:close/>
              </a:path>
            </a:pathLst>
          </a:custGeom>
          <a:solidFill>
            <a:srgbClr val="000000"/>
          </a:solidFill>
        </p:spPr>
        <p:txBody>
          <a:bodyPr wrap="square" lIns="0" tIns="0" rIns="0" bIns="0" rtlCol="0"/>
          <a:lstStyle/>
          <a:p>
            <a:endParaRPr/>
          </a:p>
        </p:txBody>
      </p:sp>
      <p:sp>
        <p:nvSpPr>
          <p:cNvPr id="214" name="object 214"/>
          <p:cNvSpPr/>
          <p:nvPr/>
        </p:nvSpPr>
        <p:spPr>
          <a:xfrm>
            <a:off x="2046888" y="4155361"/>
            <a:ext cx="196215" cy="203835"/>
          </a:xfrm>
          <a:custGeom>
            <a:avLst/>
            <a:gdLst/>
            <a:ahLst/>
            <a:cxnLst/>
            <a:rect l="l" t="t" r="r" b="b"/>
            <a:pathLst>
              <a:path w="196215" h="203835">
                <a:moveTo>
                  <a:pt x="0" y="101703"/>
                </a:moveTo>
                <a:lnTo>
                  <a:pt x="8916" y="59241"/>
                </a:lnTo>
                <a:lnTo>
                  <a:pt x="33027" y="25537"/>
                </a:lnTo>
                <a:lnTo>
                  <a:pt x="68370" y="4705"/>
                </a:lnTo>
                <a:lnTo>
                  <a:pt x="96216" y="0"/>
                </a:lnTo>
                <a:lnTo>
                  <a:pt x="110843" y="1057"/>
                </a:lnTo>
                <a:lnTo>
                  <a:pt x="149941" y="15782"/>
                </a:lnTo>
                <a:lnTo>
                  <a:pt x="179014" y="44718"/>
                </a:lnTo>
                <a:lnTo>
                  <a:pt x="194404" y="83855"/>
                </a:lnTo>
                <a:lnTo>
                  <a:pt x="195861" y="98474"/>
                </a:lnTo>
                <a:lnTo>
                  <a:pt x="194867" y="113890"/>
                </a:lnTo>
                <a:lnTo>
                  <a:pt x="180918" y="154916"/>
                </a:lnTo>
                <a:lnTo>
                  <a:pt x="153453" y="185352"/>
                </a:lnTo>
                <a:lnTo>
                  <a:pt x="116245" y="201647"/>
                </a:lnTo>
                <a:lnTo>
                  <a:pt x="102330" y="203322"/>
                </a:lnTo>
                <a:lnTo>
                  <a:pt x="87256" y="202312"/>
                </a:lnTo>
                <a:lnTo>
                  <a:pt x="47302" y="187996"/>
                </a:lnTo>
                <a:lnTo>
                  <a:pt x="17759" y="159753"/>
                </a:lnTo>
                <a:lnTo>
                  <a:pt x="1850" y="121443"/>
                </a:lnTo>
                <a:lnTo>
                  <a:pt x="0" y="101703"/>
                </a:lnTo>
                <a:close/>
              </a:path>
            </a:pathLst>
          </a:custGeom>
          <a:ln w="50799">
            <a:solidFill>
              <a:srgbClr val="000000"/>
            </a:solidFill>
          </a:ln>
        </p:spPr>
        <p:txBody>
          <a:bodyPr wrap="square" lIns="0" tIns="0" rIns="0" bIns="0" rtlCol="0"/>
          <a:lstStyle/>
          <a:p>
            <a:endParaRPr/>
          </a:p>
        </p:txBody>
      </p:sp>
      <p:sp>
        <p:nvSpPr>
          <p:cNvPr id="215" name="object 215"/>
          <p:cNvSpPr/>
          <p:nvPr/>
        </p:nvSpPr>
        <p:spPr>
          <a:xfrm>
            <a:off x="2171738" y="2235049"/>
            <a:ext cx="7392034" cy="1172210"/>
          </a:xfrm>
          <a:custGeom>
            <a:avLst/>
            <a:gdLst/>
            <a:ahLst/>
            <a:cxnLst/>
            <a:rect l="l" t="t" r="r" b="b"/>
            <a:pathLst>
              <a:path w="7392034" h="1172210">
                <a:moveTo>
                  <a:pt x="7163417" y="0"/>
                </a:moveTo>
                <a:lnTo>
                  <a:pt x="7392002" y="0"/>
                </a:lnTo>
                <a:lnTo>
                  <a:pt x="7392002" y="1172013"/>
                </a:lnTo>
                <a:lnTo>
                  <a:pt x="0" y="1172013"/>
                </a:lnTo>
                <a:lnTo>
                  <a:pt x="0" y="443882"/>
                </a:lnTo>
              </a:path>
            </a:pathLst>
          </a:custGeom>
          <a:ln w="38099">
            <a:solidFill>
              <a:srgbClr val="919191"/>
            </a:solidFill>
          </a:ln>
        </p:spPr>
        <p:txBody>
          <a:bodyPr wrap="square" lIns="0" tIns="0" rIns="0" bIns="0" rtlCol="0"/>
          <a:lstStyle/>
          <a:p>
            <a:endParaRPr/>
          </a:p>
        </p:txBody>
      </p:sp>
      <p:sp>
        <p:nvSpPr>
          <p:cNvPr id="216" name="object 216"/>
          <p:cNvSpPr/>
          <p:nvPr/>
        </p:nvSpPr>
        <p:spPr>
          <a:xfrm>
            <a:off x="2086129" y="2641123"/>
            <a:ext cx="171450" cy="171450"/>
          </a:xfrm>
          <a:custGeom>
            <a:avLst/>
            <a:gdLst/>
            <a:ahLst/>
            <a:cxnLst/>
            <a:rect l="l" t="t" r="r" b="b"/>
            <a:pathLst>
              <a:path w="171450" h="171450">
                <a:moveTo>
                  <a:pt x="85608" y="0"/>
                </a:moveTo>
                <a:lnTo>
                  <a:pt x="2478" y="142507"/>
                </a:lnTo>
                <a:lnTo>
                  <a:pt x="0" y="154222"/>
                </a:lnTo>
                <a:lnTo>
                  <a:pt x="4820" y="164909"/>
                </a:lnTo>
                <a:lnTo>
                  <a:pt x="9334" y="168562"/>
                </a:lnTo>
                <a:lnTo>
                  <a:pt x="21048" y="171040"/>
                </a:lnTo>
                <a:lnTo>
                  <a:pt x="31736" y="166219"/>
                </a:lnTo>
                <a:lnTo>
                  <a:pt x="35388" y="161705"/>
                </a:lnTo>
                <a:lnTo>
                  <a:pt x="85608" y="75614"/>
                </a:lnTo>
                <a:lnTo>
                  <a:pt x="129717" y="75614"/>
                </a:lnTo>
                <a:lnTo>
                  <a:pt x="85608" y="0"/>
                </a:lnTo>
                <a:close/>
              </a:path>
              <a:path w="171450" h="171450">
                <a:moveTo>
                  <a:pt x="129717" y="75614"/>
                </a:moveTo>
                <a:lnTo>
                  <a:pt x="85608" y="75614"/>
                </a:lnTo>
                <a:lnTo>
                  <a:pt x="135828" y="161705"/>
                </a:lnTo>
                <a:lnTo>
                  <a:pt x="144805" y="169628"/>
                </a:lnTo>
                <a:lnTo>
                  <a:pt x="156480" y="170693"/>
                </a:lnTo>
                <a:lnTo>
                  <a:pt x="161882" y="168562"/>
                </a:lnTo>
                <a:lnTo>
                  <a:pt x="169805" y="159585"/>
                </a:lnTo>
                <a:lnTo>
                  <a:pt x="170870" y="147909"/>
                </a:lnTo>
                <a:lnTo>
                  <a:pt x="168738" y="142507"/>
                </a:lnTo>
                <a:lnTo>
                  <a:pt x="129717" y="75614"/>
                </a:lnTo>
                <a:close/>
              </a:path>
            </a:pathLst>
          </a:custGeom>
          <a:solidFill>
            <a:srgbClr val="919191"/>
          </a:solidFill>
        </p:spPr>
        <p:txBody>
          <a:bodyPr wrap="square" lIns="0" tIns="0" rIns="0" bIns="0" rtlCol="0"/>
          <a:lstStyle/>
          <a:p>
            <a:endParaRPr/>
          </a:p>
        </p:txBody>
      </p:sp>
      <p:sp>
        <p:nvSpPr>
          <p:cNvPr id="217" name="object 217"/>
          <p:cNvSpPr/>
          <p:nvPr/>
        </p:nvSpPr>
        <p:spPr>
          <a:xfrm>
            <a:off x="2171738" y="4932949"/>
            <a:ext cx="7392034" cy="1083310"/>
          </a:xfrm>
          <a:custGeom>
            <a:avLst/>
            <a:gdLst/>
            <a:ahLst/>
            <a:cxnLst/>
            <a:rect l="l" t="t" r="r" b="b"/>
            <a:pathLst>
              <a:path w="7392034" h="1083310">
                <a:moveTo>
                  <a:pt x="7163417" y="0"/>
                </a:moveTo>
                <a:lnTo>
                  <a:pt x="7392002" y="0"/>
                </a:lnTo>
                <a:lnTo>
                  <a:pt x="7392002" y="1082895"/>
                </a:lnTo>
                <a:lnTo>
                  <a:pt x="0" y="1082895"/>
                </a:lnTo>
                <a:lnTo>
                  <a:pt x="0" y="408696"/>
                </a:lnTo>
              </a:path>
            </a:pathLst>
          </a:custGeom>
          <a:ln w="38099">
            <a:solidFill>
              <a:srgbClr val="919191"/>
            </a:solidFill>
          </a:ln>
        </p:spPr>
        <p:txBody>
          <a:bodyPr wrap="square" lIns="0" tIns="0" rIns="0" bIns="0" rtlCol="0"/>
          <a:lstStyle/>
          <a:p>
            <a:endParaRPr/>
          </a:p>
        </p:txBody>
      </p:sp>
      <p:sp>
        <p:nvSpPr>
          <p:cNvPr id="218" name="object 218"/>
          <p:cNvSpPr/>
          <p:nvPr/>
        </p:nvSpPr>
        <p:spPr>
          <a:xfrm>
            <a:off x="2086129" y="5303838"/>
            <a:ext cx="171450" cy="171450"/>
          </a:xfrm>
          <a:custGeom>
            <a:avLst/>
            <a:gdLst/>
            <a:ahLst/>
            <a:cxnLst/>
            <a:rect l="l" t="t" r="r" b="b"/>
            <a:pathLst>
              <a:path w="171450" h="171450">
                <a:moveTo>
                  <a:pt x="85608" y="0"/>
                </a:moveTo>
                <a:lnTo>
                  <a:pt x="2478" y="142507"/>
                </a:lnTo>
                <a:lnTo>
                  <a:pt x="0" y="154221"/>
                </a:lnTo>
                <a:lnTo>
                  <a:pt x="4820" y="164909"/>
                </a:lnTo>
                <a:lnTo>
                  <a:pt x="9334" y="168562"/>
                </a:lnTo>
                <a:lnTo>
                  <a:pt x="21048" y="171040"/>
                </a:lnTo>
                <a:lnTo>
                  <a:pt x="31736" y="166219"/>
                </a:lnTo>
                <a:lnTo>
                  <a:pt x="35388" y="161705"/>
                </a:lnTo>
                <a:lnTo>
                  <a:pt x="85608" y="75614"/>
                </a:lnTo>
                <a:lnTo>
                  <a:pt x="129717" y="75614"/>
                </a:lnTo>
                <a:lnTo>
                  <a:pt x="85608" y="0"/>
                </a:lnTo>
                <a:close/>
              </a:path>
              <a:path w="171450" h="171450">
                <a:moveTo>
                  <a:pt x="129717" y="75614"/>
                </a:moveTo>
                <a:lnTo>
                  <a:pt x="85608" y="75614"/>
                </a:lnTo>
                <a:lnTo>
                  <a:pt x="135828" y="161705"/>
                </a:lnTo>
                <a:lnTo>
                  <a:pt x="144805" y="169628"/>
                </a:lnTo>
                <a:lnTo>
                  <a:pt x="156480" y="170693"/>
                </a:lnTo>
                <a:lnTo>
                  <a:pt x="161882" y="168562"/>
                </a:lnTo>
                <a:lnTo>
                  <a:pt x="169805" y="159584"/>
                </a:lnTo>
                <a:lnTo>
                  <a:pt x="170870" y="147909"/>
                </a:lnTo>
                <a:lnTo>
                  <a:pt x="168738" y="142507"/>
                </a:lnTo>
                <a:lnTo>
                  <a:pt x="129717" y="75614"/>
                </a:lnTo>
                <a:close/>
              </a:path>
            </a:pathLst>
          </a:custGeom>
          <a:solidFill>
            <a:srgbClr val="919191"/>
          </a:solidFill>
        </p:spPr>
        <p:txBody>
          <a:bodyPr wrap="square" lIns="0" tIns="0" rIns="0" bIns="0" rtlCol="0"/>
          <a:lstStyle/>
          <a:p>
            <a:endParaRPr/>
          </a:p>
        </p:txBody>
      </p:sp>
      <p:sp>
        <p:nvSpPr>
          <p:cNvPr id="219" name="object 219"/>
          <p:cNvSpPr txBox="1"/>
          <p:nvPr/>
        </p:nvSpPr>
        <p:spPr>
          <a:xfrm>
            <a:off x="4748772" y="3503096"/>
            <a:ext cx="5586730" cy="1495281"/>
          </a:xfrm>
          <a:prstGeom prst="rect">
            <a:avLst/>
          </a:prstGeom>
        </p:spPr>
        <p:txBody>
          <a:bodyPr vert="horz" wrap="square" lIns="0" tIns="0" rIns="0" bIns="0" rtlCol="0">
            <a:spAutoFit/>
          </a:bodyPr>
          <a:lstStyle/>
          <a:p>
            <a:pPr marL="12700"/>
            <a:r>
              <a:rPr sz="2800" spc="-15" dirty="0">
                <a:solidFill>
                  <a:srgbClr val="534239"/>
                </a:solidFill>
                <a:latin typeface="Calibri"/>
                <a:cs typeface="Calibri"/>
              </a:rPr>
              <a:t>Re</a:t>
            </a:r>
            <a:r>
              <a:rPr sz="2800" spc="-25" dirty="0">
                <a:solidFill>
                  <a:srgbClr val="534239"/>
                </a:solidFill>
                <a:latin typeface="Calibri"/>
                <a:cs typeface="Calibri"/>
              </a:rPr>
              <a:t>w</a:t>
            </a:r>
            <a:r>
              <a:rPr sz="2800" spc="-15" dirty="0">
                <a:solidFill>
                  <a:srgbClr val="534239"/>
                </a:solidFill>
                <a:latin typeface="Calibri"/>
                <a:cs typeface="Calibri"/>
              </a:rPr>
              <a:t>ar</a:t>
            </a:r>
            <a:r>
              <a:rPr sz="2800" dirty="0">
                <a:solidFill>
                  <a:srgbClr val="534239"/>
                </a:solidFill>
                <a:latin typeface="Calibri"/>
                <a:cs typeface="Calibri"/>
              </a:rPr>
              <a:t>d (F</a:t>
            </a:r>
            <a:r>
              <a:rPr sz="2800" spc="-15" dirty="0">
                <a:solidFill>
                  <a:srgbClr val="534239"/>
                </a:solidFill>
                <a:latin typeface="Calibri"/>
                <a:cs typeface="Calibri"/>
              </a:rPr>
              <a:t>ee</a:t>
            </a:r>
            <a:r>
              <a:rPr sz="2800" dirty="0">
                <a:solidFill>
                  <a:srgbClr val="534239"/>
                </a:solidFill>
                <a:latin typeface="Calibri"/>
                <a:cs typeface="Calibri"/>
              </a:rPr>
              <a:t>db</a:t>
            </a:r>
            <a:r>
              <a:rPr sz="2800" spc="-15" dirty="0">
                <a:solidFill>
                  <a:srgbClr val="534239"/>
                </a:solidFill>
                <a:latin typeface="Calibri"/>
                <a:cs typeface="Calibri"/>
              </a:rPr>
              <a:t>ack</a:t>
            </a:r>
            <a:r>
              <a:rPr sz="2800" dirty="0">
                <a:solidFill>
                  <a:srgbClr val="534239"/>
                </a:solidFill>
                <a:latin typeface="Calibri"/>
                <a:cs typeface="Calibri"/>
              </a:rPr>
              <a:t>)</a:t>
            </a:r>
            <a:endParaRPr sz="2800">
              <a:latin typeface="Calibri"/>
              <a:cs typeface="Calibri"/>
            </a:endParaRPr>
          </a:p>
          <a:p>
            <a:pPr marL="4907280" marR="5080" indent="-152400">
              <a:lnSpc>
                <a:spcPts val="3300"/>
              </a:lnSpc>
              <a:spcBef>
                <a:spcPts val="1705"/>
              </a:spcBef>
            </a:pPr>
            <a:r>
              <a:rPr sz="2800" spc="-25" dirty="0">
                <a:solidFill>
                  <a:srgbClr val="534239"/>
                </a:solidFill>
                <a:latin typeface="Calibri"/>
                <a:cs typeface="Calibri"/>
              </a:rPr>
              <a:t>w</a:t>
            </a:r>
            <a:r>
              <a:rPr sz="2800" dirty="0">
                <a:solidFill>
                  <a:srgbClr val="534239"/>
                </a:solidFill>
                <a:latin typeface="Calibri"/>
                <a:cs typeface="Calibri"/>
              </a:rPr>
              <a:t>hi</a:t>
            </a:r>
            <a:r>
              <a:rPr sz="2800" spc="-15" dirty="0">
                <a:solidFill>
                  <a:srgbClr val="534239"/>
                </a:solidFill>
                <a:latin typeface="Calibri"/>
                <a:cs typeface="Calibri"/>
              </a:rPr>
              <a:t>te</a:t>
            </a:r>
            <a:r>
              <a:rPr sz="2800" spc="-10" dirty="0">
                <a:solidFill>
                  <a:srgbClr val="534239"/>
                </a:solidFill>
                <a:latin typeface="Calibri"/>
                <a:cs typeface="Calibri"/>
              </a:rPr>
              <a:t> </a:t>
            </a:r>
            <a:r>
              <a:rPr sz="2800" spc="-5" dirty="0">
                <a:solidFill>
                  <a:srgbClr val="534239"/>
                </a:solidFill>
                <a:latin typeface="Calibri"/>
                <a:cs typeface="Calibri"/>
              </a:rPr>
              <a:t>w</a:t>
            </a:r>
            <a:r>
              <a:rPr sz="2800" dirty="0">
                <a:solidFill>
                  <a:srgbClr val="534239"/>
                </a:solidFill>
                <a:latin typeface="Calibri"/>
                <a:cs typeface="Calibri"/>
              </a:rPr>
              <a:t>in</a:t>
            </a:r>
            <a:endParaRPr sz="2800">
              <a:latin typeface="Calibri"/>
              <a:cs typeface="Calibri"/>
            </a:endParaRPr>
          </a:p>
        </p:txBody>
      </p:sp>
      <p:sp>
        <p:nvSpPr>
          <p:cNvPr id="220" name="object 220"/>
          <p:cNvSpPr txBox="1"/>
          <p:nvPr/>
        </p:nvSpPr>
        <p:spPr>
          <a:xfrm>
            <a:off x="4886197" y="6080436"/>
            <a:ext cx="2800350" cy="430887"/>
          </a:xfrm>
          <a:prstGeom prst="rect">
            <a:avLst/>
          </a:prstGeom>
        </p:spPr>
        <p:txBody>
          <a:bodyPr vert="horz" wrap="square" lIns="0" tIns="0" rIns="0" bIns="0" rtlCol="0">
            <a:spAutoFit/>
          </a:bodyPr>
          <a:lstStyle/>
          <a:p>
            <a:pPr marL="12700"/>
            <a:r>
              <a:rPr sz="2800" spc="-15" dirty="0">
                <a:solidFill>
                  <a:srgbClr val="534239"/>
                </a:solidFill>
                <a:latin typeface="Calibri"/>
                <a:cs typeface="Calibri"/>
              </a:rPr>
              <a:t>Re</a:t>
            </a:r>
            <a:r>
              <a:rPr sz="2800" spc="-25" dirty="0">
                <a:solidFill>
                  <a:srgbClr val="534239"/>
                </a:solidFill>
                <a:latin typeface="Calibri"/>
                <a:cs typeface="Calibri"/>
              </a:rPr>
              <a:t>w</a:t>
            </a:r>
            <a:r>
              <a:rPr sz="2800" spc="-15" dirty="0">
                <a:solidFill>
                  <a:srgbClr val="534239"/>
                </a:solidFill>
                <a:latin typeface="Calibri"/>
                <a:cs typeface="Calibri"/>
              </a:rPr>
              <a:t>ar</a:t>
            </a:r>
            <a:r>
              <a:rPr sz="2800" dirty="0">
                <a:solidFill>
                  <a:srgbClr val="534239"/>
                </a:solidFill>
                <a:latin typeface="Calibri"/>
                <a:cs typeface="Calibri"/>
              </a:rPr>
              <a:t>d (F</a:t>
            </a:r>
            <a:r>
              <a:rPr sz="2800" spc="-15" dirty="0">
                <a:solidFill>
                  <a:srgbClr val="534239"/>
                </a:solidFill>
                <a:latin typeface="Calibri"/>
                <a:cs typeface="Calibri"/>
              </a:rPr>
              <a:t>ee</a:t>
            </a:r>
            <a:r>
              <a:rPr sz="2800" dirty="0">
                <a:solidFill>
                  <a:srgbClr val="534239"/>
                </a:solidFill>
                <a:latin typeface="Calibri"/>
                <a:cs typeface="Calibri"/>
              </a:rPr>
              <a:t>db</a:t>
            </a:r>
            <a:r>
              <a:rPr sz="2800" spc="-15" dirty="0">
                <a:solidFill>
                  <a:srgbClr val="534239"/>
                </a:solidFill>
                <a:latin typeface="Calibri"/>
                <a:cs typeface="Calibri"/>
              </a:rPr>
              <a:t>ack</a:t>
            </a:r>
            <a:r>
              <a:rPr sz="2800" dirty="0">
                <a:solidFill>
                  <a:srgbClr val="534239"/>
                </a:solidFill>
                <a:latin typeface="Calibri"/>
                <a:cs typeface="Calibri"/>
              </a:rPr>
              <a:t>)</a:t>
            </a:r>
            <a:endParaRPr sz="2800">
              <a:latin typeface="Calibri"/>
              <a:cs typeface="Calibri"/>
            </a:endParaRPr>
          </a:p>
        </p:txBody>
      </p:sp>
      <p:sp>
        <p:nvSpPr>
          <p:cNvPr id="221" name="object 221"/>
          <p:cNvSpPr txBox="1"/>
          <p:nvPr/>
        </p:nvSpPr>
        <p:spPr>
          <a:xfrm>
            <a:off x="9525307" y="1461146"/>
            <a:ext cx="776605" cy="846386"/>
          </a:xfrm>
          <a:prstGeom prst="rect">
            <a:avLst/>
          </a:prstGeom>
        </p:spPr>
        <p:txBody>
          <a:bodyPr vert="horz" wrap="square" lIns="0" tIns="0" rIns="0" bIns="0" rtlCol="0">
            <a:spAutoFit/>
          </a:bodyPr>
          <a:lstStyle/>
          <a:p>
            <a:pPr marL="127000" marR="5080" indent="-114300">
              <a:lnSpc>
                <a:spcPts val="3300"/>
              </a:lnSpc>
            </a:pPr>
            <a:r>
              <a:rPr sz="2800" dirty="0">
                <a:solidFill>
                  <a:srgbClr val="534239"/>
                </a:solidFill>
                <a:latin typeface="Calibri"/>
                <a:cs typeface="Calibri"/>
              </a:rPr>
              <a:t>bl</a:t>
            </a:r>
            <a:r>
              <a:rPr sz="2800" spc="-15" dirty="0">
                <a:solidFill>
                  <a:srgbClr val="534239"/>
                </a:solidFill>
                <a:latin typeface="Calibri"/>
                <a:cs typeface="Calibri"/>
              </a:rPr>
              <a:t>ack</a:t>
            </a:r>
            <a:r>
              <a:rPr sz="2800" spc="-10" dirty="0">
                <a:solidFill>
                  <a:srgbClr val="534239"/>
                </a:solidFill>
                <a:latin typeface="Calibri"/>
                <a:cs typeface="Calibri"/>
              </a:rPr>
              <a:t> </a:t>
            </a:r>
            <a:r>
              <a:rPr sz="2800" spc="-5" dirty="0">
                <a:solidFill>
                  <a:srgbClr val="534239"/>
                </a:solidFill>
                <a:latin typeface="Calibri"/>
                <a:cs typeface="Calibri"/>
              </a:rPr>
              <a:t>w</a:t>
            </a:r>
            <a:r>
              <a:rPr sz="2800" dirty="0">
                <a:solidFill>
                  <a:srgbClr val="534239"/>
                </a:solidFill>
                <a:latin typeface="Calibri"/>
                <a:cs typeface="Calibri"/>
              </a:rPr>
              <a:t>in</a:t>
            </a:r>
            <a:endParaRPr sz="2800">
              <a:latin typeface="Calibri"/>
              <a:cs typeface="Calibri"/>
            </a:endParaRPr>
          </a:p>
        </p:txBody>
      </p:sp>
      <p:sp>
        <p:nvSpPr>
          <p:cNvPr id="222" name="object 222"/>
          <p:cNvSpPr/>
          <p:nvPr/>
        </p:nvSpPr>
        <p:spPr>
          <a:xfrm>
            <a:off x="8149244" y="2801389"/>
            <a:ext cx="361603" cy="369916"/>
          </a:xfrm>
          <a:prstGeom prst="rect">
            <a:avLst/>
          </a:prstGeom>
          <a:blipFill>
            <a:blip r:embed="rId51" cstate="print"/>
            <a:stretch>
              <a:fillRect/>
            </a:stretch>
          </a:blipFill>
        </p:spPr>
        <p:txBody>
          <a:bodyPr wrap="square" lIns="0" tIns="0" rIns="0" bIns="0" rtlCol="0"/>
          <a:lstStyle/>
          <a:p>
            <a:endParaRPr/>
          </a:p>
        </p:txBody>
      </p:sp>
      <p:sp>
        <p:nvSpPr>
          <p:cNvPr id="223" name="object 223"/>
          <p:cNvSpPr/>
          <p:nvPr/>
        </p:nvSpPr>
        <p:spPr>
          <a:xfrm>
            <a:off x="8204406" y="2858621"/>
            <a:ext cx="196215" cy="203835"/>
          </a:xfrm>
          <a:custGeom>
            <a:avLst/>
            <a:gdLst/>
            <a:ahLst/>
            <a:cxnLst/>
            <a:rect l="l" t="t" r="r" b="b"/>
            <a:pathLst>
              <a:path w="196215" h="203835">
                <a:moveTo>
                  <a:pt x="96217" y="0"/>
                </a:moveTo>
                <a:lnTo>
                  <a:pt x="55586" y="9965"/>
                </a:lnTo>
                <a:lnTo>
                  <a:pt x="23547" y="35544"/>
                </a:lnTo>
                <a:lnTo>
                  <a:pt x="4060" y="72624"/>
                </a:lnTo>
                <a:lnTo>
                  <a:pt x="0" y="101702"/>
                </a:lnTo>
                <a:lnTo>
                  <a:pt x="135" y="107103"/>
                </a:lnTo>
                <a:lnTo>
                  <a:pt x="10782" y="147910"/>
                </a:lnTo>
                <a:lnTo>
                  <a:pt x="36139" y="179938"/>
                </a:lnTo>
                <a:lnTo>
                  <a:pt x="72981" y="199326"/>
                </a:lnTo>
                <a:lnTo>
                  <a:pt x="102330" y="203322"/>
                </a:lnTo>
                <a:lnTo>
                  <a:pt x="116245" y="201646"/>
                </a:lnTo>
                <a:lnTo>
                  <a:pt x="153453" y="185352"/>
                </a:lnTo>
                <a:lnTo>
                  <a:pt x="180918" y="154916"/>
                </a:lnTo>
                <a:lnTo>
                  <a:pt x="194867" y="113890"/>
                </a:lnTo>
                <a:lnTo>
                  <a:pt x="195861" y="98475"/>
                </a:lnTo>
                <a:lnTo>
                  <a:pt x="194405" y="83855"/>
                </a:lnTo>
                <a:lnTo>
                  <a:pt x="179015" y="44719"/>
                </a:lnTo>
                <a:lnTo>
                  <a:pt x="149941" y="15783"/>
                </a:lnTo>
                <a:lnTo>
                  <a:pt x="110844" y="1057"/>
                </a:lnTo>
                <a:lnTo>
                  <a:pt x="96217" y="0"/>
                </a:lnTo>
                <a:close/>
              </a:path>
            </a:pathLst>
          </a:custGeom>
          <a:solidFill>
            <a:srgbClr val="000000"/>
          </a:solidFill>
        </p:spPr>
        <p:txBody>
          <a:bodyPr wrap="square" lIns="0" tIns="0" rIns="0" bIns="0" rtlCol="0"/>
          <a:lstStyle/>
          <a:p>
            <a:endParaRPr/>
          </a:p>
        </p:txBody>
      </p:sp>
      <p:sp>
        <p:nvSpPr>
          <p:cNvPr id="224" name="object 224"/>
          <p:cNvSpPr/>
          <p:nvPr/>
        </p:nvSpPr>
        <p:spPr>
          <a:xfrm>
            <a:off x="8204406" y="2858621"/>
            <a:ext cx="196215" cy="203835"/>
          </a:xfrm>
          <a:custGeom>
            <a:avLst/>
            <a:gdLst/>
            <a:ahLst/>
            <a:cxnLst/>
            <a:rect l="l" t="t" r="r" b="b"/>
            <a:pathLst>
              <a:path w="196215" h="203835">
                <a:moveTo>
                  <a:pt x="0" y="101703"/>
                </a:moveTo>
                <a:lnTo>
                  <a:pt x="8916" y="59241"/>
                </a:lnTo>
                <a:lnTo>
                  <a:pt x="33027" y="25537"/>
                </a:lnTo>
                <a:lnTo>
                  <a:pt x="68370" y="4706"/>
                </a:lnTo>
                <a:lnTo>
                  <a:pt x="96216" y="0"/>
                </a:lnTo>
                <a:lnTo>
                  <a:pt x="110843" y="1057"/>
                </a:lnTo>
                <a:lnTo>
                  <a:pt x="149941" y="15782"/>
                </a:lnTo>
                <a:lnTo>
                  <a:pt x="179014" y="44718"/>
                </a:lnTo>
                <a:lnTo>
                  <a:pt x="194404" y="83855"/>
                </a:lnTo>
                <a:lnTo>
                  <a:pt x="195861" y="98475"/>
                </a:lnTo>
                <a:lnTo>
                  <a:pt x="194867" y="113890"/>
                </a:lnTo>
                <a:lnTo>
                  <a:pt x="180917" y="154916"/>
                </a:lnTo>
                <a:lnTo>
                  <a:pt x="153453" y="185352"/>
                </a:lnTo>
                <a:lnTo>
                  <a:pt x="116245" y="201647"/>
                </a:lnTo>
                <a:lnTo>
                  <a:pt x="102330" y="203322"/>
                </a:lnTo>
                <a:lnTo>
                  <a:pt x="87256" y="202312"/>
                </a:lnTo>
                <a:lnTo>
                  <a:pt x="47302" y="187996"/>
                </a:lnTo>
                <a:lnTo>
                  <a:pt x="17759" y="159753"/>
                </a:lnTo>
                <a:lnTo>
                  <a:pt x="1850" y="121443"/>
                </a:lnTo>
                <a:lnTo>
                  <a:pt x="0" y="101703"/>
                </a:lnTo>
                <a:close/>
              </a:path>
            </a:pathLst>
          </a:custGeom>
          <a:ln w="50799">
            <a:solidFill>
              <a:srgbClr val="000000"/>
            </a:solidFill>
          </a:ln>
        </p:spPr>
        <p:txBody>
          <a:bodyPr wrap="square" lIns="0" tIns="0" rIns="0" bIns="0" rtlCol="0"/>
          <a:lstStyle/>
          <a:p>
            <a:endParaRPr/>
          </a:p>
        </p:txBody>
      </p:sp>
      <p:sp>
        <p:nvSpPr>
          <p:cNvPr id="225" name="object 225"/>
          <p:cNvSpPr/>
          <p:nvPr/>
        </p:nvSpPr>
        <p:spPr>
          <a:xfrm>
            <a:off x="9017924" y="4617719"/>
            <a:ext cx="365759" cy="374072"/>
          </a:xfrm>
          <a:prstGeom prst="rect">
            <a:avLst/>
          </a:prstGeom>
          <a:blipFill>
            <a:blip r:embed="rId52" cstate="print"/>
            <a:stretch>
              <a:fillRect/>
            </a:stretch>
          </a:blipFill>
        </p:spPr>
        <p:txBody>
          <a:bodyPr wrap="square" lIns="0" tIns="0" rIns="0" bIns="0" rtlCol="0"/>
          <a:lstStyle/>
          <a:p>
            <a:endParaRPr/>
          </a:p>
        </p:txBody>
      </p:sp>
      <p:sp>
        <p:nvSpPr>
          <p:cNvPr id="226" name="object 226"/>
          <p:cNvSpPr/>
          <p:nvPr/>
        </p:nvSpPr>
        <p:spPr>
          <a:xfrm>
            <a:off x="9075720" y="4675767"/>
            <a:ext cx="196215" cy="203835"/>
          </a:xfrm>
          <a:custGeom>
            <a:avLst/>
            <a:gdLst/>
            <a:ahLst/>
            <a:cxnLst/>
            <a:rect l="l" t="t" r="r" b="b"/>
            <a:pathLst>
              <a:path w="196215" h="203835">
                <a:moveTo>
                  <a:pt x="96216" y="0"/>
                </a:moveTo>
                <a:lnTo>
                  <a:pt x="55585" y="9966"/>
                </a:lnTo>
                <a:lnTo>
                  <a:pt x="23546" y="35545"/>
                </a:lnTo>
                <a:lnTo>
                  <a:pt x="4060" y="72625"/>
                </a:lnTo>
                <a:lnTo>
                  <a:pt x="0" y="101703"/>
                </a:lnTo>
                <a:lnTo>
                  <a:pt x="135" y="107106"/>
                </a:lnTo>
                <a:lnTo>
                  <a:pt x="10782" y="147912"/>
                </a:lnTo>
                <a:lnTo>
                  <a:pt x="36139" y="179940"/>
                </a:lnTo>
                <a:lnTo>
                  <a:pt x="72981" y="199327"/>
                </a:lnTo>
                <a:lnTo>
                  <a:pt x="102331" y="203323"/>
                </a:lnTo>
                <a:lnTo>
                  <a:pt x="116247" y="201647"/>
                </a:lnTo>
                <a:lnTo>
                  <a:pt x="153454" y="185352"/>
                </a:lnTo>
                <a:lnTo>
                  <a:pt x="180918" y="154916"/>
                </a:lnTo>
                <a:lnTo>
                  <a:pt x="194867" y="113890"/>
                </a:lnTo>
                <a:lnTo>
                  <a:pt x="195861" y="98474"/>
                </a:lnTo>
                <a:lnTo>
                  <a:pt x="194405" y="83855"/>
                </a:lnTo>
                <a:lnTo>
                  <a:pt x="179014" y="44719"/>
                </a:lnTo>
                <a:lnTo>
                  <a:pt x="149941" y="15783"/>
                </a:lnTo>
                <a:lnTo>
                  <a:pt x="110843" y="1057"/>
                </a:lnTo>
                <a:lnTo>
                  <a:pt x="96216" y="0"/>
                </a:lnTo>
                <a:close/>
              </a:path>
            </a:pathLst>
          </a:custGeom>
          <a:solidFill>
            <a:srgbClr val="FFFFFF"/>
          </a:solidFill>
        </p:spPr>
        <p:txBody>
          <a:bodyPr wrap="square" lIns="0" tIns="0" rIns="0" bIns="0" rtlCol="0"/>
          <a:lstStyle/>
          <a:p>
            <a:endParaRPr/>
          </a:p>
        </p:txBody>
      </p:sp>
      <p:sp>
        <p:nvSpPr>
          <p:cNvPr id="227" name="object 227"/>
          <p:cNvSpPr/>
          <p:nvPr/>
        </p:nvSpPr>
        <p:spPr>
          <a:xfrm>
            <a:off x="9075720" y="4675767"/>
            <a:ext cx="196215" cy="203835"/>
          </a:xfrm>
          <a:custGeom>
            <a:avLst/>
            <a:gdLst/>
            <a:ahLst/>
            <a:cxnLst/>
            <a:rect l="l" t="t" r="r" b="b"/>
            <a:pathLst>
              <a:path w="196215" h="203835">
                <a:moveTo>
                  <a:pt x="0" y="101703"/>
                </a:moveTo>
                <a:lnTo>
                  <a:pt x="8916" y="59241"/>
                </a:lnTo>
                <a:lnTo>
                  <a:pt x="33027" y="25537"/>
                </a:lnTo>
                <a:lnTo>
                  <a:pt x="68370" y="4706"/>
                </a:lnTo>
                <a:lnTo>
                  <a:pt x="96216" y="0"/>
                </a:lnTo>
                <a:lnTo>
                  <a:pt x="110843" y="1057"/>
                </a:lnTo>
                <a:lnTo>
                  <a:pt x="149941" y="15783"/>
                </a:lnTo>
                <a:lnTo>
                  <a:pt x="179014" y="44719"/>
                </a:lnTo>
                <a:lnTo>
                  <a:pt x="194404" y="83855"/>
                </a:lnTo>
                <a:lnTo>
                  <a:pt x="195861" y="98475"/>
                </a:lnTo>
                <a:lnTo>
                  <a:pt x="194867" y="113890"/>
                </a:lnTo>
                <a:lnTo>
                  <a:pt x="180917" y="154916"/>
                </a:lnTo>
                <a:lnTo>
                  <a:pt x="153453" y="185352"/>
                </a:lnTo>
                <a:lnTo>
                  <a:pt x="116245" y="201647"/>
                </a:lnTo>
                <a:lnTo>
                  <a:pt x="102330" y="203322"/>
                </a:lnTo>
                <a:lnTo>
                  <a:pt x="87256" y="202312"/>
                </a:lnTo>
                <a:lnTo>
                  <a:pt x="47302" y="187996"/>
                </a:lnTo>
                <a:lnTo>
                  <a:pt x="17759" y="159753"/>
                </a:lnTo>
                <a:lnTo>
                  <a:pt x="1850" y="121443"/>
                </a:lnTo>
                <a:lnTo>
                  <a:pt x="0" y="101703"/>
                </a:lnTo>
                <a:close/>
              </a:path>
            </a:pathLst>
          </a:custGeom>
          <a:ln w="50799">
            <a:solidFill>
              <a:srgbClr val="FFFFFF"/>
            </a:solidFill>
          </a:ln>
        </p:spPr>
        <p:txBody>
          <a:bodyPr wrap="square" lIns="0" tIns="0" rIns="0" bIns="0" rtlCol="0"/>
          <a:lstStyle/>
          <a:p>
            <a:endParaRPr/>
          </a:p>
        </p:txBody>
      </p:sp>
      <p:sp>
        <p:nvSpPr>
          <p:cNvPr id="228" name="object 228"/>
          <p:cNvSpPr/>
          <p:nvPr/>
        </p:nvSpPr>
        <p:spPr>
          <a:xfrm>
            <a:off x="7874923" y="1949334"/>
            <a:ext cx="365760" cy="369916"/>
          </a:xfrm>
          <a:prstGeom prst="rect">
            <a:avLst/>
          </a:prstGeom>
          <a:blipFill>
            <a:blip r:embed="rId53" cstate="print"/>
            <a:stretch>
              <a:fillRect/>
            </a:stretch>
          </a:blipFill>
        </p:spPr>
        <p:txBody>
          <a:bodyPr wrap="square" lIns="0" tIns="0" rIns="0" bIns="0" rtlCol="0"/>
          <a:lstStyle/>
          <a:p>
            <a:endParaRPr/>
          </a:p>
        </p:txBody>
      </p:sp>
      <p:sp>
        <p:nvSpPr>
          <p:cNvPr id="229" name="object 229"/>
          <p:cNvSpPr/>
          <p:nvPr/>
        </p:nvSpPr>
        <p:spPr>
          <a:xfrm>
            <a:off x="7933122" y="2007312"/>
            <a:ext cx="196215" cy="203835"/>
          </a:xfrm>
          <a:custGeom>
            <a:avLst/>
            <a:gdLst/>
            <a:ahLst/>
            <a:cxnLst/>
            <a:rect l="l" t="t" r="r" b="b"/>
            <a:pathLst>
              <a:path w="196215" h="203835">
                <a:moveTo>
                  <a:pt x="96216" y="0"/>
                </a:moveTo>
                <a:lnTo>
                  <a:pt x="55585" y="9965"/>
                </a:lnTo>
                <a:lnTo>
                  <a:pt x="23546" y="35545"/>
                </a:lnTo>
                <a:lnTo>
                  <a:pt x="4060" y="72625"/>
                </a:lnTo>
                <a:lnTo>
                  <a:pt x="0" y="101703"/>
                </a:lnTo>
                <a:lnTo>
                  <a:pt x="135" y="107106"/>
                </a:lnTo>
                <a:lnTo>
                  <a:pt x="10782" y="147912"/>
                </a:lnTo>
                <a:lnTo>
                  <a:pt x="36139" y="179940"/>
                </a:lnTo>
                <a:lnTo>
                  <a:pt x="72981" y="199327"/>
                </a:lnTo>
                <a:lnTo>
                  <a:pt x="102331" y="203323"/>
                </a:lnTo>
                <a:lnTo>
                  <a:pt x="116246" y="201647"/>
                </a:lnTo>
                <a:lnTo>
                  <a:pt x="153453" y="185352"/>
                </a:lnTo>
                <a:lnTo>
                  <a:pt x="180918" y="154916"/>
                </a:lnTo>
                <a:lnTo>
                  <a:pt x="194867" y="113890"/>
                </a:lnTo>
                <a:lnTo>
                  <a:pt x="195861" y="98474"/>
                </a:lnTo>
                <a:lnTo>
                  <a:pt x="194404" y="83855"/>
                </a:lnTo>
                <a:lnTo>
                  <a:pt x="179014" y="44718"/>
                </a:lnTo>
                <a:lnTo>
                  <a:pt x="149940" y="15782"/>
                </a:lnTo>
                <a:lnTo>
                  <a:pt x="110843" y="1057"/>
                </a:lnTo>
                <a:lnTo>
                  <a:pt x="96216" y="0"/>
                </a:lnTo>
                <a:close/>
              </a:path>
            </a:pathLst>
          </a:custGeom>
          <a:solidFill>
            <a:srgbClr val="000000"/>
          </a:solidFill>
        </p:spPr>
        <p:txBody>
          <a:bodyPr wrap="square" lIns="0" tIns="0" rIns="0" bIns="0" rtlCol="0"/>
          <a:lstStyle/>
          <a:p>
            <a:endParaRPr/>
          </a:p>
        </p:txBody>
      </p:sp>
      <p:sp>
        <p:nvSpPr>
          <p:cNvPr id="230" name="object 230"/>
          <p:cNvSpPr/>
          <p:nvPr/>
        </p:nvSpPr>
        <p:spPr>
          <a:xfrm>
            <a:off x="7933121" y="2007312"/>
            <a:ext cx="196215" cy="203835"/>
          </a:xfrm>
          <a:custGeom>
            <a:avLst/>
            <a:gdLst/>
            <a:ahLst/>
            <a:cxnLst/>
            <a:rect l="l" t="t" r="r" b="b"/>
            <a:pathLst>
              <a:path w="196215" h="203835">
                <a:moveTo>
                  <a:pt x="0" y="101703"/>
                </a:moveTo>
                <a:lnTo>
                  <a:pt x="8916" y="59241"/>
                </a:lnTo>
                <a:lnTo>
                  <a:pt x="33027" y="25537"/>
                </a:lnTo>
                <a:lnTo>
                  <a:pt x="68370" y="4705"/>
                </a:lnTo>
                <a:lnTo>
                  <a:pt x="96216" y="0"/>
                </a:lnTo>
                <a:lnTo>
                  <a:pt x="110843" y="1057"/>
                </a:lnTo>
                <a:lnTo>
                  <a:pt x="149940" y="15782"/>
                </a:lnTo>
                <a:lnTo>
                  <a:pt x="179014" y="44718"/>
                </a:lnTo>
                <a:lnTo>
                  <a:pt x="194405" y="83855"/>
                </a:lnTo>
                <a:lnTo>
                  <a:pt x="195861" y="98474"/>
                </a:lnTo>
                <a:lnTo>
                  <a:pt x="194867" y="113890"/>
                </a:lnTo>
                <a:lnTo>
                  <a:pt x="180918" y="154916"/>
                </a:lnTo>
                <a:lnTo>
                  <a:pt x="153453" y="185352"/>
                </a:lnTo>
                <a:lnTo>
                  <a:pt x="116246" y="201646"/>
                </a:lnTo>
                <a:lnTo>
                  <a:pt x="102330" y="203322"/>
                </a:lnTo>
                <a:lnTo>
                  <a:pt x="87256" y="202312"/>
                </a:lnTo>
                <a:lnTo>
                  <a:pt x="47302" y="187996"/>
                </a:lnTo>
                <a:lnTo>
                  <a:pt x="17759" y="159753"/>
                </a:lnTo>
                <a:lnTo>
                  <a:pt x="1851" y="121443"/>
                </a:lnTo>
                <a:lnTo>
                  <a:pt x="0" y="101703"/>
                </a:lnTo>
                <a:close/>
              </a:path>
            </a:pathLst>
          </a:custGeom>
          <a:ln w="50799">
            <a:solidFill>
              <a:srgbClr val="000000"/>
            </a:solidFill>
          </a:ln>
        </p:spPr>
        <p:txBody>
          <a:bodyPr wrap="square" lIns="0" tIns="0" rIns="0" bIns="0" rtlCol="0"/>
          <a:lstStyle/>
          <a:p>
            <a:endParaRPr/>
          </a:p>
        </p:txBody>
      </p:sp>
      <p:sp>
        <p:nvSpPr>
          <p:cNvPr id="231" name="object 231"/>
          <p:cNvSpPr/>
          <p:nvPr/>
        </p:nvSpPr>
        <p:spPr>
          <a:xfrm>
            <a:off x="8772698" y="5191298"/>
            <a:ext cx="365759" cy="369916"/>
          </a:xfrm>
          <a:prstGeom prst="rect">
            <a:avLst/>
          </a:prstGeom>
          <a:blipFill>
            <a:blip r:embed="rId54" cstate="print"/>
            <a:stretch>
              <a:fillRect/>
            </a:stretch>
          </a:blipFill>
        </p:spPr>
        <p:txBody>
          <a:bodyPr wrap="square" lIns="0" tIns="0" rIns="0" bIns="0" rtlCol="0"/>
          <a:lstStyle/>
          <a:p>
            <a:endParaRPr/>
          </a:p>
        </p:txBody>
      </p:sp>
      <p:sp>
        <p:nvSpPr>
          <p:cNvPr id="232" name="object 232"/>
          <p:cNvSpPr/>
          <p:nvPr/>
        </p:nvSpPr>
        <p:spPr>
          <a:xfrm>
            <a:off x="8829994" y="5246897"/>
            <a:ext cx="196215" cy="203835"/>
          </a:xfrm>
          <a:custGeom>
            <a:avLst/>
            <a:gdLst/>
            <a:ahLst/>
            <a:cxnLst/>
            <a:rect l="l" t="t" r="r" b="b"/>
            <a:pathLst>
              <a:path w="196215" h="203835">
                <a:moveTo>
                  <a:pt x="96217" y="0"/>
                </a:moveTo>
                <a:lnTo>
                  <a:pt x="55585" y="9965"/>
                </a:lnTo>
                <a:lnTo>
                  <a:pt x="23546" y="35544"/>
                </a:lnTo>
                <a:lnTo>
                  <a:pt x="4060" y="72624"/>
                </a:lnTo>
                <a:lnTo>
                  <a:pt x="0" y="101702"/>
                </a:lnTo>
                <a:lnTo>
                  <a:pt x="135" y="107102"/>
                </a:lnTo>
                <a:lnTo>
                  <a:pt x="10781" y="147909"/>
                </a:lnTo>
                <a:lnTo>
                  <a:pt x="36137" y="179938"/>
                </a:lnTo>
                <a:lnTo>
                  <a:pt x="72979" y="199326"/>
                </a:lnTo>
                <a:lnTo>
                  <a:pt x="102328" y="203322"/>
                </a:lnTo>
                <a:lnTo>
                  <a:pt x="116244" y="201646"/>
                </a:lnTo>
                <a:lnTo>
                  <a:pt x="153452" y="185352"/>
                </a:lnTo>
                <a:lnTo>
                  <a:pt x="180917" y="154917"/>
                </a:lnTo>
                <a:lnTo>
                  <a:pt x="194866" y="113891"/>
                </a:lnTo>
                <a:lnTo>
                  <a:pt x="195860" y="98476"/>
                </a:lnTo>
                <a:lnTo>
                  <a:pt x="194404" y="83856"/>
                </a:lnTo>
                <a:lnTo>
                  <a:pt x="179014" y="44719"/>
                </a:lnTo>
                <a:lnTo>
                  <a:pt x="149941" y="15783"/>
                </a:lnTo>
                <a:lnTo>
                  <a:pt x="110844" y="1057"/>
                </a:lnTo>
                <a:lnTo>
                  <a:pt x="96217" y="0"/>
                </a:lnTo>
                <a:close/>
              </a:path>
            </a:pathLst>
          </a:custGeom>
          <a:solidFill>
            <a:srgbClr val="FFFFFF"/>
          </a:solidFill>
        </p:spPr>
        <p:txBody>
          <a:bodyPr wrap="square" lIns="0" tIns="0" rIns="0" bIns="0" rtlCol="0"/>
          <a:lstStyle/>
          <a:p>
            <a:endParaRPr/>
          </a:p>
        </p:txBody>
      </p:sp>
      <p:sp>
        <p:nvSpPr>
          <p:cNvPr id="233" name="object 233"/>
          <p:cNvSpPr/>
          <p:nvPr/>
        </p:nvSpPr>
        <p:spPr>
          <a:xfrm>
            <a:off x="8829994" y="5246897"/>
            <a:ext cx="196215" cy="203835"/>
          </a:xfrm>
          <a:custGeom>
            <a:avLst/>
            <a:gdLst/>
            <a:ahLst/>
            <a:cxnLst/>
            <a:rect l="l" t="t" r="r" b="b"/>
            <a:pathLst>
              <a:path w="196215" h="203835">
                <a:moveTo>
                  <a:pt x="0" y="101703"/>
                </a:moveTo>
                <a:lnTo>
                  <a:pt x="8916" y="59241"/>
                </a:lnTo>
                <a:lnTo>
                  <a:pt x="33027" y="25537"/>
                </a:lnTo>
                <a:lnTo>
                  <a:pt x="68370" y="4706"/>
                </a:lnTo>
                <a:lnTo>
                  <a:pt x="96216" y="0"/>
                </a:lnTo>
                <a:lnTo>
                  <a:pt x="110843" y="1057"/>
                </a:lnTo>
                <a:lnTo>
                  <a:pt x="149941" y="15783"/>
                </a:lnTo>
                <a:lnTo>
                  <a:pt x="179014" y="44719"/>
                </a:lnTo>
                <a:lnTo>
                  <a:pt x="194404" y="83855"/>
                </a:lnTo>
                <a:lnTo>
                  <a:pt x="195861" y="98475"/>
                </a:lnTo>
                <a:lnTo>
                  <a:pt x="194867" y="113890"/>
                </a:lnTo>
                <a:lnTo>
                  <a:pt x="180917" y="154916"/>
                </a:lnTo>
                <a:lnTo>
                  <a:pt x="153453" y="185352"/>
                </a:lnTo>
                <a:lnTo>
                  <a:pt x="116245" y="201647"/>
                </a:lnTo>
                <a:lnTo>
                  <a:pt x="102330" y="203322"/>
                </a:lnTo>
                <a:lnTo>
                  <a:pt x="87256" y="202312"/>
                </a:lnTo>
                <a:lnTo>
                  <a:pt x="47302" y="187996"/>
                </a:lnTo>
                <a:lnTo>
                  <a:pt x="17759" y="159753"/>
                </a:lnTo>
                <a:lnTo>
                  <a:pt x="1850" y="121443"/>
                </a:lnTo>
                <a:lnTo>
                  <a:pt x="0" y="101703"/>
                </a:lnTo>
                <a:close/>
              </a:path>
            </a:pathLst>
          </a:custGeom>
          <a:ln w="50799">
            <a:solidFill>
              <a:srgbClr val="FFFFFF"/>
            </a:solidFill>
          </a:ln>
        </p:spPr>
        <p:txBody>
          <a:bodyPr wrap="square" lIns="0" tIns="0" rIns="0" bIns="0" rtlCol="0"/>
          <a:lstStyle/>
          <a:p>
            <a:endParaRPr/>
          </a:p>
        </p:txBody>
      </p:sp>
      <p:sp>
        <p:nvSpPr>
          <p:cNvPr id="234" name="object 234"/>
          <p:cNvSpPr/>
          <p:nvPr/>
        </p:nvSpPr>
        <p:spPr>
          <a:xfrm>
            <a:off x="8772698" y="5473930"/>
            <a:ext cx="361603" cy="369916"/>
          </a:xfrm>
          <a:prstGeom prst="rect">
            <a:avLst/>
          </a:prstGeom>
          <a:blipFill>
            <a:blip r:embed="rId55" cstate="print"/>
            <a:stretch>
              <a:fillRect/>
            </a:stretch>
          </a:blipFill>
        </p:spPr>
        <p:txBody>
          <a:bodyPr wrap="square" lIns="0" tIns="0" rIns="0" bIns="0" rtlCol="0"/>
          <a:lstStyle/>
          <a:p>
            <a:endParaRPr/>
          </a:p>
        </p:txBody>
      </p:sp>
      <p:sp>
        <p:nvSpPr>
          <p:cNvPr id="235" name="object 235"/>
          <p:cNvSpPr/>
          <p:nvPr/>
        </p:nvSpPr>
        <p:spPr>
          <a:xfrm>
            <a:off x="8828940" y="5529233"/>
            <a:ext cx="196215" cy="203835"/>
          </a:xfrm>
          <a:custGeom>
            <a:avLst/>
            <a:gdLst/>
            <a:ahLst/>
            <a:cxnLst/>
            <a:rect l="l" t="t" r="r" b="b"/>
            <a:pathLst>
              <a:path w="196215" h="203835">
                <a:moveTo>
                  <a:pt x="96216" y="0"/>
                </a:moveTo>
                <a:lnTo>
                  <a:pt x="55585" y="9966"/>
                </a:lnTo>
                <a:lnTo>
                  <a:pt x="23546" y="35545"/>
                </a:lnTo>
                <a:lnTo>
                  <a:pt x="4060" y="72625"/>
                </a:lnTo>
                <a:lnTo>
                  <a:pt x="0" y="101703"/>
                </a:lnTo>
                <a:lnTo>
                  <a:pt x="135" y="107104"/>
                </a:lnTo>
                <a:lnTo>
                  <a:pt x="10782" y="147911"/>
                </a:lnTo>
                <a:lnTo>
                  <a:pt x="36139" y="179939"/>
                </a:lnTo>
                <a:lnTo>
                  <a:pt x="72981" y="199326"/>
                </a:lnTo>
                <a:lnTo>
                  <a:pt x="102331" y="203322"/>
                </a:lnTo>
                <a:lnTo>
                  <a:pt x="116246" y="201647"/>
                </a:lnTo>
                <a:lnTo>
                  <a:pt x="153453" y="185352"/>
                </a:lnTo>
                <a:lnTo>
                  <a:pt x="180918" y="154916"/>
                </a:lnTo>
                <a:lnTo>
                  <a:pt x="194867" y="113890"/>
                </a:lnTo>
                <a:lnTo>
                  <a:pt x="195861" y="98474"/>
                </a:lnTo>
                <a:lnTo>
                  <a:pt x="194405" y="83855"/>
                </a:lnTo>
                <a:lnTo>
                  <a:pt x="179015" y="44718"/>
                </a:lnTo>
                <a:lnTo>
                  <a:pt x="149941" y="15782"/>
                </a:lnTo>
                <a:lnTo>
                  <a:pt x="110843" y="1057"/>
                </a:lnTo>
                <a:lnTo>
                  <a:pt x="96216" y="0"/>
                </a:lnTo>
                <a:close/>
              </a:path>
            </a:pathLst>
          </a:custGeom>
          <a:solidFill>
            <a:srgbClr val="FFFFFF"/>
          </a:solidFill>
        </p:spPr>
        <p:txBody>
          <a:bodyPr wrap="square" lIns="0" tIns="0" rIns="0" bIns="0" rtlCol="0"/>
          <a:lstStyle/>
          <a:p>
            <a:endParaRPr/>
          </a:p>
        </p:txBody>
      </p:sp>
      <p:sp>
        <p:nvSpPr>
          <p:cNvPr id="236" name="object 236"/>
          <p:cNvSpPr/>
          <p:nvPr/>
        </p:nvSpPr>
        <p:spPr>
          <a:xfrm>
            <a:off x="8828940" y="5529233"/>
            <a:ext cx="196215" cy="203835"/>
          </a:xfrm>
          <a:custGeom>
            <a:avLst/>
            <a:gdLst/>
            <a:ahLst/>
            <a:cxnLst/>
            <a:rect l="l" t="t" r="r" b="b"/>
            <a:pathLst>
              <a:path w="196215" h="203835">
                <a:moveTo>
                  <a:pt x="0" y="101703"/>
                </a:moveTo>
                <a:lnTo>
                  <a:pt x="8916" y="59241"/>
                </a:lnTo>
                <a:lnTo>
                  <a:pt x="33027" y="25537"/>
                </a:lnTo>
                <a:lnTo>
                  <a:pt x="68370" y="4706"/>
                </a:lnTo>
                <a:lnTo>
                  <a:pt x="96216" y="0"/>
                </a:lnTo>
                <a:lnTo>
                  <a:pt x="110843" y="1057"/>
                </a:lnTo>
                <a:lnTo>
                  <a:pt x="149941" y="15783"/>
                </a:lnTo>
                <a:lnTo>
                  <a:pt x="179014" y="44719"/>
                </a:lnTo>
                <a:lnTo>
                  <a:pt x="194404" y="83855"/>
                </a:lnTo>
                <a:lnTo>
                  <a:pt x="195861" y="98475"/>
                </a:lnTo>
                <a:lnTo>
                  <a:pt x="194867" y="113890"/>
                </a:lnTo>
                <a:lnTo>
                  <a:pt x="180917" y="154916"/>
                </a:lnTo>
                <a:lnTo>
                  <a:pt x="153453" y="185352"/>
                </a:lnTo>
                <a:lnTo>
                  <a:pt x="116245" y="201647"/>
                </a:lnTo>
                <a:lnTo>
                  <a:pt x="102330" y="203322"/>
                </a:lnTo>
                <a:lnTo>
                  <a:pt x="87256" y="202312"/>
                </a:lnTo>
                <a:lnTo>
                  <a:pt x="47302" y="187996"/>
                </a:lnTo>
                <a:lnTo>
                  <a:pt x="17759" y="159753"/>
                </a:lnTo>
                <a:lnTo>
                  <a:pt x="1850" y="121443"/>
                </a:lnTo>
                <a:lnTo>
                  <a:pt x="0" y="101703"/>
                </a:lnTo>
                <a:close/>
              </a:path>
            </a:pathLst>
          </a:custGeom>
          <a:ln w="50799">
            <a:solidFill>
              <a:srgbClr val="FFFFFF"/>
            </a:solidFill>
          </a:ln>
        </p:spPr>
        <p:txBody>
          <a:bodyPr wrap="square" lIns="0" tIns="0" rIns="0" bIns="0" rtlCol="0"/>
          <a:lstStyle/>
          <a:p>
            <a:endParaRPr/>
          </a:p>
        </p:txBody>
      </p:sp>
      <p:sp>
        <p:nvSpPr>
          <p:cNvPr id="237" name="object 237"/>
          <p:cNvSpPr/>
          <p:nvPr/>
        </p:nvSpPr>
        <p:spPr>
          <a:xfrm>
            <a:off x="8136775" y="1961802"/>
            <a:ext cx="365759" cy="374072"/>
          </a:xfrm>
          <a:prstGeom prst="rect">
            <a:avLst/>
          </a:prstGeom>
          <a:blipFill>
            <a:blip r:embed="rId56" cstate="print"/>
            <a:stretch>
              <a:fillRect/>
            </a:stretch>
          </a:blipFill>
        </p:spPr>
        <p:txBody>
          <a:bodyPr wrap="square" lIns="0" tIns="0" rIns="0" bIns="0" rtlCol="0"/>
          <a:lstStyle/>
          <a:p>
            <a:endParaRPr/>
          </a:p>
        </p:txBody>
      </p:sp>
      <p:sp>
        <p:nvSpPr>
          <p:cNvPr id="238" name="object 238"/>
          <p:cNvSpPr/>
          <p:nvPr/>
        </p:nvSpPr>
        <p:spPr>
          <a:xfrm>
            <a:off x="8195117" y="2019973"/>
            <a:ext cx="196215" cy="203835"/>
          </a:xfrm>
          <a:custGeom>
            <a:avLst/>
            <a:gdLst/>
            <a:ahLst/>
            <a:cxnLst/>
            <a:rect l="l" t="t" r="r" b="b"/>
            <a:pathLst>
              <a:path w="196215" h="203835">
                <a:moveTo>
                  <a:pt x="96216" y="0"/>
                </a:moveTo>
                <a:lnTo>
                  <a:pt x="55585" y="9965"/>
                </a:lnTo>
                <a:lnTo>
                  <a:pt x="23547" y="35545"/>
                </a:lnTo>
                <a:lnTo>
                  <a:pt x="4060" y="72625"/>
                </a:lnTo>
                <a:lnTo>
                  <a:pt x="0" y="101703"/>
                </a:lnTo>
                <a:lnTo>
                  <a:pt x="135" y="107104"/>
                </a:lnTo>
                <a:lnTo>
                  <a:pt x="10782" y="147910"/>
                </a:lnTo>
                <a:lnTo>
                  <a:pt x="36139" y="179938"/>
                </a:lnTo>
                <a:lnTo>
                  <a:pt x="72981" y="199326"/>
                </a:lnTo>
                <a:lnTo>
                  <a:pt x="102330" y="203322"/>
                </a:lnTo>
                <a:lnTo>
                  <a:pt x="116246" y="201646"/>
                </a:lnTo>
                <a:lnTo>
                  <a:pt x="153453" y="185351"/>
                </a:lnTo>
                <a:lnTo>
                  <a:pt x="180918" y="154916"/>
                </a:lnTo>
                <a:lnTo>
                  <a:pt x="194867" y="113889"/>
                </a:lnTo>
                <a:lnTo>
                  <a:pt x="195861" y="98474"/>
                </a:lnTo>
                <a:lnTo>
                  <a:pt x="194405" y="83855"/>
                </a:lnTo>
                <a:lnTo>
                  <a:pt x="179014" y="44718"/>
                </a:lnTo>
                <a:lnTo>
                  <a:pt x="149941" y="15782"/>
                </a:lnTo>
                <a:lnTo>
                  <a:pt x="110843" y="1057"/>
                </a:lnTo>
                <a:lnTo>
                  <a:pt x="96216" y="0"/>
                </a:lnTo>
                <a:close/>
              </a:path>
            </a:pathLst>
          </a:custGeom>
          <a:solidFill>
            <a:srgbClr val="FFFFFF"/>
          </a:solidFill>
        </p:spPr>
        <p:txBody>
          <a:bodyPr wrap="square" lIns="0" tIns="0" rIns="0" bIns="0" rtlCol="0"/>
          <a:lstStyle/>
          <a:p>
            <a:endParaRPr/>
          </a:p>
        </p:txBody>
      </p:sp>
      <p:sp>
        <p:nvSpPr>
          <p:cNvPr id="239" name="object 239"/>
          <p:cNvSpPr/>
          <p:nvPr/>
        </p:nvSpPr>
        <p:spPr>
          <a:xfrm>
            <a:off x="8195117" y="2019973"/>
            <a:ext cx="196215" cy="203835"/>
          </a:xfrm>
          <a:custGeom>
            <a:avLst/>
            <a:gdLst/>
            <a:ahLst/>
            <a:cxnLst/>
            <a:rect l="l" t="t" r="r" b="b"/>
            <a:pathLst>
              <a:path w="196215" h="203835">
                <a:moveTo>
                  <a:pt x="0" y="101703"/>
                </a:moveTo>
                <a:lnTo>
                  <a:pt x="8916" y="59241"/>
                </a:lnTo>
                <a:lnTo>
                  <a:pt x="33027" y="25537"/>
                </a:lnTo>
                <a:lnTo>
                  <a:pt x="68370" y="4706"/>
                </a:lnTo>
                <a:lnTo>
                  <a:pt x="96216" y="0"/>
                </a:lnTo>
                <a:lnTo>
                  <a:pt x="110843" y="1057"/>
                </a:lnTo>
                <a:lnTo>
                  <a:pt x="149941" y="15782"/>
                </a:lnTo>
                <a:lnTo>
                  <a:pt x="179014" y="44718"/>
                </a:lnTo>
                <a:lnTo>
                  <a:pt x="194404" y="83855"/>
                </a:lnTo>
                <a:lnTo>
                  <a:pt x="195861" y="98475"/>
                </a:lnTo>
                <a:lnTo>
                  <a:pt x="194867" y="113890"/>
                </a:lnTo>
                <a:lnTo>
                  <a:pt x="180917" y="154916"/>
                </a:lnTo>
                <a:lnTo>
                  <a:pt x="153453" y="185352"/>
                </a:lnTo>
                <a:lnTo>
                  <a:pt x="116245" y="201647"/>
                </a:lnTo>
                <a:lnTo>
                  <a:pt x="102330" y="203322"/>
                </a:lnTo>
                <a:lnTo>
                  <a:pt x="87256" y="202312"/>
                </a:lnTo>
                <a:lnTo>
                  <a:pt x="47302" y="187996"/>
                </a:lnTo>
                <a:lnTo>
                  <a:pt x="17759" y="159753"/>
                </a:lnTo>
                <a:lnTo>
                  <a:pt x="1850" y="121443"/>
                </a:lnTo>
                <a:lnTo>
                  <a:pt x="0" y="101703"/>
                </a:lnTo>
                <a:close/>
              </a:path>
            </a:pathLst>
          </a:custGeom>
          <a:ln w="50799">
            <a:solidFill>
              <a:srgbClr val="FFFFFF"/>
            </a:solidFill>
          </a:ln>
        </p:spPr>
        <p:txBody>
          <a:bodyPr wrap="square" lIns="0" tIns="0" rIns="0" bIns="0" rtlCol="0"/>
          <a:lstStyle/>
          <a:p>
            <a:endParaRPr/>
          </a:p>
        </p:txBody>
      </p:sp>
      <p:sp>
        <p:nvSpPr>
          <p:cNvPr id="240" name="object 240"/>
          <p:cNvSpPr/>
          <p:nvPr/>
        </p:nvSpPr>
        <p:spPr>
          <a:xfrm>
            <a:off x="8136775" y="2236123"/>
            <a:ext cx="365759" cy="369916"/>
          </a:xfrm>
          <a:prstGeom prst="rect">
            <a:avLst/>
          </a:prstGeom>
          <a:blipFill>
            <a:blip r:embed="rId57" cstate="print"/>
            <a:stretch>
              <a:fillRect/>
            </a:stretch>
          </a:blipFill>
        </p:spPr>
        <p:txBody>
          <a:bodyPr wrap="square" lIns="0" tIns="0" rIns="0" bIns="0" rtlCol="0"/>
          <a:lstStyle/>
          <a:p>
            <a:endParaRPr/>
          </a:p>
        </p:txBody>
      </p:sp>
      <p:sp>
        <p:nvSpPr>
          <p:cNvPr id="241" name="object 241"/>
          <p:cNvSpPr/>
          <p:nvPr/>
        </p:nvSpPr>
        <p:spPr>
          <a:xfrm>
            <a:off x="8195117" y="2292364"/>
            <a:ext cx="196215" cy="203835"/>
          </a:xfrm>
          <a:custGeom>
            <a:avLst/>
            <a:gdLst/>
            <a:ahLst/>
            <a:cxnLst/>
            <a:rect l="l" t="t" r="r" b="b"/>
            <a:pathLst>
              <a:path w="196215" h="203835">
                <a:moveTo>
                  <a:pt x="96216" y="0"/>
                </a:moveTo>
                <a:lnTo>
                  <a:pt x="55585" y="9965"/>
                </a:lnTo>
                <a:lnTo>
                  <a:pt x="23547" y="35545"/>
                </a:lnTo>
                <a:lnTo>
                  <a:pt x="4060" y="72625"/>
                </a:lnTo>
                <a:lnTo>
                  <a:pt x="0" y="101703"/>
                </a:lnTo>
                <a:lnTo>
                  <a:pt x="135" y="107104"/>
                </a:lnTo>
                <a:lnTo>
                  <a:pt x="10782" y="147910"/>
                </a:lnTo>
                <a:lnTo>
                  <a:pt x="36139" y="179938"/>
                </a:lnTo>
                <a:lnTo>
                  <a:pt x="72981" y="199326"/>
                </a:lnTo>
                <a:lnTo>
                  <a:pt x="102330" y="203322"/>
                </a:lnTo>
                <a:lnTo>
                  <a:pt x="116246" y="201646"/>
                </a:lnTo>
                <a:lnTo>
                  <a:pt x="153453" y="185351"/>
                </a:lnTo>
                <a:lnTo>
                  <a:pt x="180918" y="154916"/>
                </a:lnTo>
                <a:lnTo>
                  <a:pt x="194867" y="113889"/>
                </a:lnTo>
                <a:lnTo>
                  <a:pt x="195861" y="98474"/>
                </a:lnTo>
                <a:lnTo>
                  <a:pt x="194405" y="83855"/>
                </a:lnTo>
                <a:lnTo>
                  <a:pt x="179014" y="44718"/>
                </a:lnTo>
                <a:lnTo>
                  <a:pt x="149941" y="15782"/>
                </a:lnTo>
                <a:lnTo>
                  <a:pt x="110843" y="1057"/>
                </a:lnTo>
                <a:lnTo>
                  <a:pt x="96216" y="0"/>
                </a:lnTo>
                <a:close/>
              </a:path>
            </a:pathLst>
          </a:custGeom>
          <a:solidFill>
            <a:srgbClr val="FFFFFF"/>
          </a:solidFill>
        </p:spPr>
        <p:txBody>
          <a:bodyPr wrap="square" lIns="0" tIns="0" rIns="0" bIns="0" rtlCol="0"/>
          <a:lstStyle/>
          <a:p>
            <a:endParaRPr/>
          </a:p>
        </p:txBody>
      </p:sp>
      <p:sp>
        <p:nvSpPr>
          <p:cNvPr id="242" name="object 242"/>
          <p:cNvSpPr/>
          <p:nvPr/>
        </p:nvSpPr>
        <p:spPr>
          <a:xfrm>
            <a:off x="8195117" y="2292364"/>
            <a:ext cx="196215" cy="203835"/>
          </a:xfrm>
          <a:custGeom>
            <a:avLst/>
            <a:gdLst/>
            <a:ahLst/>
            <a:cxnLst/>
            <a:rect l="l" t="t" r="r" b="b"/>
            <a:pathLst>
              <a:path w="196215" h="203835">
                <a:moveTo>
                  <a:pt x="0" y="101703"/>
                </a:moveTo>
                <a:lnTo>
                  <a:pt x="8916" y="59241"/>
                </a:lnTo>
                <a:lnTo>
                  <a:pt x="33027" y="25537"/>
                </a:lnTo>
                <a:lnTo>
                  <a:pt x="68370" y="4706"/>
                </a:lnTo>
                <a:lnTo>
                  <a:pt x="96216" y="0"/>
                </a:lnTo>
                <a:lnTo>
                  <a:pt x="110843" y="1057"/>
                </a:lnTo>
                <a:lnTo>
                  <a:pt x="149941" y="15782"/>
                </a:lnTo>
                <a:lnTo>
                  <a:pt x="179014" y="44718"/>
                </a:lnTo>
                <a:lnTo>
                  <a:pt x="194404" y="83855"/>
                </a:lnTo>
                <a:lnTo>
                  <a:pt x="195861" y="98475"/>
                </a:lnTo>
                <a:lnTo>
                  <a:pt x="194867" y="113890"/>
                </a:lnTo>
                <a:lnTo>
                  <a:pt x="180917" y="154916"/>
                </a:lnTo>
                <a:lnTo>
                  <a:pt x="153453" y="185352"/>
                </a:lnTo>
                <a:lnTo>
                  <a:pt x="116245" y="201647"/>
                </a:lnTo>
                <a:lnTo>
                  <a:pt x="102330" y="203322"/>
                </a:lnTo>
                <a:lnTo>
                  <a:pt x="87256" y="202312"/>
                </a:lnTo>
                <a:lnTo>
                  <a:pt x="47302" y="187996"/>
                </a:lnTo>
                <a:lnTo>
                  <a:pt x="17759" y="159753"/>
                </a:lnTo>
                <a:lnTo>
                  <a:pt x="1850" y="121443"/>
                </a:lnTo>
                <a:lnTo>
                  <a:pt x="0" y="101703"/>
                </a:lnTo>
                <a:close/>
              </a:path>
            </a:pathLst>
          </a:custGeom>
          <a:ln w="50799">
            <a:solidFill>
              <a:srgbClr val="FFFFFF"/>
            </a:solidFill>
          </a:ln>
        </p:spPr>
        <p:txBody>
          <a:bodyPr wrap="square" lIns="0" tIns="0" rIns="0" bIns="0" rtlCol="0"/>
          <a:lstStyle/>
          <a:p>
            <a:endParaRPr/>
          </a:p>
        </p:txBody>
      </p:sp>
      <p:sp>
        <p:nvSpPr>
          <p:cNvPr id="243" name="object 243"/>
          <p:cNvSpPr/>
          <p:nvPr/>
        </p:nvSpPr>
        <p:spPr>
          <a:xfrm>
            <a:off x="7854142" y="2252749"/>
            <a:ext cx="361603" cy="369916"/>
          </a:xfrm>
          <a:prstGeom prst="rect">
            <a:avLst/>
          </a:prstGeom>
          <a:blipFill>
            <a:blip r:embed="rId58" cstate="print"/>
            <a:stretch>
              <a:fillRect/>
            </a:stretch>
          </a:blipFill>
        </p:spPr>
        <p:txBody>
          <a:bodyPr wrap="square" lIns="0" tIns="0" rIns="0" bIns="0" rtlCol="0"/>
          <a:lstStyle/>
          <a:p>
            <a:endParaRPr/>
          </a:p>
        </p:txBody>
      </p:sp>
      <p:sp>
        <p:nvSpPr>
          <p:cNvPr id="244" name="object 244"/>
          <p:cNvSpPr/>
          <p:nvPr/>
        </p:nvSpPr>
        <p:spPr>
          <a:xfrm>
            <a:off x="7910628" y="2309040"/>
            <a:ext cx="196215" cy="203835"/>
          </a:xfrm>
          <a:custGeom>
            <a:avLst/>
            <a:gdLst/>
            <a:ahLst/>
            <a:cxnLst/>
            <a:rect l="l" t="t" r="r" b="b"/>
            <a:pathLst>
              <a:path w="196215" h="203835">
                <a:moveTo>
                  <a:pt x="96217" y="0"/>
                </a:moveTo>
                <a:lnTo>
                  <a:pt x="55585" y="9965"/>
                </a:lnTo>
                <a:lnTo>
                  <a:pt x="23546" y="35544"/>
                </a:lnTo>
                <a:lnTo>
                  <a:pt x="4060" y="72624"/>
                </a:lnTo>
                <a:lnTo>
                  <a:pt x="0" y="101702"/>
                </a:lnTo>
                <a:lnTo>
                  <a:pt x="135" y="107103"/>
                </a:lnTo>
                <a:lnTo>
                  <a:pt x="10781" y="147910"/>
                </a:lnTo>
                <a:lnTo>
                  <a:pt x="36138" y="179938"/>
                </a:lnTo>
                <a:lnTo>
                  <a:pt x="72980" y="199326"/>
                </a:lnTo>
                <a:lnTo>
                  <a:pt x="102330" y="203322"/>
                </a:lnTo>
                <a:lnTo>
                  <a:pt x="116245" y="201646"/>
                </a:lnTo>
                <a:lnTo>
                  <a:pt x="153453" y="185352"/>
                </a:lnTo>
                <a:lnTo>
                  <a:pt x="180918" y="154916"/>
                </a:lnTo>
                <a:lnTo>
                  <a:pt x="194867" y="113890"/>
                </a:lnTo>
                <a:lnTo>
                  <a:pt x="195861" y="98475"/>
                </a:lnTo>
                <a:lnTo>
                  <a:pt x="194405" y="83855"/>
                </a:lnTo>
                <a:lnTo>
                  <a:pt x="179015" y="44719"/>
                </a:lnTo>
                <a:lnTo>
                  <a:pt x="149941" y="15783"/>
                </a:lnTo>
                <a:lnTo>
                  <a:pt x="110844" y="1057"/>
                </a:lnTo>
                <a:lnTo>
                  <a:pt x="96217" y="0"/>
                </a:lnTo>
                <a:close/>
              </a:path>
            </a:pathLst>
          </a:custGeom>
          <a:solidFill>
            <a:srgbClr val="FFFFFF"/>
          </a:solidFill>
        </p:spPr>
        <p:txBody>
          <a:bodyPr wrap="square" lIns="0" tIns="0" rIns="0" bIns="0" rtlCol="0"/>
          <a:lstStyle/>
          <a:p>
            <a:endParaRPr/>
          </a:p>
        </p:txBody>
      </p:sp>
      <p:sp>
        <p:nvSpPr>
          <p:cNvPr id="245" name="object 245"/>
          <p:cNvSpPr/>
          <p:nvPr/>
        </p:nvSpPr>
        <p:spPr>
          <a:xfrm>
            <a:off x="7910628" y="2309040"/>
            <a:ext cx="196215" cy="203835"/>
          </a:xfrm>
          <a:custGeom>
            <a:avLst/>
            <a:gdLst/>
            <a:ahLst/>
            <a:cxnLst/>
            <a:rect l="l" t="t" r="r" b="b"/>
            <a:pathLst>
              <a:path w="196215" h="203835">
                <a:moveTo>
                  <a:pt x="0" y="101703"/>
                </a:moveTo>
                <a:lnTo>
                  <a:pt x="8916" y="59241"/>
                </a:lnTo>
                <a:lnTo>
                  <a:pt x="33027" y="25537"/>
                </a:lnTo>
                <a:lnTo>
                  <a:pt x="68370" y="4705"/>
                </a:lnTo>
                <a:lnTo>
                  <a:pt x="96216" y="0"/>
                </a:lnTo>
                <a:lnTo>
                  <a:pt x="110843" y="1057"/>
                </a:lnTo>
                <a:lnTo>
                  <a:pt x="149940" y="15782"/>
                </a:lnTo>
                <a:lnTo>
                  <a:pt x="179014" y="44718"/>
                </a:lnTo>
                <a:lnTo>
                  <a:pt x="194404" y="83855"/>
                </a:lnTo>
                <a:lnTo>
                  <a:pt x="195861" y="98474"/>
                </a:lnTo>
                <a:lnTo>
                  <a:pt x="194867" y="113890"/>
                </a:lnTo>
                <a:lnTo>
                  <a:pt x="180918" y="154916"/>
                </a:lnTo>
                <a:lnTo>
                  <a:pt x="153453" y="185352"/>
                </a:lnTo>
                <a:lnTo>
                  <a:pt x="116246" y="201646"/>
                </a:lnTo>
                <a:lnTo>
                  <a:pt x="102330" y="203322"/>
                </a:lnTo>
                <a:lnTo>
                  <a:pt x="87256" y="202312"/>
                </a:lnTo>
                <a:lnTo>
                  <a:pt x="47302" y="187996"/>
                </a:lnTo>
                <a:lnTo>
                  <a:pt x="17759" y="159753"/>
                </a:lnTo>
                <a:lnTo>
                  <a:pt x="1851" y="121443"/>
                </a:lnTo>
                <a:lnTo>
                  <a:pt x="0" y="101703"/>
                </a:lnTo>
                <a:close/>
              </a:path>
            </a:pathLst>
          </a:custGeom>
          <a:ln w="50799">
            <a:solidFill>
              <a:srgbClr val="FFFFFF"/>
            </a:solidFill>
          </a:ln>
        </p:spPr>
        <p:txBody>
          <a:bodyPr wrap="square" lIns="0" tIns="0" rIns="0" bIns="0" rtlCol="0"/>
          <a:lstStyle/>
          <a:p>
            <a:endParaRPr/>
          </a:p>
        </p:txBody>
      </p:sp>
      <p:sp>
        <p:nvSpPr>
          <p:cNvPr id="246" name="object 246"/>
          <p:cNvSpPr/>
          <p:nvPr/>
        </p:nvSpPr>
        <p:spPr>
          <a:xfrm>
            <a:off x="7866612" y="2506286"/>
            <a:ext cx="361603" cy="369916"/>
          </a:xfrm>
          <a:prstGeom prst="rect">
            <a:avLst/>
          </a:prstGeom>
          <a:blipFill>
            <a:blip r:embed="rId59" cstate="print"/>
            <a:stretch>
              <a:fillRect/>
            </a:stretch>
          </a:blipFill>
        </p:spPr>
        <p:txBody>
          <a:bodyPr wrap="square" lIns="0" tIns="0" rIns="0" bIns="0" rtlCol="0"/>
          <a:lstStyle/>
          <a:p>
            <a:endParaRPr/>
          </a:p>
        </p:txBody>
      </p:sp>
      <p:sp>
        <p:nvSpPr>
          <p:cNvPr id="247" name="object 247"/>
          <p:cNvSpPr/>
          <p:nvPr/>
        </p:nvSpPr>
        <p:spPr>
          <a:xfrm>
            <a:off x="7923832" y="2563158"/>
            <a:ext cx="196215" cy="203835"/>
          </a:xfrm>
          <a:custGeom>
            <a:avLst/>
            <a:gdLst/>
            <a:ahLst/>
            <a:cxnLst/>
            <a:rect l="l" t="t" r="r" b="b"/>
            <a:pathLst>
              <a:path w="196215" h="203835">
                <a:moveTo>
                  <a:pt x="96216" y="0"/>
                </a:moveTo>
                <a:lnTo>
                  <a:pt x="55585" y="9965"/>
                </a:lnTo>
                <a:lnTo>
                  <a:pt x="23546" y="35545"/>
                </a:lnTo>
                <a:lnTo>
                  <a:pt x="4060" y="72625"/>
                </a:lnTo>
                <a:lnTo>
                  <a:pt x="0" y="101703"/>
                </a:lnTo>
                <a:lnTo>
                  <a:pt x="135" y="107106"/>
                </a:lnTo>
                <a:lnTo>
                  <a:pt x="10782" y="147912"/>
                </a:lnTo>
                <a:lnTo>
                  <a:pt x="36139" y="179940"/>
                </a:lnTo>
                <a:lnTo>
                  <a:pt x="72981" y="199327"/>
                </a:lnTo>
                <a:lnTo>
                  <a:pt x="102331" y="203323"/>
                </a:lnTo>
                <a:lnTo>
                  <a:pt x="116247" y="201647"/>
                </a:lnTo>
                <a:lnTo>
                  <a:pt x="153454" y="185352"/>
                </a:lnTo>
                <a:lnTo>
                  <a:pt x="180918" y="154916"/>
                </a:lnTo>
                <a:lnTo>
                  <a:pt x="194867" y="113890"/>
                </a:lnTo>
                <a:lnTo>
                  <a:pt x="195861" y="98474"/>
                </a:lnTo>
                <a:lnTo>
                  <a:pt x="194405" y="83855"/>
                </a:lnTo>
                <a:lnTo>
                  <a:pt x="179014" y="44718"/>
                </a:lnTo>
                <a:lnTo>
                  <a:pt x="149941" y="15782"/>
                </a:lnTo>
                <a:lnTo>
                  <a:pt x="110843" y="1057"/>
                </a:lnTo>
                <a:lnTo>
                  <a:pt x="96216" y="0"/>
                </a:lnTo>
                <a:close/>
              </a:path>
            </a:pathLst>
          </a:custGeom>
          <a:solidFill>
            <a:srgbClr val="FFFFFF"/>
          </a:solidFill>
        </p:spPr>
        <p:txBody>
          <a:bodyPr wrap="square" lIns="0" tIns="0" rIns="0" bIns="0" rtlCol="0"/>
          <a:lstStyle/>
          <a:p>
            <a:endParaRPr/>
          </a:p>
        </p:txBody>
      </p:sp>
      <p:sp>
        <p:nvSpPr>
          <p:cNvPr id="248" name="object 248"/>
          <p:cNvSpPr/>
          <p:nvPr/>
        </p:nvSpPr>
        <p:spPr>
          <a:xfrm>
            <a:off x="7923832" y="2563158"/>
            <a:ext cx="196215" cy="203835"/>
          </a:xfrm>
          <a:custGeom>
            <a:avLst/>
            <a:gdLst/>
            <a:ahLst/>
            <a:cxnLst/>
            <a:rect l="l" t="t" r="r" b="b"/>
            <a:pathLst>
              <a:path w="196215" h="203835">
                <a:moveTo>
                  <a:pt x="0" y="101703"/>
                </a:moveTo>
                <a:lnTo>
                  <a:pt x="8916" y="59241"/>
                </a:lnTo>
                <a:lnTo>
                  <a:pt x="33027" y="25537"/>
                </a:lnTo>
                <a:lnTo>
                  <a:pt x="68370" y="4705"/>
                </a:lnTo>
                <a:lnTo>
                  <a:pt x="96216" y="0"/>
                </a:lnTo>
                <a:lnTo>
                  <a:pt x="110843" y="1057"/>
                </a:lnTo>
                <a:lnTo>
                  <a:pt x="149941" y="15782"/>
                </a:lnTo>
                <a:lnTo>
                  <a:pt x="179014" y="44718"/>
                </a:lnTo>
                <a:lnTo>
                  <a:pt x="194404" y="83855"/>
                </a:lnTo>
                <a:lnTo>
                  <a:pt x="195861" y="98475"/>
                </a:lnTo>
                <a:lnTo>
                  <a:pt x="194867" y="113890"/>
                </a:lnTo>
                <a:lnTo>
                  <a:pt x="180917" y="154916"/>
                </a:lnTo>
                <a:lnTo>
                  <a:pt x="153453" y="185352"/>
                </a:lnTo>
                <a:lnTo>
                  <a:pt x="116245" y="201647"/>
                </a:lnTo>
                <a:lnTo>
                  <a:pt x="102330" y="203322"/>
                </a:lnTo>
                <a:lnTo>
                  <a:pt x="87256" y="202312"/>
                </a:lnTo>
                <a:lnTo>
                  <a:pt x="47302" y="187996"/>
                </a:lnTo>
                <a:lnTo>
                  <a:pt x="17758" y="159753"/>
                </a:lnTo>
                <a:lnTo>
                  <a:pt x="1850" y="121443"/>
                </a:lnTo>
                <a:lnTo>
                  <a:pt x="0" y="101703"/>
                </a:lnTo>
                <a:close/>
              </a:path>
            </a:pathLst>
          </a:custGeom>
          <a:ln w="50799">
            <a:solidFill>
              <a:srgbClr val="FFFFFF"/>
            </a:solidFill>
          </a:ln>
        </p:spPr>
        <p:txBody>
          <a:bodyPr wrap="square" lIns="0" tIns="0" rIns="0" bIns="0" rtlCol="0"/>
          <a:lstStyle/>
          <a:p>
            <a:endParaRPr/>
          </a:p>
        </p:txBody>
      </p:sp>
      <p:sp>
        <p:nvSpPr>
          <p:cNvPr id="249" name="object 249"/>
          <p:cNvSpPr/>
          <p:nvPr/>
        </p:nvSpPr>
        <p:spPr>
          <a:xfrm>
            <a:off x="7525789" y="2240280"/>
            <a:ext cx="361603" cy="369916"/>
          </a:xfrm>
          <a:prstGeom prst="rect">
            <a:avLst/>
          </a:prstGeom>
          <a:blipFill>
            <a:blip r:embed="rId60" cstate="print"/>
            <a:stretch>
              <a:fillRect/>
            </a:stretch>
          </a:blipFill>
        </p:spPr>
        <p:txBody>
          <a:bodyPr wrap="square" lIns="0" tIns="0" rIns="0" bIns="0" rtlCol="0"/>
          <a:lstStyle/>
          <a:p>
            <a:endParaRPr/>
          </a:p>
        </p:txBody>
      </p:sp>
      <p:sp>
        <p:nvSpPr>
          <p:cNvPr id="250" name="object 250"/>
          <p:cNvSpPr/>
          <p:nvPr/>
        </p:nvSpPr>
        <p:spPr>
          <a:xfrm>
            <a:off x="7581028" y="2297900"/>
            <a:ext cx="196215" cy="203835"/>
          </a:xfrm>
          <a:custGeom>
            <a:avLst/>
            <a:gdLst/>
            <a:ahLst/>
            <a:cxnLst/>
            <a:rect l="l" t="t" r="r" b="b"/>
            <a:pathLst>
              <a:path w="196214" h="203835">
                <a:moveTo>
                  <a:pt x="96216" y="0"/>
                </a:moveTo>
                <a:lnTo>
                  <a:pt x="55585" y="9965"/>
                </a:lnTo>
                <a:lnTo>
                  <a:pt x="23547" y="35545"/>
                </a:lnTo>
                <a:lnTo>
                  <a:pt x="4060" y="72625"/>
                </a:lnTo>
                <a:lnTo>
                  <a:pt x="0" y="101703"/>
                </a:lnTo>
                <a:lnTo>
                  <a:pt x="135" y="107104"/>
                </a:lnTo>
                <a:lnTo>
                  <a:pt x="10782" y="147910"/>
                </a:lnTo>
                <a:lnTo>
                  <a:pt x="36139" y="179938"/>
                </a:lnTo>
                <a:lnTo>
                  <a:pt x="72981" y="199326"/>
                </a:lnTo>
                <a:lnTo>
                  <a:pt x="102330" y="203322"/>
                </a:lnTo>
                <a:lnTo>
                  <a:pt x="116246" y="201646"/>
                </a:lnTo>
                <a:lnTo>
                  <a:pt x="153453" y="185351"/>
                </a:lnTo>
                <a:lnTo>
                  <a:pt x="180918" y="154916"/>
                </a:lnTo>
                <a:lnTo>
                  <a:pt x="194867" y="113889"/>
                </a:lnTo>
                <a:lnTo>
                  <a:pt x="195861" y="98474"/>
                </a:lnTo>
                <a:lnTo>
                  <a:pt x="194405" y="83855"/>
                </a:lnTo>
                <a:lnTo>
                  <a:pt x="179014" y="44718"/>
                </a:lnTo>
                <a:lnTo>
                  <a:pt x="149941" y="15782"/>
                </a:lnTo>
                <a:lnTo>
                  <a:pt x="110843" y="1057"/>
                </a:lnTo>
                <a:lnTo>
                  <a:pt x="96216" y="0"/>
                </a:lnTo>
                <a:close/>
              </a:path>
            </a:pathLst>
          </a:custGeom>
          <a:solidFill>
            <a:srgbClr val="FFFFFF"/>
          </a:solidFill>
        </p:spPr>
        <p:txBody>
          <a:bodyPr wrap="square" lIns="0" tIns="0" rIns="0" bIns="0" rtlCol="0"/>
          <a:lstStyle/>
          <a:p>
            <a:endParaRPr/>
          </a:p>
        </p:txBody>
      </p:sp>
      <p:sp>
        <p:nvSpPr>
          <p:cNvPr id="251" name="object 251"/>
          <p:cNvSpPr/>
          <p:nvPr/>
        </p:nvSpPr>
        <p:spPr>
          <a:xfrm>
            <a:off x="7581028" y="2297900"/>
            <a:ext cx="196215" cy="203835"/>
          </a:xfrm>
          <a:custGeom>
            <a:avLst/>
            <a:gdLst/>
            <a:ahLst/>
            <a:cxnLst/>
            <a:rect l="l" t="t" r="r" b="b"/>
            <a:pathLst>
              <a:path w="196214" h="203835">
                <a:moveTo>
                  <a:pt x="0" y="101703"/>
                </a:moveTo>
                <a:lnTo>
                  <a:pt x="8916" y="59241"/>
                </a:lnTo>
                <a:lnTo>
                  <a:pt x="33027" y="25537"/>
                </a:lnTo>
                <a:lnTo>
                  <a:pt x="68370" y="4705"/>
                </a:lnTo>
                <a:lnTo>
                  <a:pt x="96216" y="0"/>
                </a:lnTo>
                <a:lnTo>
                  <a:pt x="110843" y="1057"/>
                </a:lnTo>
                <a:lnTo>
                  <a:pt x="149940" y="15782"/>
                </a:lnTo>
                <a:lnTo>
                  <a:pt x="179014" y="44718"/>
                </a:lnTo>
                <a:lnTo>
                  <a:pt x="194405" y="83855"/>
                </a:lnTo>
                <a:lnTo>
                  <a:pt x="195861" y="98474"/>
                </a:lnTo>
                <a:lnTo>
                  <a:pt x="194867" y="113890"/>
                </a:lnTo>
                <a:lnTo>
                  <a:pt x="180918" y="154916"/>
                </a:lnTo>
                <a:lnTo>
                  <a:pt x="153453" y="185352"/>
                </a:lnTo>
                <a:lnTo>
                  <a:pt x="116246" y="201646"/>
                </a:lnTo>
                <a:lnTo>
                  <a:pt x="102330" y="203322"/>
                </a:lnTo>
                <a:lnTo>
                  <a:pt x="87256" y="202312"/>
                </a:lnTo>
                <a:lnTo>
                  <a:pt x="47302" y="187996"/>
                </a:lnTo>
                <a:lnTo>
                  <a:pt x="17759" y="159753"/>
                </a:lnTo>
                <a:lnTo>
                  <a:pt x="1851" y="121444"/>
                </a:lnTo>
                <a:lnTo>
                  <a:pt x="0" y="101703"/>
                </a:lnTo>
                <a:close/>
              </a:path>
            </a:pathLst>
          </a:custGeom>
          <a:ln w="50799">
            <a:solidFill>
              <a:srgbClr val="FFFFFF"/>
            </a:solidFill>
          </a:ln>
        </p:spPr>
        <p:txBody>
          <a:bodyPr wrap="square" lIns="0" tIns="0" rIns="0" bIns="0" rtlCol="0"/>
          <a:lstStyle/>
          <a:p>
            <a:endParaRPr/>
          </a:p>
        </p:txBody>
      </p:sp>
      <p:sp>
        <p:nvSpPr>
          <p:cNvPr id="252" name="object 252"/>
          <p:cNvSpPr/>
          <p:nvPr/>
        </p:nvSpPr>
        <p:spPr>
          <a:xfrm>
            <a:off x="7854142" y="2759825"/>
            <a:ext cx="361603" cy="369916"/>
          </a:xfrm>
          <a:prstGeom prst="rect">
            <a:avLst/>
          </a:prstGeom>
          <a:blipFill>
            <a:blip r:embed="rId61" cstate="print"/>
            <a:stretch>
              <a:fillRect/>
            </a:stretch>
          </a:blipFill>
        </p:spPr>
        <p:txBody>
          <a:bodyPr wrap="square" lIns="0" tIns="0" rIns="0" bIns="0" rtlCol="0"/>
          <a:lstStyle/>
          <a:p>
            <a:endParaRPr/>
          </a:p>
        </p:txBody>
      </p:sp>
      <p:sp>
        <p:nvSpPr>
          <p:cNvPr id="253" name="object 253"/>
          <p:cNvSpPr/>
          <p:nvPr/>
        </p:nvSpPr>
        <p:spPr>
          <a:xfrm>
            <a:off x="7911132" y="2817158"/>
            <a:ext cx="196215" cy="203835"/>
          </a:xfrm>
          <a:custGeom>
            <a:avLst/>
            <a:gdLst/>
            <a:ahLst/>
            <a:cxnLst/>
            <a:rect l="l" t="t" r="r" b="b"/>
            <a:pathLst>
              <a:path w="196215" h="203835">
                <a:moveTo>
                  <a:pt x="96216" y="0"/>
                </a:moveTo>
                <a:lnTo>
                  <a:pt x="55585" y="9965"/>
                </a:lnTo>
                <a:lnTo>
                  <a:pt x="23546" y="35545"/>
                </a:lnTo>
                <a:lnTo>
                  <a:pt x="4060" y="72625"/>
                </a:lnTo>
                <a:lnTo>
                  <a:pt x="0" y="101703"/>
                </a:lnTo>
                <a:lnTo>
                  <a:pt x="135" y="107106"/>
                </a:lnTo>
                <a:lnTo>
                  <a:pt x="10782" y="147912"/>
                </a:lnTo>
                <a:lnTo>
                  <a:pt x="36139" y="179940"/>
                </a:lnTo>
                <a:lnTo>
                  <a:pt x="72981" y="199327"/>
                </a:lnTo>
                <a:lnTo>
                  <a:pt x="102331" y="203323"/>
                </a:lnTo>
                <a:lnTo>
                  <a:pt x="116247" y="201647"/>
                </a:lnTo>
                <a:lnTo>
                  <a:pt x="153454" y="185352"/>
                </a:lnTo>
                <a:lnTo>
                  <a:pt x="180918" y="154916"/>
                </a:lnTo>
                <a:lnTo>
                  <a:pt x="194867" y="113890"/>
                </a:lnTo>
                <a:lnTo>
                  <a:pt x="195861" y="98474"/>
                </a:lnTo>
                <a:lnTo>
                  <a:pt x="194405" y="83855"/>
                </a:lnTo>
                <a:lnTo>
                  <a:pt x="179014" y="44718"/>
                </a:lnTo>
                <a:lnTo>
                  <a:pt x="149941" y="15782"/>
                </a:lnTo>
                <a:lnTo>
                  <a:pt x="110843" y="1057"/>
                </a:lnTo>
                <a:lnTo>
                  <a:pt x="96216" y="0"/>
                </a:lnTo>
                <a:close/>
              </a:path>
            </a:pathLst>
          </a:custGeom>
          <a:solidFill>
            <a:srgbClr val="FFFFFF"/>
          </a:solidFill>
        </p:spPr>
        <p:txBody>
          <a:bodyPr wrap="square" lIns="0" tIns="0" rIns="0" bIns="0" rtlCol="0"/>
          <a:lstStyle/>
          <a:p>
            <a:endParaRPr/>
          </a:p>
        </p:txBody>
      </p:sp>
      <p:sp>
        <p:nvSpPr>
          <p:cNvPr id="254" name="object 254"/>
          <p:cNvSpPr/>
          <p:nvPr/>
        </p:nvSpPr>
        <p:spPr>
          <a:xfrm>
            <a:off x="7911132" y="2817158"/>
            <a:ext cx="196215" cy="203835"/>
          </a:xfrm>
          <a:custGeom>
            <a:avLst/>
            <a:gdLst/>
            <a:ahLst/>
            <a:cxnLst/>
            <a:rect l="l" t="t" r="r" b="b"/>
            <a:pathLst>
              <a:path w="196215" h="203835">
                <a:moveTo>
                  <a:pt x="0" y="101703"/>
                </a:moveTo>
                <a:lnTo>
                  <a:pt x="8916" y="59241"/>
                </a:lnTo>
                <a:lnTo>
                  <a:pt x="33027" y="25537"/>
                </a:lnTo>
                <a:lnTo>
                  <a:pt x="68370" y="4705"/>
                </a:lnTo>
                <a:lnTo>
                  <a:pt x="96216" y="0"/>
                </a:lnTo>
                <a:lnTo>
                  <a:pt x="110843" y="1057"/>
                </a:lnTo>
                <a:lnTo>
                  <a:pt x="149941" y="15782"/>
                </a:lnTo>
                <a:lnTo>
                  <a:pt x="179014" y="44718"/>
                </a:lnTo>
                <a:lnTo>
                  <a:pt x="194404" y="83855"/>
                </a:lnTo>
                <a:lnTo>
                  <a:pt x="195861" y="98475"/>
                </a:lnTo>
                <a:lnTo>
                  <a:pt x="194867" y="113890"/>
                </a:lnTo>
                <a:lnTo>
                  <a:pt x="180917" y="154916"/>
                </a:lnTo>
                <a:lnTo>
                  <a:pt x="153453" y="185352"/>
                </a:lnTo>
                <a:lnTo>
                  <a:pt x="116245" y="201647"/>
                </a:lnTo>
                <a:lnTo>
                  <a:pt x="102330" y="203322"/>
                </a:lnTo>
                <a:lnTo>
                  <a:pt x="87256" y="202312"/>
                </a:lnTo>
                <a:lnTo>
                  <a:pt x="47302" y="187996"/>
                </a:lnTo>
                <a:lnTo>
                  <a:pt x="17758" y="159753"/>
                </a:lnTo>
                <a:lnTo>
                  <a:pt x="1850" y="121443"/>
                </a:lnTo>
                <a:lnTo>
                  <a:pt x="0" y="101703"/>
                </a:lnTo>
                <a:close/>
              </a:path>
            </a:pathLst>
          </a:custGeom>
          <a:ln w="50799">
            <a:solidFill>
              <a:srgbClr val="FFFFFF"/>
            </a:solidFill>
          </a:ln>
        </p:spPr>
        <p:txBody>
          <a:bodyPr wrap="square" lIns="0" tIns="0" rIns="0" bIns="0" rtlCol="0"/>
          <a:lstStyle/>
          <a:p>
            <a:endParaRPr/>
          </a:p>
        </p:txBody>
      </p:sp>
      <p:sp>
        <p:nvSpPr>
          <p:cNvPr id="255" name="object 255"/>
          <p:cNvSpPr/>
          <p:nvPr/>
        </p:nvSpPr>
        <p:spPr>
          <a:xfrm>
            <a:off x="8726978" y="2747355"/>
            <a:ext cx="361603" cy="369916"/>
          </a:xfrm>
          <a:prstGeom prst="rect">
            <a:avLst/>
          </a:prstGeom>
          <a:blipFill>
            <a:blip r:embed="rId62" cstate="print"/>
            <a:stretch>
              <a:fillRect/>
            </a:stretch>
          </a:blipFill>
        </p:spPr>
        <p:txBody>
          <a:bodyPr wrap="square" lIns="0" tIns="0" rIns="0" bIns="0" rtlCol="0"/>
          <a:lstStyle/>
          <a:p>
            <a:endParaRPr/>
          </a:p>
        </p:txBody>
      </p:sp>
      <p:sp>
        <p:nvSpPr>
          <p:cNvPr id="256" name="object 256"/>
          <p:cNvSpPr/>
          <p:nvPr/>
        </p:nvSpPr>
        <p:spPr>
          <a:xfrm>
            <a:off x="8782410" y="2803493"/>
            <a:ext cx="196215" cy="203835"/>
          </a:xfrm>
          <a:custGeom>
            <a:avLst/>
            <a:gdLst/>
            <a:ahLst/>
            <a:cxnLst/>
            <a:rect l="l" t="t" r="r" b="b"/>
            <a:pathLst>
              <a:path w="196215" h="203835">
                <a:moveTo>
                  <a:pt x="96216" y="0"/>
                </a:moveTo>
                <a:lnTo>
                  <a:pt x="55585" y="9966"/>
                </a:lnTo>
                <a:lnTo>
                  <a:pt x="23546" y="35545"/>
                </a:lnTo>
                <a:lnTo>
                  <a:pt x="4060" y="72625"/>
                </a:lnTo>
                <a:lnTo>
                  <a:pt x="0" y="101703"/>
                </a:lnTo>
                <a:lnTo>
                  <a:pt x="135" y="107104"/>
                </a:lnTo>
                <a:lnTo>
                  <a:pt x="10781" y="147911"/>
                </a:lnTo>
                <a:lnTo>
                  <a:pt x="36138" y="179939"/>
                </a:lnTo>
                <a:lnTo>
                  <a:pt x="72980" y="199327"/>
                </a:lnTo>
                <a:lnTo>
                  <a:pt x="102329" y="203323"/>
                </a:lnTo>
                <a:lnTo>
                  <a:pt x="116245" y="201647"/>
                </a:lnTo>
                <a:lnTo>
                  <a:pt x="153452" y="185353"/>
                </a:lnTo>
                <a:lnTo>
                  <a:pt x="180917" y="154917"/>
                </a:lnTo>
                <a:lnTo>
                  <a:pt x="194866" y="113891"/>
                </a:lnTo>
                <a:lnTo>
                  <a:pt x="195860" y="98475"/>
                </a:lnTo>
                <a:lnTo>
                  <a:pt x="194403" y="83856"/>
                </a:lnTo>
                <a:lnTo>
                  <a:pt x="179013" y="44719"/>
                </a:lnTo>
                <a:lnTo>
                  <a:pt x="149940" y="15783"/>
                </a:lnTo>
                <a:lnTo>
                  <a:pt x="110843" y="1057"/>
                </a:lnTo>
                <a:lnTo>
                  <a:pt x="96216" y="0"/>
                </a:lnTo>
                <a:close/>
              </a:path>
            </a:pathLst>
          </a:custGeom>
          <a:solidFill>
            <a:srgbClr val="000000"/>
          </a:solidFill>
        </p:spPr>
        <p:txBody>
          <a:bodyPr wrap="square" lIns="0" tIns="0" rIns="0" bIns="0" rtlCol="0"/>
          <a:lstStyle/>
          <a:p>
            <a:endParaRPr/>
          </a:p>
        </p:txBody>
      </p:sp>
      <p:sp>
        <p:nvSpPr>
          <p:cNvPr id="257" name="object 257"/>
          <p:cNvSpPr/>
          <p:nvPr/>
        </p:nvSpPr>
        <p:spPr>
          <a:xfrm>
            <a:off x="8782410" y="2803493"/>
            <a:ext cx="196215" cy="203835"/>
          </a:xfrm>
          <a:custGeom>
            <a:avLst/>
            <a:gdLst/>
            <a:ahLst/>
            <a:cxnLst/>
            <a:rect l="l" t="t" r="r" b="b"/>
            <a:pathLst>
              <a:path w="196215" h="203835">
                <a:moveTo>
                  <a:pt x="0" y="101703"/>
                </a:moveTo>
                <a:lnTo>
                  <a:pt x="8916" y="59241"/>
                </a:lnTo>
                <a:lnTo>
                  <a:pt x="33027" y="25537"/>
                </a:lnTo>
                <a:lnTo>
                  <a:pt x="68370" y="4706"/>
                </a:lnTo>
                <a:lnTo>
                  <a:pt x="96216" y="0"/>
                </a:lnTo>
                <a:lnTo>
                  <a:pt x="110843" y="1057"/>
                </a:lnTo>
                <a:lnTo>
                  <a:pt x="149941" y="15782"/>
                </a:lnTo>
                <a:lnTo>
                  <a:pt x="179014" y="44718"/>
                </a:lnTo>
                <a:lnTo>
                  <a:pt x="194404" y="83855"/>
                </a:lnTo>
                <a:lnTo>
                  <a:pt x="195861" y="98475"/>
                </a:lnTo>
                <a:lnTo>
                  <a:pt x="194867" y="113890"/>
                </a:lnTo>
                <a:lnTo>
                  <a:pt x="180917" y="154916"/>
                </a:lnTo>
                <a:lnTo>
                  <a:pt x="153453" y="185352"/>
                </a:lnTo>
                <a:lnTo>
                  <a:pt x="116245" y="201647"/>
                </a:lnTo>
                <a:lnTo>
                  <a:pt x="102330" y="203322"/>
                </a:lnTo>
                <a:lnTo>
                  <a:pt x="87256" y="202312"/>
                </a:lnTo>
                <a:lnTo>
                  <a:pt x="47302" y="187996"/>
                </a:lnTo>
                <a:lnTo>
                  <a:pt x="17759" y="159753"/>
                </a:lnTo>
                <a:lnTo>
                  <a:pt x="1850" y="121443"/>
                </a:lnTo>
                <a:lnTo>
                  <a:pt x="0" y="101703"/>
                </a:lnTo>
                <a:close/>
              </a:path>
            </a:pathLst>
          </a:custGeom>
          <a:ln w="50799">
            <a:solidFill>
              <a:srgbClr val="000000"/>
            </a:solidFill>
          </a:ln>
        </p:spPr>
        <p:txBody>
          <a:bodyPr wrap="square" lIns="0" tIns="0" rIns="0" bIns="0" rtlCol="0"/>
          <a:lstStyle/>
          <a:p>
            <a:endParaRPr/>
          </a:p>
        </p:txBody>
      </p:sp>
      <p:sp>
        <p:nvSpPr>
          <p:cNvPr id="258" name="object 258"/>
          <p:cNvSpPr/>
          <p:nvPr/>
        </p:nvSpPr>
        <p:spPr>
          <a:xfrm>
            <a:off x="8469284" y="4638501"/>
            <a:ext cx="361603" cy="369916"/>
          </a:xfrm>
          <a:prstGeom prst="rect">
            <a:avLst/>
          </a:prstGeom>
          <a:blipFill>
            <a:blip r:embed="rId63" cstate="print"/>
            <a:stretch>
              <a:fillRect/>
            </a:stretch>
          </a:blipFill>
        </p:spPr>
        <p:txBody>
          <a:bodyPr wrap="square" lIns="0" tIns="0" rIns="0" bIns="0" rtlCol="0"/>
          <a:lstStyle/>
          <a:p>
            <a:endParaRPr/>
          </a:p>
        </p:txBody>
      </p:sp>
      <p:sp>
        <p:nvSpPr>
          <p:cNvPr id="259" name="object 259"/>
          <p:cNvSpPr/>
          <p:nvPr/>
        </p:nvSpPr>
        <p:spPr>
          <a:xfrm>
            <a:off x="8524652" y="4695704"/>
            <a:ext cx="196215" cy="203835"/>
          </a:xfrm>
          <a:custGeom>
            <a:avLst/>
            <a:gdLst/>
            <a:ahLst/>
            <a:cxnLst/>
            <a:rect l="l" t="t" r="r" b="b"/>
            <a:pathLst>
              <a:path w="196215" h="203835">
                <a:moveTo>
                  <a:pt x="96216" y="0"/>
                </a:moveTo>
                <a:lnTo>
                  <a:pt x="55585" y="9965"/>
                </a:lnTo>
                <a:lnTo>
                  <a:pt x="23547" y="35545"/>
                </a:lnTo>
                <a:lnTo>
                  <a:pt x="4060" y="72625"/>
                </a:lnTo>
                <a:lnTo>
                  <a:pt x="0" y="101703"/>
                </a:lnTo>
                <a:lnTo>
                  <a:pt x="135" y="107104"/>
                </a:lnTo>
                <a:lnTo>
                  <a:pt x="10782" y="147910"/>
                </a:lnTo>
                <a:lnTo>
                  <a:pt x="36139" y="179938"/>
                </a:lnTo>
                <a:lnTo>
                  <a:pt x="72981" y="199326"/>
                </a:lnTo>
                <a:lnTo>
                  <a:pt x="102330" y="203322"/>
                </a:lnTo>
                <a:lnTo>
                  <a:pt x="116246" y="201646"/>
                </a:lnTo>
                <a:lnTo>
                  <a:pt x="153453" y="185351"/>
                </a:lnTo>
                <a:lnTo>
                  <a:pt x="180918" y="154916"/>
                </a:lnTo>
                <a:lnTo>
                  <a:pt x="194867" y="113889"/>
                </a:lnTo>
                <a:lnTo>
                  <a:pt x="195861" y="98474"/>
                </a:lnTo>
                <a:lnTo>
                  <a:pt x="194405" y="83855"/>
                </a:lnTo>
                <a:lnTo>
                  <a:pt x="179014" y="44718"/>
                </a:lnTo>
                <a:lnTo>
                  <a:pt x="149941" y="15782"/>
                </a:lnTo>
                <a:lnTo>
                  <a:pt x="110843" y="1057"/>
                </a:lnTo>
                <a:lnTo>
                  <a:pt x="96216" y="0"/>
                </a:lnTo>
                <a:close/>
              </a:path>
            </a:pathLst>
          </a:custGeom>
          <a:solidFill>
            <a:srgbClr val="000000"/>
          </a:solidFill>
        </p:spPr>
        <p:txBody>
          <a:bodyPr wrap="square" lIns="0" tIns="0" rIns="0" bIns="0" rtlCol="0"/>
          <a:lstStyle/>
          <a:p>
            <a:endParaRPr/>
          </a:p>
        </p:txBody>
      </p:sp>
      <p:sp>
        <p:nvSpPr>
          <p:cNvPr id="260" name="object 260"/>
          <p:cNvSpPr/>
          <p:nvPr/>
        </p:nvSpPr>
        <p:spPr>
          <a:xfrm>
            <a:off x="8524651" y="4695704"/>
            <a:ext cx="196215" cy="203835"/>
          </a:xfrm>
          <a:custGeom>
            <a:avLst/>
            <a:gdLst/>
            <a:ahLst/>
            <a:cxnLst/>
            <a:rect l="l" t="t" r="r" b="b"/>
            <a:pathLst>
              <a:path w="196215" h="203835">
                <a:moveTo>
                  <a:pt x="0" y="101703"/>
                </a:moveTo>
                <a:lnTo>
                  <a:pt x="8916" y="59241"/>
                </a:lnTo>
                <a:lnTo>
                  <a:pt x="33027" y="25537"/>
                </a:lnTo>
                <a:lnTo>
                  <a:pt x="68370" y="4706"/>
                </a:lnTo>
                <a:lnTo>
                  <a:pt x="96216" y="0"/>
                </a:lnTo>
                <a:lnTo>
                  <a:pt x="110843" y="1057"/>
                </a:lnTo>
                <a:lnTo>
                  <a:pt x="149941" y="15783"/>
                </a:lnTo>
                <a:lnTo>
                  <a:pt x="179014" y="44719"/>
                </a:lnTo>
                <a:lnTo>
                  <a:pt x="194404" y="83855"/>
                </a:lnTo>
                <a:lnTo>
                  <a:pt x="195861" y="98475"/>
                </a:lnTo>
                <a:lnTo>
                  <a:pt x="194867" y="113890"/>
                </a:lnTo>
                <a:lnTo>
                  <a:pt x="180917" y="154916"/>
                </a:lnTo>
                <a:lnTo>
                  <a:pt x="153453" y="185352"/>
                </a:lnTo>
                <a:lnTo>
                  <a:pt x="116245" y="201647"/>
                </a:lnTo>
                <a:lnTo>
                  <a:pt x="102330" y="203322"/>
                </a:lnTo>
                <a:lnTo>
                  <a:pt x="87256" y="202312"/>
                </a:lnTo>
                <a:lnTo>
                  <a:pt x="47302" y="187996"/>
                </a:lnTo>
                <a:lnTo>
                  <a:pt x="17759" y="159753"/>
                </a:lnTo>
                <a:lnTo>
                  <a:pt x="1850" y="121443"/>
                </a:lnTo>
                <a:lnTo>
                  <a:pt x="0" y="101703"/>
                </a:lnTo>
                <a:close/>
              </a:path>
            </a:pathLst>
          </a:custGeom>
          <a:ln w="50799">
            <a:solidFill>
              <a:srgbClr val="000000"/>
            </a:solidFill>
          </a:ln>
        </p:spPr>
        <p:txBody>
          <a:bodyPr wrap="square" lIns="0" tIns="0" rIns="0" bIns="0" rtlCol="0"/>
          <a:lstStyle/>
          <a:p>
            <a:endParaRPr/>
          </a:p>
        </p:txBody>
      </p:sp>
      <p:sp>
        <p:nvSpPr>
          <p:cNvPr id="261" name="object 261"/>
          <p:cNvSpPr/>
          <p:nvPr/>
        </p:nvSpPr>
        <p:spPr>
          <a:xfrm>
            <a:off x="8165870" y="4368338"/>
            <a:ext cx="361603" cy="369916"/>
          </a:xfrm>
          <a:prstGeom prst="rect">
            <a:avLst/>
          </a:prstGeom>
          <a:blipFill>
            <a:blip r:embed="rId64" cstate="print"/>
            <a:stretch>
              <a:fillRect/>
            </a:stretch>
          </a:blipFill>
        </p:spPr>
        <p:txBody>
          <a:bodyPr wrap="square" lIns="0" tIns="0" rIns="0" bIns="0" rtlCol="0"/>
          <a:lstStyle/>
          <a:p>
            <a:endParaRPr/>
          </a:p>
        </p:txBody>
      </p:sp>
      <p:sp>
        <p:nvSpPr>
          <p:cNvPr id="262" name="object 262"/>
          <p:cNvSpPr/>
          <p:nvPr/>
        </p:nvSpPr>
        <p:spPr>
          <a:xfrm>
            <a:off x="8220728" y="4423882"/>
            <a:ext cx="196215" cy="203835"/>
          </a:xfrm>
          <a:custGeom>
            <a:avLst/>
            <a:gdLst/>
            <a:ahLst/>
            <a:cxnLst/>
            <a:rect l="l" t="t" r="r" b="b"/>
            <a:pathLst>
              <a:path w="196215" h="203835">
                <a:moveTo>
                  <a:pt x="96216" y="0"/>
                </a:moveTo>
                <a:lnTo>
                  <a:pt x="55585" y="9965"/>
                </a:lnTo>
                <a:lnTo>
                  <a:pt x="23546" y="35545"/>
                </a:lnTo>
                <a:lnTo>
                  <a:pt x="4060" y="72625"/>
                </a:lnTo>
                <a:lnTo>
                  <a:pt x="0" y="101703"/>
                </a:lnTo>
                <a:lnTo>
                  <a:pt x="135" y="107106"/>
                </a:lnTo>
                <a:lnTo>
                  <a:pt x="10782" y="147912"/>
                </a:lnTo>
                <a:lnTo>
                  <a:pt x="36139" y="179939"/>
                </a:lnTo>
                <a:lnTo>
                  <a:pt x="72981" y="199327"/>
                </a:lnTo>
                <a:lnTo>
                  <a:pt x="102331" y="203323"/>
                </a:lnTo>
                <a:lnTo>
                  <a:pt x="116247" y="201647"/>
                </a:lnTo>
                <a:lnTo>
                  <a:pt x="153454" y="185352"/>
                </a:lnTo>
                <a:lnTo>
                  <a:pt x="180918" y="154916"/>
                </a:lnTo>
                <a:lnTo>
                  <a:pt x="194867" y="113889"/>
                </a:lnTo>
                <a:lnTo>
                  <a:pt x="195861" y="98474"/>
                </a:lnTo>
                <a:lnTo>
                  <a:pt x="194405" y="83855"/>
                </a:lnTo>
                <a:lnTo>
                  <a:pt x="179014" y="44718"/>
                </a:lnTo>
                <a:lnTo>
                  <a:pt x="149941" y="15782"/>
                </a:lnTo>
                <a:lnTo>
                  <a:pt x="110843" y="1057"/>
                </a:lnTo>
                <a:lnTo>
                  <a:pt x="96216" y="0"/>
                </a:lnTo>
                <a:close/>
              </a:path>
            </a:pathLst>
          </a:custGeom>
          <a:solidFill>
            <a:srgbClr val="000000"/>
          </a:solidFill>
        </p:spPr>
        <p:txBody>
          <a:bodyPr wrap="square" lIns="0" tIns="0" rIns="0" bIns="0" rtlCol="0"/>
          <a:lstStyle/>
          <a:p>
            <a:endParaRPr/>
          </a:p>
        </p:txBody>
      </p:sp>
      <p:sp>
        <p:nvSpPr>
          <p:cNvPr id="263" name="object 263"/>
          <p:cNvSpPr/>
          <p:nvPr/>
        </p:nvSpPr>
        <p:spPr>
          <a:xfrm>
            <a:off x="8220728" y="4423882"/>
            <a:ext cx="196215" cy="203835"/>
          </a:xfrm>
          <a:custGeom>
            <a:avLst/>
            <a:gdLst/>
            <a:ahLst/>
            <a:cxnLst/>
            <a:rect l="l" t="t" r="r" b="b"/>
            <a:pathLst>
              <a:path w="196215" h="203835">
                <a:moveTo>
                  <a:pt x="0" y="101703"/>
                </a:moveTo>
                <a:lnTo>
                  <a:pt x="8916" y="59241"/>
                </a:lnTo>
                <a:lnTo>
                  <a:pt x="33027" y="25537"/>
                </a:lnTo>
                <a:lnTo>
                  <a:pt x="68370" y="4706"/>
                </a:lnTo>
                <a:lnTo>
                  <a:pt x="96216" y="0"/>
                </a:lnTo>
                <a:lnTo>
                  <a:pt x="110843" y="1057"/>
                </a:lnTo>
                <a:lnTo>
                  <a:pt x="149941" y="15783"/>
                </a:lnTo>
                <a:lnTo>
                  <a:pt x="179014" y="44719"/>
                </a:lnTo>
                <a:lnTo>
                  <a:pt x="194404" y="83855"/>
                </a:lnTo>
                <a:lnTo>
                  <a:pt x="195861" y="98475"/>
                </a:lnTo>
                <a:lnTo>
                  <a:pt x="194867" y="113890"/>
                </a:lnTo>
                <a:lnTo>
                  <a:pt x="180917" y="154916"/>
                </a:lnTo>
                <a:lnTo>
                  <a:pt x="153453" y="185352"/>
                </a:lnTo>
                <a:lnTo>
                  <a:pt x="116245" y="201647"/>
                </a:lnTo>
                <a:lnTo>
                  <a:pt x="102330" y="203322"/>
                </a:lnTo>
                <a:lnTo>
                  <a:pt x="87256" y="202312"/>
                </a:lnTo>
                <a:lnTo>
                  <a:pt x="47302" y="187996"/>
                </a:lnTo>
                <a:lnTo>
                  <a:pt x="17759" y="159753"/>
                </a:lnTo>
                <a:lnTo>
                  <a:pt x="1850" y="121443"/>
                </a:lnTo>
                <a:lnTo>
                  <a:pt x="0" y="101703"/>
                </a:lnTo>
                <a:close/>
              </a:path>
            </a:pathLst>
          </a:custGeom>
          <a:ln w="50799">
            <a:solidFill>
              <a:srgbClr val="000000"/>
            </a:solidFill>
          </a:ln>
        </p:spPr>
        <p:txBody>
          <a:bodyPr wrap="square" lIns="0" tIns="0" rIns="0" bIns="0" rtlCol="0"/>
          <a:lstStyle/>
          <a:p>
            <a:endParaRPr/>
          </a:p>
        </p:txBody>
      </p:sp>
      <p:sp>
        <p:nvSpPr>
          <p:cNvPr id="264" name="object 264"/>
          <p:cNvSpPr/>
          <p:nvPr/>
        </p:nvSpPr>
        <p:spPr>
          <a:xfrm>
            <a:off x="8735291" y="4343399"/>
            <a:ext cx="361603" cy="374072"/>
          </a:xfrm>
          <a:prstGeom prst="rect">
            <a:avLst/>
          </a:prstGeom>
          <a:blipFill>
            <a:blip r:embed="rId65" cstate="print"/>
            <a:stretch>
              <a:fillRect/>
            </a:stretch>
          </a:blipFill>
        </p:spPr>
        <p:txBody>
          <a:bodyPr wrap="square" lIns="0" tIns="0" rIns="0" bIns="0" rtlCol="0"/>
          <a:lstStyle/>
          <a:p>
            <a:endParaRPr/>
          </a:p>
        </p:txBody>
      </p:sp>
      <p:sp>
        <p:nvSpPr>
          <p:cNvPr id="265" name="object 265"/>
          <p:cNvSpPr/>
          <p:nvPr/>
        </p:nvSpPr>
        <p:spPr>
          <a:xfrm>
            <a:off x="8791856" y="4401602"/>
            <a:ext cx="196215" cy="203835"/>
          </a:xfrm>
          <a:custGeom>
            <a:avLst/>
            <a:gdLst/>
            <a:ahLst/>
            <a:cxnLst/>
            <a:rect l="l" t="t" r="r" b="b"/>
            <a:pathLst>
              <a:path w="196215" h="203835">
                <a:moveTo>
                  <a:pt x="96216" y="0"/>
                </a:moveTo>
                <a:lnTo>
                  <a:pt x="55585" y="9965"/>
                </a:lnTo>
                <a:lnTo>
                  <a:pt x="23546" y="35545"/>
                </a:lnTo>
                <a:lnTo>
                  <a:pt x="4060" y="72625"/>
                </a:lnTo>
                <a:lnTo>
                  <a:pt x="0" y="101703"/>
                </a:lnTo>
                <a:lnTo>
                  <a:pt x="135" y="107104"/>
                </a:lnTo>
                <a:lnTo>
                  <a:pt x="10781" y="147910"/>
                </a:lnTo>
                <a:lnTo>
                  <a:pt x="36138" y="179938"/>
                </a:lnTo>
                <a:lnTo>
                  <a:pt x="72980" y="199326"/>
                </a:lnTo>
                <a:lnTo>
                  <a:pt x="102330" y="203322"/>
                </a:lnTo>
                <a:lnTo>
                  <a:pt x="116246" y="201646"/>
                </a:lnTo>
                <a:lnTo>
                  <a:pt x="153453" y="185351"/>
                </a:lnTo>
                <a:lnTo>
                  <a:pt x="180918" y="154916"/>
                </a:lnTo>
                <a:lnTo>
                  <a:pt x="194867" y="113889"/>
                </a:lnTo>
                <a:lnTo>
                  <a:pt x="195861" y="98474"/>
                </a:lnTo>
                <a:lnTo>
                  <a:pt x="194405" y="83855"/>
                </a:lnTo>
                <a:lnTo>
                  <a:pt x="179014" y="44718"/>
                </a:lnTo>
                <a:lnTo>
                  <a:pt x="149941" y="15782"/>
                </a:lnTo>
                <a:lnTo>
                  <a:pt x="110843" y="1057"/>
                </a:lnTo>
                <a:lnTo>
                  <a:pt x="96216" y="0"/>
                </a:lnTo>
                <a:close/>
              </a:path>
            </a:pathLst>
          </a:custGeom>
          <a:solidFill>
            <a:srgbClr val="000000"/>
          </a:solidFill>
        </p:spPr>
        <p:txBody>
          <a:bodyPr wrap="square" lIns="0" tIns="0" rIns="0" bIns="0" rtlCol="0"/>
          <a:lstStyle/>
          <a:p>
            <a:endParaRPr/>
          </a:p>
        </p:txBody>
      </p:sp>
      <p:sp>
        <p:nvSpPr>
          <p:cNvPr id="266" name="object 266"/>
          <p:cNvSpPr/>
          <p:nvPr/>
        </p:nvSpPr>
        <p:spPr>
          <a:xfrm>
            <a:off x="8791856" y="4401603"/>
            <a:ext cx="196215" cy="203835"/>
          </a:xfrm>
          <a:custGeom>
            <a:avLst/>
            <a:gdLst/>
            <a:ahLst/>
            <a:cxnLst/>
            <a:rect l="l" t="t" r="r" b="b"/>
            <a:pathLst>
              <a:path w="196215" h="203835">
                <a:moveTo>
                  <a:pt x="0" y="101703"/>
                </a:moveTo>
                <a:lnTo>
                  <a:pt x="8916" y="59241"/>
                </a:lnTo>
                <a:lnTo>
                  <a:pt x="33027" y="25537"/>
                </a:lnTo>
                <a:lnTo>
                  <a:pt x="68370" y="4706"/>
                </a:lnTo>
                <a:lnTo>
                  <a:pt x="96216" y="0"/>
                </a:lnTo>
                <a:lnTo>
                  <a:pt x="110843" y="1057"/>
                </a:lnTo>
                <a:lnTo>
                  <a:pt x="149941" y="15783"/>
                </a:lnTo>
                <a:lnTo>
                  <a:pt x="179014" y="44719"/>
                </a:lnTo>
                <a:lnTo>
                  <a:pt x="194404" y="83855"/>
                </a:lnTo>
                <a:lnTo>
                  <a:pt x="195861" y="98475"/>
                </a:lnTo>
                <a:lnTo>
                  <a:pt x="194867" y="113890"/>
                </a:lnTo>
                <a:lnTo>
                  <a:pt x="180917" y="154916"/>
                </a:lnTo>
                <a:lnTo>
                  <a:pt x="153453" y="185352"/>
                </a:lnTo>
                <a:lnTo>
                  <a:pt x="116245" y="201647"/>
                </a:lnTo>
                <a:lnTo>
                  <a:pt x="102330" y="203322"/>
                </a:lnTo>
                <a:lnTo>
                  <a:pt x="87256" y="202312"/>
                </a:lnTo>
                <a:lnTo>
                  <a:pt x="47302" y="187996"/>
                </a:lnTo>
                <a:lnTo>
                  <a:pt x="17759" y="159753"/>
                </a:lnTo>
                <a:lnTo>
                  <a:pt x="1850" y="121443"/>
                </a:lnTo>
                <a:lnTo>
                  <a:pt x="0" y="101703"/>
                </a:lnTo>
                <a:close/>
              </a:path>
            </a:pathLst>
          </a:custGeom>
          <a:ln w="50799">
            <a:solidFill>
              <a:srgbClr val="000000"/>
            </a:solidFill>
          </a:ln>
        </p:spPr>
        <p:txBody>
          <a:bodyPr wrap="square" lIns="0" tIns="0" rIns="0" bIns="0" rtlCol="0"/>
          <a:lstStyle/>
          <a:p>
            <a:endParaRPr/>
          </a:p>
        </p:txBody>
      </p:sp>
      <p:sp>
        <p:nvSpPr>
          <p:cNvPr id="267" name="object 267"/>
          <p:cNvSpPr/>
          <p:nvPr/>
        </p:nvSpPr>
        <p:spPr>
          <a:xfrm>
            <a:off x="8469284" y="4372494"/>
            <a:ext cx="361603" cy="369916"/>
          </a:xfrm>
          <a:prstGeom prst="rect">
            <a:avLst/>
          </a:prstGeom>
          <a:blipFill>
            <a:blip r:embed="rId66" cstate="print"/>
            <a:stretch>
              <a:fillRect/>
            </a:stretch>
          </a:blipFill>
        </p:spPr>
        <p:txBody>
          <a:bodyPr wrap="square" lIns="0" tIns="0" rIns="0" bIns="0" rtlCol="0"/>
          <a:lstStyle/>
          <a:p>
            <a:endParaRPr/>
          </a:p>
        </p:txBody>
      </p:sp>
      <p:sp>
        <p:nvSpPr>
          <p:cNvPr id="268" name="object 268"/>
          <p:cNvSpPr/>
          <p:nvPr/>
        </p:nvSpPr>
        <p:spPr>
          <a:xfrm>
            <a:off x="8524652" y="4427316"/>
            <a:ext cx="196215" cy="203835"/>
          </a:xfrm>
          <a:custGeom>
            <a:avLst/>
            <a:gdLst/>
            <a:ahLst/>
            <a:cxnLst/>
            <a:rect l="l" t="t" r="r" b="b"/>
            <a:pathLst>
              <a:path w="196215" h="203835">
                <a:moveTo>
                  <a:pt x="96216" y="0"/>
                </a:moveTo>
                <a:lnTo>
                  <a:pt x="55585" y="9965"/>
                </a:lnTo>
                <a:lnTo>
                  <a:pt x="23547" y="35545"/>
                </a:lnTo>
                <a:lnTo>
                  <a:pt x="4060" y="72625"/>
                </a:lnTo>
                <a:lnTo>
                  <a:pt x="0" y="101703"/>
                </a:lnTo>
                <a:lnTo>
                  <a:pt x="135" y="107104"/>
                </a:lnTo>
                <a:lnTo>
                  <a:pt x="10782" y="147910"/>
                </a:lnTo>
                <a:lnTo>
                  <a:pt x="36139" y="179938"/>
                </a:lnTo>
                <a:lnTo>
                  <a:pt x="72981" y="199326"/>
                </a:lnTo>
                <a:lnTo>
                  <a:pt x="102330" y="203322"/>
                </a:lnTo>
                <a:lnTo>
                  <a:pt x="116246" y="201646"/>
                </a:lnTo>
                <a:lnTo>
                  <a:pt x="153453" y="185351"/>
                </a:lnTo>
                <a:lnTo>
                  <a:pt x="180918" y="154916"/>
                </a:lnTo>
                <a:lnTo>
                  <a:pt x="194867" y="113889"/>
                </a:lnTo>
                <a:lnTo>
                  <a:pt x="195861" y="98474"/>
                </a:lnTo>
                <a:lnTo>
                  <a:pt x="194405" y="83855"/>
                </a:lnTo>
                <a:lnTo>
                  <a:pt x="179014" y="44718"/>
                </a:lnTo>
                <a:lnTo>
                  <a:pt x="149941" y="15782"/>
                </a:lnTo>
                <a:lnTo>
                  <a:pt x="110843" y="1057"/>
                </a:lnTo>
                <a:lnTo>
                  <a:pt x="96216" y="0"/>
                </a:lnTo>
                <a:close/>
              </a:path>
            </a:pathLst>
          </a:custGeom>
          <a:solidFill>
            <a:srgbClr val="000000"/>
          </a:solidFill>
        </p:spPr>
        <p:txBody>
          <a:bodyPr wrap="square" lIns="0" tIns="0" rIns="0" bIns="0" rtlCol="0"/>
          <a:lstStyle/>
          <a:p>
            <a:endParaRPr/>
          </a:p>
        </p:txBody>
      </p:sp>
      <p:sp>
        <p:nvSpPr>
          <p:cNvPr id="269" name="object 269"/>
          <p:cNvSpPr/>
          <p:nvPr/>
        </p:nvSpPr>
        <p:spPr>
          <a:xfrm>
            <a:off x="8524651" y="4427316"/>
            <a:ext cx="196215" cy="203835"/>
          </a:xfrm>
          <a:custGeom>
            <a:avLst/>
            <a:gdLst/>
            <a:ahLst/>
            <a:cxnLst/>
            <a:rect l="l" t="t" r="r" b="b"/>
            <a:pathLst>
              <a:path w="196215" h="203835">
                <a:moveTo>
                  <a:pt x="0" y="101703"/>
                </a:moveTo>
                <a:lnTo>
                  <a:pt x="8916" y="59241"/>
                </a:lnTo>
                <a:lnTo>
                  <a:pt x="33027" y="25537"/>
                </a:lnTo>
                <a:lnTo>
                  <a:pt x="68370" y="4706"/>
                </a:lnTo>
                <a:lnTo>
                  <a:pt x="96216" y="0"/>
                </a:lnTo>
                <a:lnTo>
                  <a:pt x="110843" y="1057"/>
                </a:lnTo>
                <a:lnTo>
                  <a:pt x="149941" y="15783"/>
                </a:lnTo>
                <a:lnTo>
                  <a:pt x="179014" y="44719"/>
                </a:lnTo>
                <a:lnTo>
                  <a:pt x="194404" y="83855"/>
                </a:lnTo>
                <a:lnTo>
                  <a:pt x="195861" y="98475"/>
                </a:lnTo>
                <a:lnTo>
                  <a:pt x="194867" y="113890"/>
                </a:lnTo>
                <a:lnTo>
                  <a:pt x="180917" y="154916"/>
                </a:lnTo>
                <a:lnTo>
                  <a:pt x="153453" y="185352"/>
                </a:lnTo>
                <a:lnTo>
                  <a:pt x="116245" y="201647"/>
                </a:lnTo>
                <a:lnTo>
                  <a:pt x="102330" y="203322"/>
                </a:lnTo>
                <a:lnTo>
                  <a:pt x="87256" y="202312"/>
                </a:lnTo>
                <a:lnTo>
                  <a:pt x="47302" y="187996"/>
                </a:lnTo>
                <a:lnTo>
                  <a:pt x="17759" y="159753"/>
                </a:lnTo>
                <a:lnTo>
                  <a:pt x="1850" y="121443"/>
                </a:lnTo>
                <a:lnTo>
                  <a:pt x="0" y="101703"/>
                </a:lnTo>
                <a:close/>
              </a:path>
            </a:pathLst>
          </a:custGeom>
          <a:ln w="50799">
            <a:solidFill>
              <a:srgbClr val="000000"/>
            </a:solidFill>
          </a:ln>
        </p:spPr>
        <p:txBody>
          <a:bodyPr wrap="square" lIns="0" tIns="0" rIns="0" bIns="0" rtlCol="0"/>
          <a:lstStyle/>
          <a:p>
            <a:endParaRPr/>
          </a:p>
        </p:txBody>
      </p:sp>
      <p:sp>
        <p:nvSpPr>
          <p:cNvPr id="270" name="object 270"/>
          <p:cNvSpPr/>
          <p:nvPr/>
        </p:nvSpPr>
        <p:spPr>
          <a:xfrm>
            <a:off x="8165870" y="4102330"/>
            <a:ext cx="361603" cy="369916"/>
          </a:xfrm>
          <a:prstGeom prst="rect">
            <a:avLst/>
          </a:prstGeom>
          <a:blipFill>
            <a:blip r:embed="rId67" cstate="print"/>
            <a:stretch>
              <a:fillRect/>
            </a:stretch>
          </a:blipFill>
        </p:spPr>
        <p:txBody>
          <a:bodyPr wrap="square" lIns="0" tIns="0" rIns="0" bIns="0" rtlCol="0"/>
          <a:lstStyle/>
          <a:p>
            <a:endParaRPr/>
          </a:p>
        </p:txBody>
      </p:sp>
      <p:sp>
        <p:nvSpPr>
          <p:cNvPr id="271" name="object 271"/>
          <p:cNvSpPr/>
          <p:nvPr/>
        </p:nvSpPr>
        <p:spPr>
          <a:xfrm>
            <a:off x="8220728" y="4157182"/>
            <a:ext cx="196215" cy="203835"/>
          </a:xfrm>
          <a:custGeom>
            <a:avLst/>
            <a:gdLst/>
            <a:ahLst/>
            <a:cxnLst/>
            <a:rect l="l" t="t" r="r" b="b"/>
            <a:pathLst>
              <a:path w="196215" h="203835">
                <a:moveTo>
                  <a:pt x="96216" y="0"/>
                </a:moveTo>
                <a:lnTo>
                  <a:pt x="55585" y="9965"/>
                </a:lnTo>
                <a:lnTo>
                  <a:pt x="23546" y="35545"/>
                </a:lnTo>
                <a:lnTo>
                  <a:pt x="4060" y="72625"/>
                </a:lnTo>
                <a:lnTo>
                  <a:pt x="0" y="101703"/>
                </a:lnTo>
                <a:lnTo>
                  <a:pt x="135" y="107106"/>
                </a:lnTo>
                <a:lnTo>
                  <a:pt x="10782" y="147912"/>
                </a:lnTo>
                <a:lnTo>
                  <a:pt x="36139" y="179939"/>
                </a:lnTo>
                <a:lnTo>
                  <a:pt x="72981" y="199327"/>
                </a:lnTo>
                <a:lnTo>
                  <a:pt x="102331" y="203323"/>
                </a:lnTo>
                <a:lnTo>
                  <a:pt x="116247" y="201647"/>
                </a:lnTo>
                <a:lnTo>
                  <a:pt x="153454" y="185352"/>
                </a:lnTo>
                <a:lnTo>
                  <a:pt x="180918" y="154916"/>
                </a:lnTo>
                <a:lnTo>
                  <a:pt x="194867" y="113889"/>
                </a:lnTo>
                <a:lnTo>
                  <a:pt x="195861" y="98474"/>
                </a:lnTo>
                <a:lnTo>
                  <a:pt x="194405" y="83855"/>
                </a:lnTo>
                <a:lnTo>
                  <a:pt x="179014" y="44718"/>
                </a:lnTo>
                <a:lnTo>
                  <a:pt x="149941" y="15782"/>
                </a:lnTo>
                <a:lnTo>
                  <a:pt x="110843" y="1057"/>
                </a:lnTo>
                <a:lnTo>
                  <a:pt x="96216" y="0"/>
                </a:lnTo>
                <a:close/>
              </a:path>
            </a:pathLst>
          </a:custGeom>
          <a:solidFill>
            <a:srgbClr val="000000"/>
          </a:solidFill>
        </p:spPr>
        <p:txBody>
          <a:bodyPr wrap="square" lIns="0" tIns="0" rIns="0" bIns="0" rtlCol="0"/>
          <a:lstStyle/>
          <a:p>
            <a:endParaRPr/>
          </a:p>
        </p:txBody>
      </p:sp>
      <p:sp>
        <p:nvSpPr>
          <p:cNvPr id="272" name="object 272"/>
          <p:cNvSpPr/>
          <p:nvPr/>
        </p:nvSpPr>
        <p:spPr>
          <a:xfrm>
            <a:off x="8220728" y="4157182"/>
            <a:ext cx="196215" cy="203835"/>
          </a:xfrm>
          <a:custGeom>
            <a:avLst/>
            <a:gdLst/>
            <a:ahLst/>
            <a:cxnLst/>
            <a:rect l="l" t="t" r="r" b="b"/>
            <a:pathLst>
              <a:path w="196215" h="203835">
                <a:moveTo>
                  <a:pt x="0" y="101703"/>
                </a:moveTo>
                <a:lnTo>
                  <a:pt x="8916" y="59241"/>
                </a:lnTo>
                <a:lnTo>
                  <a:pt x="33027" y="25537"/>
                </a:lnTo>
                <a:lnTo>
                  <a:pt x="68370" y="4706"/>
                </a:lnTo>
                <a:lnTo>
                  <a:pt x="96216" y="0"/>
                </a:lnTo>
                <a:lnTo>
                  <a:pt x="110843" y="1057"/>
                </a:lnTo>
                <a:lnTo>
                  <a:pt x="149941" y="15783"/>
                </a:lnTo>
                <a:lnTo>
                  <a:pt x="179014" y="44719"/>
                </a:lnTo>
                <a:lnTo>
                  <a:pt x="194404" y="83855"/>
                </a:lnTo>
                <a:lnTo>
                  <a:pt x="195861" y="98475"/>
                </a:lnTo>
                <a:lnTo>
                  <a:pt x="194867" y="113890"/>
                </a:lnTo>
                <a:lnTo>
                  <a:pt x="180917" y="154916"/>
                </a:lnTo>
                <a:lnTo>
                  <a:pt x="153453" y="185352"/>
                </a:lnTo>
                <a:lnTo>
                  <a:pt x="116245" y="201647"/>
                </a:lnTo>
                <a:lnTo>
                  <a:pt x="102330" y="203322"/>
                </a:lnTo>
                <a:lnTo>
                  <a:pt x="87256" y="202312"/>
                </a:lnTo>
                <a:lnTo>
                  <a:pt x="47302" y="187996"/>
                </a:lnTo>
                <a:lnTo>
                  <a:pt x="17759" y="159753"/>
                </a:lnTo>
                <a:lnTo>
                  <a:pt x="1850" y="121443"/>
                </a:lnTo>
                <a:lnTo>
                  <a:pt x="0" y="101703"/>
                </a:lnTo>
                <a:close/>
              </a:path>
            </a:pathLst>
          </a:custGeom>
          <a:ln w="50799">
            <a:solidFill>
              <a:srgbClr val="000000"/>
            </a:solidFill>
          </a:ln>
        </p:spPr>
        <p:txBody>
          <a:bodyPr wrap="square" lIns="0" tIns="0" rIns="0" bIns="0" rtlCol="0"/>
          <a:lstStyle/>
          <a:p>
            <a:endParaRPr/>
          </a:p>
        </p:txBody>
      </p:sp>
      <p:sp>
        <p:nvSpPr>
          <p:cNvPr id="273" name="object 273"/>
          <p:cNvSpPr/>
          <p:nvPr/>
        </p:nvSpPr>
        <p:spPr>
          <a:xfrm>
            <a:off x="8735291" y="4073236"/>
            <a:ext cx="361603" cy="374072"/>
          </a:xfrm>
          <a:prstGeom prst="rect">
            <a:avLst/>
          </a:prstGeom>
          <a:blipFill>
            <a:blip r:embed="rId68" cstate="print"/>
            <a:stretch>
              <a:fillRect/>
            </a:stretch>
          </a:blipFill>
        </p:spPr>
        <p:txBody>
          <a:bodyPr wrap="square" lIns="0" tIns="0" rIns="0" bIns="0" rtlCol="0"/>
          <a:lstStyle/>
          <a:p>
            <a:endParaRPr/>
          </a:p>
        </p:txBody>
      </p:sp>
      <p:sp>
        <p:nvSpPr>
          <p:cNvPr id="274" name="object 274"/>
          <p:cNvSpPr/>
          <p:nvPr/>
        </p:nvSpPr>
        <p:spPr>
          <a:xfrm>
            <a:off x="8792228" y="4131782"/>
            <a:ext cx="196215" cy="203835"/>
          </a:xfrm>
          <a:custGeom>
            <a:avLst/>
            <a:gdLst/>
            <a:ahLst/>
            <a:cxnLst/>
            <a:rect l="l" t="t" r="r" b="b"/>
            <a:pathLst>
              <a:path w="196215" h="203835">
                <a:moveTo>
                  <a:pt x="96216" y="0"/>
                </a:moveTo>
                <a:lnTo>
                  <a:pt x="55585" y="9965"/>
                </a:lnTo>
                <a:lnTo>
                  <a:pt x="23546" y="35545"/>
                </a:lnTo>
                <a:lnTo>
                  <a:pt x="4060" y="72625"/>
                </a:lnTo>
                <a:lnTo>
                  <a:pt x="0" y="101703"/>
                </a:lnTo>
                <a:lnTo>
                  <a:pt x="135" y="107106"/>
                </a:lnTo>
                <a:lnTo>
                  <a:pt x="10782" y="147912"/>
                </a:lnTo>
                <a:lnTo>
                  <a:pt x="36139" y="179939"/>
                </a:lnTo>
                <a:lnTo>
                  <a:pt x="72981" y="199327"/>
                </a:lnTo>
                <a:lnTo>
                  <a:pt x="102331" y="203323"/>
                </a:lnTo>
                <a:lnTo>
                  <a:pt x="116247" y="201647"/>
                </a:lnTo>
                <a:lnTo>
                  <a:pt x="153454" y="185352"/>
                </a:lnTo>
                <a:lnTo>
                  <a:pt x="180918" y="154916"/>
                </a:lnTo>
                <a:lnTo>
                  <a:pt x="194867" y="113889"/>
                </a:lnTo>
                <a:lnTo>
                  <a:pt x="195861" y="98474"/>
                </a:lnTo>
                <a:lnTo>
                  <a:pt x="194405" y="83855"/>
                </a:lnTo>
                <a:lnTo>
                  <a:pt x="179014" y="44718"/>
                </a:lnTo>
                <a:lnTo>
                  <a:pt x="149941" y="15782"/>
                </a:lnTo>
                <a:lnTo>
                  <a:pt x="110843" y="1057"/>
                </a:lnTo>
                <a:lnTo>
                  <a:pt x="96216" y="0"/>
                </a:lnTo>
                <a:close/>
              </a:path>
            </a:pathLst>
          </a:custGeom>
          <a:solidFill>
            <a:srgbClr val="000000"/>
          </a:solidFill>
        </p:spPr>
        <p:txBody>
          <a:bodyPr wrap="square" lIns="0" tIns="0" rIns="0" bIns="0" rtlCol="0"/>
          <a:lstStyle/>
          <a:p>
            <a:endParaRPr/>
          </a:p>
        </p:txBody>
      </p:sp>
      <p:sp>
        <p:nvSpPr>
          <p:cNvPr id="275" name="object 275"/>
          <p:cNvSpPr/>
          <p:nvPr/>
        </p:nvSpPr>
        <p:spPr>
          <a:xfrm>
            <a:off x="8792228" y="4131782"/>
            <a:ext cx="196215" cy="203835"/>
          </a:xfrm>
          <a:custGeom>
            <a:avLst/>
            <a:gdLst/>
            <a:ahLst/>
            <a:cxnLst/>
            <a:rect l="l" t="t" r="r" b="b"/>
            <a:pathLst>
              <a:path w="196215" h="203835">
                <a:moveTo>
                  <a:pt x="0" y="101703"/>
                </a:moveTo>
                <a:lnTo>
                  <a:pt x="8916" y="59241"/>
                </a:lnTo>
                <a:lnTo>
                  <a:pt x="33027" y="25537"/>
                </a:lnTo>
                <a:lnTo>
                  <a:pt x="68370" y="4706"/>
                </a:lnTo>
                <a:lnTo>
                  <a:pt x="96216" y="0"/>
                </a:lnTo>
                <a:lnTo>
                  <a:pt x="110843" y="1057"/>
                </a:lnTo>
                <a:lnTo>
                  <a:pt x="149941" y="15783"/>
                </a:lnTo>
                <a:lnTo>
                  <a:pt x="179014" y="44719"/>
                </a:lnTo>
                <a:lnTo>
                  <a:pt x="194404" y="83855"/>
                </a:lnTo>
                <a:lnTo>
                  <a:pt x="195861" y="98475"/>
                </a:lnTo>
                <a:lnTo>
                  <a:pt x="194867" y="113890"/>
                </a:lnTo>
                <a:lnTo>
                  <a:pt x="180917" y="154916"/>
                </a:lnTo>
                <a:lnTo>
                  <a:pt x="153453" y="185352"/>
                </a:lnTo>
                <a:lnTo>
                  <a:pt x="116245" y="201647"/>
                </a:lnTo>
                <a:lnTo>
                  <a:pt x="102330" y="203322"/>
                </a:lnTo>
                <a:lnTo>
                  <a:pt x="87256" y="202312"/>
                </a:lnTo>
                <a:lnTo>
                  <a:pt x="47302" y="187996"/>
                </a:lnTo>
                <a:lnTo>
                  <a:pt x="17759" y="159753"/>
                </a:lnTo>
                <a:lnTo>
                  <a:pt x="1850" y="121443"/>
                </a:lnTo>
                <a:lnTo>
                  <a:pt x="0" y="101703"/>
                </a:lnTo>
                <a:close/>
              </a:path>
            </a:pathLst>
          </a:custGeom>
          <a:ln w="50799">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127310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object 141"/>
          <p:cNvSpPr txBox="1"/>
          <p:nvPr/>
        </p:nvSpPr>
        <p:spPr>
          <a:xfrm>
            <a:off x="1294803" y="1534993"/>
            <a:ext cx="9520342" cy="861774"/>
          </a:xfrm>
          <a:prstGeom prst="rect">
            <a:avLst/>
          </a:prstGeom>
        </p:spPr>
        <p:txBody>
          <a:bodyPr vert="horz" wrap="square" lIns="0" tIns="0" rIns="0" bIns="0" rtlCol="0">
            <a:spAutoFit/>
          </a:bodyPr>
          <a:lstStyle/>
          <a:p>
            <a:pPr marL="469900" indent="-457200">
              <a:buClr>
                <a:srgbClr val="0070C0"/>
              </a:buClr>
              <a:buFont typeface="Wingdings" panose="05000000000000000000" pitchFamily="2" charset="2"/>
              <a:buChar char="§"/>
              <a:tabLst>
                <a:tab pos="355600" algn="l"/>
              </a:tabLst>
            </a:pPr>
            <a:r>
              <a:rPr lang="fr-CA" sz="2800" dirty="0" smtClean="0">
                <a:latin typeface="Calibri"/>
                <a:cs typeface="Calibri"/>
              </a:rPr>
              <a:t>Établit le comportement de l’agent à état</a:t>
            </a:r>
            <a:endParaRPr lang="fr-CA" sz="2800" dirty="0">
              <a:latin typeface="Calibri"/>
              <a:cs typeface="Calibri"/>
            </a:endParaRPr>
          </a:p>
          <a:p>
            <a:pPr marL="12700">
              <a:buClr>
                <a:srgbClr val="534239"/>
              </a:buClr>
              <a:tabLst>
                <a:tab pos="355600" algn="l"/>
              </a:tabLst>
            </a:pPr>
            <a:r>
              <a:rPr lang="fr-CA" sz="2800" dirty="0">
                <a:solidFill>
                  <a:srgbClr val="534239"/>
                </a:solidFill>
                <a:latin typeface="Calibri"/>
                <a:cs typeface="Calibri"/>
              </a:rPr>
              <a:t>		</a:t>
            </a:r>
            <a:endParaRPr sz="2800" i="1" dirty="0">
              <a:latin typeface="Calibri"/>
              <a:cs typeface="Calibri"/>
            </a:endParaRPr>
          </a:p>
        </p:txBody>
      </p:sp>
      <p:sp>
        <p:nvSpPr>
          <p:cNvPr id="142" name="object 142"/>
          <p:cNvSpPr txBox="1">
            <a:spLocks noGrp="1"/>
          </p:cNvSpPr>
          <p:nvPr>
            <p:ph type="title"/>
          </p:nvPr>
        </p:nvSpPr>
        <p:spPr>
          <a:xfrm>
            <a:off x="316156" y="729578"/>
            <a:ext cx="9848207" cy="677108"/>
          </a:xfrm>
          <a:prstGeom prst="rect">
            <a:avLst/>
          </a:prstGeom>
        </p:spPr>
        <p:txBody>
          <a:bodyPr vert="horz" wrap="square" lIns="0" tIns="0" rIns="0" bIns="0" rtlCol="0" anchor="ctr">
            <a:spAutoFit/>
          </a:bodyPr>
          <a:lstStyle/>
          <a:p>
            <a:pPr marL="446088">
              <a:lnSpc>
                <a:spcPct val="100000"/>
              </a:lnSpc>
            </a:pPr>
            <a:r>
              <a:rPr lang="fr-CA" spc="-25" dirty="0" smtClean="0">
                <a:solidFill>
                  <a:srgbClr val="0070C0"/>
                </a:solidFill>
              </a:rPr>
              <a:t>Politique</a:t>
            </a:r>
            <a:r>
              <a:rPr lang="fr-CA" dirty="0" smtClean="0">
                <a:solidFill>
                  <a:srgbClr val="0070C0"/>
                </a:solidFill>
              </a:rPr>
              <a:t> de jeu</a:t>
            </a:r>
            <a:endParaRPr dirty="0">
              <a:solidFill>
                <a:srgbClr val="0070C0"/>
              </a:solidFill>
            </a:endParaRPr>
          </a:p>
        </p:txBody>
      </p:sp>
      <p:grpSp>
        <p:nvGrpSpPr>
          <p:cNvPr id="4" name="Groupe 3"/>
          <p:cNvGrpSpPr>
            <a:grpSpLocks noChangeAspect="1"/>
          </p:cNvGrpSpPr>
          <p:nvPr/>
        </p:nvGrpSpPr>
        <p:grpSpPr>
          <a:xfrm>
            <a:off x="2390881" y="2176292"/>
            <a:ext cx="6151139" cy="3380560"/>
            <a:chOff x="2390881" y="2176291"/>
            <a:chExt cx="8121490" cy="4463431"/>
          </a:xfrm>
        </p:grpSpPr>
        <p:sp>
          <p:nvSpPr>
            <p:cNvPr id="17" name="object 17"/>
            <p:cNvSpPr/>
            <p:nvPr/>
          </p:nvSpPr>
          <p:spPr>
            <a:xfrm>
              <a:off x="9848768" y="5123086"/>
              <a:ext cx="315595" cy="339725"/>
            </a:xfrm>
            <a:custGeom>
              <a:avLst/>
              <a:gdLst/>
              <a:ahLst/>
              <a:cxnLst/>
              <a:rect l="l" t="t" r="r" b="b"/>
              <a:pathLst>
                <a:path w="315595" h="339725">
                  <a:moveTo>
                    <a:pt x="148489" y="0"/>
                  </a:moveTo>
                  <a:lnTo>
                    <a:pt x="108708" y="8086"/>
                  </a:lnTo>
                  <a:lnTo>
                    <a:pt x="73136" y="26411"/>
                  </a:lnTo>
                  <a:lnTo>
                    <a:pt x="43124" y="53690"/>
                  </a:lnTo>
                  <a:lnTo>
                    <a:pt x="20029" y="88636"/>
                  </a:lnTo>
                  <a:lnTo>
                    <a:pt x="5203" y="129964"/>
                  </a:lnTo>
                  <a:lnTo>
                    <a:pt x="0" y="176388"/>
                  </a:lnTo>
                  <a:lnTo>
                    <a:pt x="1155" y="191322"/>
                  </a:lnTo>
                  <a:lnTo>
                    <a:pt x="11477" y="233539"/>
                  </a:lnTo>
                  <a:lnTo>
                    <a:pt x="31070" y="270705"/>
                  </a:lnTo>
                  <a:lnTo>
                    <a:pt x="58629" y="301314"/>
                  </a:lnTo>
                  <a:lnTo>
                    <a:pt x="92852" y="323862"/>
                  </a:lnTo>
                  <a:lnTo>
                    <a:pt x="132434" y="336843"/>
                  </a:lnTo>
                  <a:lnTo>
                    <a:pt x="161156" y="339438"/>
                  </a:lnTo>
                  <a:lnTo>
                    <a:pt x="175231" y="338428"/>
                  </a:lnTo>
                  <a:lnTo>
                    <a:pt x="215059" y="327839"/>
                  </a:lnTo>
                  <a:lnTo>
                    <a:pt x="250171" y="307121"/>
                  </a:lnTo>
                  <a:lnTo>
                    <a:pt x="279125" y="277828"/>
                  </a:lnTo>
                  <a:lnTo>
                    <a:pt x="300479" y="241513"/>
                  </a:lnTo>
                  <a:lnTo>
                    <a:pt x="312790" y="199728"/>
                  </a:lnTo>
                  <a:lnTo>
                    <a:pt x="315263" y="169601"/>
                  </a:lnTo>
                  <a:lnTo>
                    <a:pt x="314918" y="158284"/>
                  </a:lnTo>
                  <a:lnTo>
                    <a:pt x="307115" y="115796"/>
                  </a:lnTo>
                  <a:lnTo>
                    <a:pt x="289866" y="77835"/>
                  </a:lnTo>
                  <a:lnTo>
                    <a:pt x="264273" y="45838"/>
                  </a:lnTo>
                  <a:lnTo>
                    <a:pt x="231443" y="21241"/>
                  </a:lnTo>
                  <a:lnTo>
                    <a:pt x="192480" y="5483"/>
                  </a:lnTo>
                  <a:lnTo>
                    <a:pt x="148489" y="0"/>
                  </a:lnTo>
                  <a:close/>
                </a:path>
              </a:pathLst>
            </a:custGeom>
            <a:solidFill>
              <a:srgbClr val="FFFFFF"/>
            </a:solidFill>
          </p:spPr>
          <p:txBody>
            <a:bodyPr wrap="square" lIns="0" tIns="0" rIns="0" bIns="0" rtlCol="0"/>
            <a:lstStyle/>
            <a:p>
              <a:endParaRPr sz="1400"/>
            </a:p>
          </p:txBody>
        </p:sp>
        <p:sp>
          <p:nvSpPr>
            <p:cNvPr id="18" name="object 18"/>
            <p:cNvSpPr/>
            <p:nvPr/>
          </p:nvSpPr>
          <p:spPr>
            <a:xfrm>
              <a:off x="9848768" y="5123085"/>
              <a:ext cx="315595" cy="339725"/>
            </a:xfrm>
            <a:custGeom>
              <a:avLst/>
              <a:gdLst/>
              <a:ahLst/>
              <a:cxnLst/>
              <a:rect l="l" t="t" r="r" b="b"/>
              <a:pathLst>
                <a:path w="315595" h="339725">
                  <a:moveTo>
                    <a:pt x="315262" y="169602"/>
                  </a:moveTo>
                  <a:lnTo>
                    <a:pt x="309780" y="214169"/>
                  </a:lnTo>
                  <a:lnTo>
                    <a:pt x="294294" y="254303"/>
                  </a:lnTo>
                  <a:lnTo>
                    <a:pt x="270246" y="288450"/>
                  </a:lnTo>
                  <a:lnTo>
                    <a:pt x="239080" y="315057"/>
                  </a:lnTo>
                  <a:lnTo>
                    <a:pt x="202235" y="332571"/>
                  </a:lnTo>
                  <a:lnTo>
                    <a:pt x="161155" y="339439"/>
                  </a:lnTo>
                  <a:lnTo>
                    <a:pt x="146593" y="338784"/>
                  </a:lnTo>
                  <a:lnTo>
                    <a:pt x="105515" y="329327"/>
                  </a:lnTo>
                  <a:lnTo>
                    <a:pt x="69361" y="309801"/>
                  </a:lnTo>
                  <a:lnTo>
                    <a:pt x="39435" y="281711"/>
                  </a:lnTo>
                  <a:lnTo>
                    <a:pt x="17042" y="246563"/>
                  </a:lnTo>
                  <a:lnTo>
                    <a:pt x="3485" y="205863"/>
                  </a:lnTo>
                  <a:lnTo>
                    <a:pt x="0" y="176388"/>
                  </a:lnTo>
                  <a:lnTo>
                    <a:pt x="581" y="160426"/>
                  </a:lnTo>
                  <a:lnTo>
                    <a:pt x="9142" y="115558"/>
                  </a:lnTo>
                  <a:lnTo>
                    <a:pt x="26876" y="76214"/>
                  </a:lnTo>
                  <a:lnTo>
                    <a:pt x="52427" y="43681"/>
                  </a:lnTo>
                  <a:lnTo>
                    <a:pt x="84442" y="19244"/>
                  </a:lnTo>
                  <a:lnTo>
                    <a:pt x="121568" y="4189"/>
                  </a:lnTo>
                  <a:lnTo>
                    <a:pt x="148489" y="0"/>
                  </a:lnTo>
                  <a:lnTo>
                    <a:pt x="163643" y="597"/>
                  </a:lnTo>
                  <a:lnTo>
                    <a:pt x="206081" y="9665"/>
                  </a:lnTo>
                  <a:lnTo>
                    <a:pt x="243122" y="28529"/>
                  </a:lnTo>
                  <a:lnTo>
                    <a:pt x="273662" y="55752"/>
                  </a:lnTo>
                  <a:lnTo>
                    <a:pt x="296596" y="89897"/>
                  </a:lnTo>
                  <a:lnTo>
                    <a:pt x="310820" y="129527"/>
                  </a:lnTo>
                  <a:lnTo>
                    <a:pt x="315262" y="169602"/>
                  </a:lnTo>
                  <a:close/>
                </a:path>
              </a:pathLst>
            </a:custGeom>
            <a:ln w="50799">
              <a:solidFill>
                <a:srgbClr val="FFFFFF"/>
              </a:solidFill>
            </a:ln>
          </p:spPr>
          <p:txBody>
            <a:bodyPr wrap="square" lIns="0" tIns="0" rIns="0" bIns="0" rtlCol="0"/>
            <a:lstStyle/>
            <a:p>
              <a:endParaRPr sz="1400"/>
            </a:p>
          </p:txBody>
        </p:sp>
        <p:sp>
          <p:nvSpPr>
            <p:cNvPr id="29" name="object 29"/>
            <p:cNvSpPr/>
            <p:nvPr/>
          </p:nvSpPr>
          <p:spPr>
            <a:xfrm>
              <a:off x="9389118" y="5060610"/>
              <a:ext cx="315595" cy="339725"/>
            </a:xfrm>
            <a:custGeom>
              <a:avLst/>
              <a:gdLst/>
              <a:ahLst/>
              <a:cxnLst/>
              <a:rect l="l" t="t" r="r" b="b"/>
              <a:pathLst>
                <a:path w="315595" h="339725">
                  <a:moveTo>
                    <a:pt x="148489" y="0"/>
                  </a:moveTo>
                  <a:lnTo>
                    <a:pt x="108709" y="8086"/>
                  </a:lnTo>
                  <a:lnTo>
                    <a:pt x="73136" y="26411"/>
                  </a:lnTo>
                  <a:lnTo>
                    <a:pt x="43125" y="53689"/>
                  </a:lnTo>
                  <a:lnTo>
                    <a:pt x="20029" y="88635"/>
                  </a:lnTo>
                  <a:lnTo>
                    <a:pt x="5203" y="129963"/>
                  </a:lnTo>
                  <a:lnTo>
                    <a:pt x="0" y="176387"/>
                  </a:lnTo>
                  <a:lnTo>
                    <a:pt x="1155" y="191322"/>
                  </a:lnTo>
                  <a:lnTo>
                    <a:pt x="11476" y="233538"/>
                  </a:lnTo>
                  <a:lnTo>
                    <a:pt x="31069" y="270704"/>
                  </a:lnTo>
                  <a:lnTo>
                    <a:pt x="58629" y="301314"/>
                  </a:lnTo>
                  <a:lnTo>
                    <a:pt x="92852" y="323862"/>
                  </a:lnTo>
                  <a:lnTo>
                    <a:pt x="132433" y="336843"/>
                  </a:lnTo>
                  <a:lnTo>
                    <a:pt x="161154" y="339439"/>
                  </a:lnTo>
                  <a:lnTo>
                    <a:pt x="175229" y="338428"/>
                  </a:lnTo>
                  <a:lnTo>
                    <a:pt x="215058" y="327839"/>
                  </a:lnTo>
                  <a:lnTo>
                    <a:pt x="250170" y="307121"/>
                  </a:lnTo>
                  <a:lnTo>
                    <a:pt x="279124" y="277828"/>
                  </a:lnTo>
                  <a:lnTo>
                    <a:pt x="300478" y="241513"/>
                  </a:lnTo>
                  <a:lnTo>
                    <a:pt x="312789" y="199729"/>
                  </a:lnTo>
                  <a:lnTo>
                    <a:pt x="315261" y="169601"/>
                  </a:lnTo>
                  <a:lnTo>
                    <a:pt x="314916" y="158285"/>
                  </a:lnTo>
                  <a:lnTo>
                    <a:pt x="307114" y="115797"/>
                  </a:lnTo>
                  <a:lnTo>
                    <a:pt x="289865" y="77836"/>
                  </a:lnTo>
                  <a:lnTo>
                    <a:pt x="264273" y="45838"/>
                  </a:lnTo>
                  <a:lnTo>
                    <a:pt x="231443" y="21242"/>
                  </a:lnTo>
                  <a:lnTo>
                    <a:pt x="192480" y="5483"/>
                  </a:lnTo>
                  <a:lnTo>
                    <a:pt x="148489" y="0"/>
                  </a:lnTo>
                  <a:close/>
                </a:path>
              </a:pathLst>
            </a:custGeom>
            <a:solidFill>
              <a:srgbClr val="FFFFFF"/>
            </a:solidFill>
          </p:spPr>
          <p:txBody>
            <a:bodyPr wrap="square" lIns="0" tIns="0" rIns="0" bIns="0" rtlCol="0"/>
            <a:lstStyle/>
            <a:p>
              <a:endParaRPr sz="1400"/>
            </a:p>
          </p:txBody>
        </p:sp>
        <p:sp>
          <p:nvSpPr>
            <p:cNvPr id="30" name="object 30"/>
            <p:cNvSpPr/>
            <p:nvPr/>
          </p:nvSpPr>
          <p:spPr>
            <a:xfrm>
              <a:off x="9389117" y="5060610"/>
              <a:ext cx="315595" cy="339725"/>
            </a:xfrm>
            <a:custGeom>
              <a:avLst/>
              <a:gdLst/>
              <a:ahLst/>
              <a:cxnLst/>
              <a:rect l="l" t="t" r="r" b="b"/>
              <a:pathLst>
                <a:path w="315595" h="339725">
                  <a:moveTo>
                    <a:pt x="315262" y="169602"/>
                  </a:moveTo>
                  <a:lnTo>
                    <a:pt x="309780" y="214169"/>
                  </a:lnTo>
                  <a:lnTo>
                    <a:pt x="294294" y="254303"/>
                  </a:lnTo>
                  <a:lnTo>
                    <a:pt x="270247" y="288450"/>
                  </a:lnTo>
                  <a:lnTo>
                    <a:pt x="239080" y="315057"/>
                  </a:lnTo>
                  <a:lnTo>
                    <a:pt x="202235" y="332571"/>
                  </a:lnTo>
                  <a:lnTo>
                    <a:pt x="161155" y="339439"/>
                  </a:lnTo>
                  <a:lnTo>
                    <a:pt x="146593" y="338784"/>
                  </a:lnTo>
                  <a:lnTo>
                    <a:pt x="105515" y="329327"/>
                  </a:lnTo>
                  <a:lnTo>
                    <a:pt x="69361" y="309801"/>
                  </a:lnTo>
                  <a:lnTo>
                    <a:pt x="39435" y="281711"/>
                  </a:lnTo>
                  <a:lnTo>
                    <a:pt x="17042" y="246563"/>
                  </a:lnTo>
                  <a:lnTo>
                    <a:pt x="3485" y="205863"/>
                  </a:lnTo>
                  <a:lnTo>
                    <a:pt x="0" y="176388"/>
                  </a:lnTo>
                  <a:lnTo>
                    <a:pt x="581" y="160426"/>
                  </a:lnTo>
                  <a:lnTo>
                    <a:pt x="9142" y="115558"/>
                  </a:lnTo>
                  <a:lnTo>
                    <a:pt x="26876" y="76214"/>
                  </a:lnTo>
                  <a:lnTo>
                    <a:pt x="52427" y="43681"/>
                  </a:lnTo>
                  <a:lnTo>
                    <a:pt x="84442" y="19244"/>
                  </a:lnTo>
                  <a:lnTo>
                    <a:pt x="121568" y="4189"/>
                  </a:lnTo>
                  <a:lnTo>
                    <a:pt x="148489" y="0"/>
                  </a:lnTo>
                  <a:lnTo>
                    <a:pt x="163643" y="597"/>
                  </a:lnTo>
                  <a:lnTo>
                    <a:pt x="206081" y="9665"/>
                  </a:lnTo>
                  <a:lnTo>
                    <a:pt x="243122" y="28529"/>
                  </a:lnTo>
                  <a:lnTo>
                    <a:pt x="273662" y="55752"/>
                  </a:lnTo>
                  <a:lnTo>
                    <a:pt x="296596" y="89897"/>
                  </a:lnTo>
                  <a:lnTo>
                    <a:pt x="310820" y="129527"/>
                  </a:lnTo>
                  <a:lnTo>
                    <a:pt x="315262" y="169602"/>
                  </a:lnTo>
                  <a:close/>
                </a:path>
              </a:pathLst>
            </a:custGeom>
            <a:ln w="50799">
              <a:solidFill>
                <a:srgbClr val="FFFFFF"/>
              </a:solidFill>
            </a:ln>
          </p:spPr>
          <p:txBody>
            <a:bodyPr wrap="square" lIns="0" tIns="0" rIns="0" bIns="0" rtlCol="0"/>
            <a:lstStyle/>
            <a:p>
              <a:endParaRPr sz="1400"/>
            </a:p>
          </p:txBody>
        </p:sp>
        <p:sp>
          <p:nvSpPr>
            <p:cNvPr id="46" name="object 46"/>
            <p:cNvSpPr/>
            <p:nvPr/>
          </p:nvSpPr>
          <p:spPr>
            <a:xfrm>
              <a:off x="8062718" y="4321015"/>
              <a:ext cx="800851" cy="1305615"/>
            </a:xfrm>
            <a:custGeom>
              <a:avLst/>
              <a:gdLst/>
              <a:ahLst/>
              <a:cxnLst/>
              <a:rect l="l" t="t" r="r" b="b"/>
              <a:pathLst>
                <a:path w="726440" h="1309370">
                  <a:moveTo>
                    <a:pt x="0" y="0"/>
                  </a:moveTo>
                  <a:lnTo>
                    <a:pt x="725868" y="1308905"/>
                  </a:lnTo>
                </a:path>
              </a:pathLst>
            </a:custGeom>
            <a:ln w="25399">
              <a:solidFill>
                <a:srgbClr val="6D5F58"/>
              </a:solidFill>
            </a:ln>
          </p:spPr>
          <p:txBody>
            <a:bodyPr wrap="square" lIns="0" tIns="0" rIns="0" bIns="0" rtlCol="0"/>
            <a:lstStyle/>
            <a:p>
              <a:endParaRPr sz="1400"/>
            </a:p>
          </p:txBody>
        </p:sp>
        <p:sp>
          <p:nvSpPr>
            <p:cNvPr id="48" name="object 48"/>
            <p:cNvSpPr/>
            <p:nvPr/>
          </p:nvSpPr>
          <p:spPr>
            <a:xfrm>
              <a:off x="7201538" y="4312775"/>
              <a:ext cx="879329" cy="1317609"/>
            </a:xfrm>
            <a:custGeom>
              <a:avLst/>
              <a:gdLst/>
              <a:ahLst/>
              <a:cxnLst/>
              <a:rect l="l" t="t" r="r" b="b"/>
              <a:pathLst>
                <a:path w="799465" h="1306829">
                  <a:moveTo>
                    <a:pt x="799120" y="0"/>
                  </a:moveTo>
                  <a:lnTo>
                    <a:pt x="0" y="1306526"/>
                  </a:lnTo>
                </a:path>
              </a:pathLst>
            </a:custGeom>
            <a:ln w="25399">
              <a:solidFill>
                <a:srgbClr val="6D5F58"/>
              </a:solidFill>
            </a:ln>
          </p:spPr>
          <p:txBody>
            <a:bodyPr wrap="square" lIns="0" tIns="0" rIns="0" bIns="0" rtlCol="0"/>
            <a:lstStyle/>
            <a:p>
              <a:endParaRPr sz="1400"/>
            </a:p>
          </p:txBody>
        </p:sp>
        <p:sp>
          <p:nvSpPr>
            <p:cNvPr id="50" name="object 50"/>
            <p:cNvSpPr/>
            <p:nvPr/>
          </p:nvSpPr>
          <p:spPr>
            <a:xfrm>
              <a:off x="7395180" y="3071463"/>
              <a:ext cx="1335405" cy="1249680"/>
            </a:xfrm>
            <a:custGeom>
              <a:avLst/>
              <a:gdLst/>
              <a:ahLst/>
              <a:cxnLst/>
              <a:rect l="l" t="t" r="r" b="b"/>
              <a:pathLst>
                <a:path w="1335404" h="1249679">
                  <a:moveTo>
                    <a:pt x="0" y="0"/>
                  </a:moveTo>
                  <a:lnTo>
                    <a:pt x="1335081" y="0"/>
                  </a:lnTo>
                  <a:lnTo>
                    <a:pt x="1335081" y="1249551"/>
                  </a:lnTo>
                  <a:lnTo>
                    <a:pt x="0" y="1249551"/>
                  </a:lnTo>
                  <a:lnTo>
                    <a:pt x="0" y="0"/>
                  </a:lnTo>
                  <a:close/>
                </a:path>
              </a:pathLst>
            </a:custGeom>
            <a:solidFill>
              <a:srgbClr val="B38939"/>
            </a:solidFill>
          </p:spPr>
          <p:txBody>
            <a:bodyPr wrap="square" lIns="0" tIns="0" rIns="0" bIns="0" rtlCol="0"/>
            <a:lstStyle/>
            <a:p>
              <a:endParaRPr sz="1600"/>
            </a:p>
          </p:txBody>
        </p:sp>
        <p:sp>
          <p:nvSpPr>
            <p:cNvPr id="51" name="object 51"/>
            <p:cNvSpPr/>
            <p:nvPr/>
          </p:nvSpPr>
          <p:spPr>
            <a:xfrm>
              <a:off x="7395180" y="3071463"/>
              <a:ext cx="1335405" cy="1249680"/>
            </a:xfrm>
            <a:custGeom>
              <a:avLst/>
              <a:gdLst/>
              <a:ahLst/>
              <a:cxnLst/>
              <a:rect l="l" t="t" r="r" b="b"/>
              <a:pathLst>
                <a:path w="1335404" h="1249679">
                  <a:moveTo>
                    <a:pt x="0" y="0"/>
                  </a:moveTo>
                  <a:lnTo>
                    <a:pt x="1335081" y="0"/>
                  </a:lnTo>
                  <a:lnTo>
                    <a:pt x="1335081" y="1249551"/>
                  </a:lnTo>
                  <a:lnTo>
                    <a:pt x="0" y="1249551"/>
                  </a:lnTo>
                  <a:lnTo>
                    <a:pt x="0" y="0"/>
                  </a:lnTo>
                  <a:close/>
                </a:path>
              </a:pathLst>
            </a:custGeom>
            <a:ln w="25399">
              <a:solidFill>
                <a:srgbClr val="919191"/>
              </a:solidFill>
            </a:ln>
          </p:spPr>
          <p:txBody>
            <a:bodyPr wrap="square" lIns="0" tIns="0" rIns="0" bIns="0" rtlCol="0"/>
            <a:lstStyle/>
            <a:p>
              <a:endParaRPr sz="1600"/>
            </a:p>
          </p:txBody>
        </p:sp>
        <p:sp>
          <p:nvSpPr>
            <p:cNvPr id="52" name="object 52"/>
            <p:cNvSpPr/>
            <p:nvPr/>
          </p:nvSpPr>
          <p:spPr>
            <a:xfrm>
              <a:off x="8047693" y="3456968"/>
              <a:ext cx="315883" cy="324196"/>
            </a:xfrm>
            <a:prstGeom prst="rect">
              <a:avLst/>
            </a:prstGeom>
            <a:blipFill>
              <a:blip r:embed="rId3" cstate="print"/>
              <a:stretch>
                <a:fillRect/>
              </a:stretch>
            </a:blipFill>
          </p:spPr>
          <p:txBody>
            <a:bodyPr wrap="square" lIns="0" tIns="0" rIns="0" bIns="0" rtlCol="0"/>
            <a:lstStyle/>
            <a:p>
              <a:endParaRPr sz="1600"/>
            </a:p>
          </p:txBody>
        </p:sp>
        <p:sp>
          <p:nvSpPr>
            <p:cNvPr id="53" name="object 53"/>
            <p:cNvSpPr/>
            <p:nvPr/>
          </p:nvSpPr>
          <p:spPr>
            <a:xfrm>
              <a:off x="8104573" y="3515558"/>
              <a:ext cx="148590" cy="154940"/>
            </a:xfrm>
            <a:custGeom>
              <a:avLst/>
              <a:gdLst/>
              <a:ahLst/>
              <a:cxnLst/>
              <a:rect l="l" t="t" r="r" b="b"/>
              <a:pathLst>
                <a:path w="148590" h="154939">
                  <a:moveTo>
                    <a:pt x="67871" y="0"/>
                  </a:moveTo>
                  <a:lnTo>
                    <a:pt x="29677" y="15283"/>
                  </a:lnTo>
                  <a:lnTo>
                    <a:pt x="5254" y="48504"/>
                  </a:lnTo>
                  <a:lnTo>
                    <a:pt x="0" y="77111"/>
                  </a:lnTo>
                  <a:lnTo>
                    <a:pt x="522" y="86310"/>
                  </a:lnTo>
                  <a:lnTo>
                    <a:pt x="16022" y="124775"/>
                  </a:lnTo>
                  <a:lnTo>
                    <a:pt x="48826" y="149247"/>
                  </a:lnTo>
                  <a:lnTo>
                    <a:pt x="77487" y="154471"/>
                  </a:lnTo>
                  <a:lnTo>
                    <a:pt x="90428" y="152743"/>
                  </a:lnTo>
                  <a:lnTo>
                    <a:pt x="132186" y="123823"/>
                  </a:lnTo>
                  <a:lnTo>
                    <a:pt x="147318" y="82123"/>
                  </a:lnTo>
                  <a:lnTo>
                    <a:pt x="148198" y="65002"/>
                  </a:lnTo>
                  <a:lnTo>
                    <a:pt x="144897" y="51574"/>
                  </a:lnTo>
                  <a:lnTo>
                    <a:pt x="122132" y="18521"/>
                  </a:lnTo>
                  <a:lnTo>
                    <a:pt x="83508" y="1195"/>
                  </a:lnTo>
                  <a:lnTo>
                    <a:pt x="67871" y="0"/>
                  </a:lnTo>
                  <a:close/>
                </a:path>
              </a:pathLst>
            </a:custGeom>
            <a:solidFill>
              <a:srgbClr val="000000"/>
            </a:solidFill>
          </p:spPr>
          <p:txBody>
            <a:bodyPr wrap="square" lIns="0" tIns="0" rIns="0" bIns="0" rtlCol="0"/>
            <a:lstStyle/>
            <a:p>
              <a:endParaRPr sz="1600"/>
            </a:p>
          </p:txBody>
        </p:sp>
        <p:sp>
          <p:nvSpPr>
            <p:cNvPr id="54" name="object 54"/>
            <p:cNvSpPr/>
            <p:nvPr/>
          </p:nvSpPr>
          <p:spPr>
            <a:xfrm>
              <a:off x="8104573" y="3515559"/>
              <a:ext cx="148590" cy="154940"/>
            </a:xfrm>
            <a:custGeom>
              <a:avLst/>
              <a:gdLst/>
              <a:ahLst/>
              <a:cxnLst/>
              <a:rect l="l" t="t" r="r" b="b"/>
              <a:pathLst>
                <a:path w="148590" h="154939">
                  <a:moveTo>
                    <a:pt x="0" y="77111"/>
                  </a:moveTo>
                  <a:lnTo>
                    <a:pt x="11443" y="35877"/>
                  </a:lnTo>
                  <a:lnTo>
                    <a:pt x="41215" y="7845"/>
                  </a:lnTo>
                  <a:lnTo>
                    <a:pt x="67870" y="0"/>
                  </a:lnTo>
                  <a:lnTo>
                    <a:pt x="83507" y="1195"/>
                  </a:lnTo>
                  <a:lnTo>
                    <a:pt x="122132" y="18521"/>
                  </a:lnTo>
                  <a:lnTo>
                    <a:pt x="144896" y="51574"/>
                  </a:lnTo>
                  <a:lnTo>
                    <a:pt x="148197" y="65002"/>
                  </a:lnTo>
                  <a:lnTo>
                    <a:pt x="147318" y="82123"/>
                  </a:lnTo>
                  <a:lnTo>
                    <a:pt x="132185" y="123823"/>
                  </a:lnTo>
                  <a:lnTo>
                    <a:pt x="102571" y="148704"/>
                  </a:lnTo>
                  <a:lnTo>
                    <a:pt x="77487" y="154471"/>
                  </a:lnTo>
                  <a:lnTo>
                    <a:pt x="62619" y="153134"/>
                  </a:lnTo>
                  <a:lnTo>
                    <a:pt x="25316" y="134819"/>
                  </a:lnTo>
                  <a:lnTo>
                    <a:pt x="3413" y="100273"/>
                  </a:lnTo>
                  <a:lnTo>
                    <a:pt x="0" y="77111"/>
                  </a:lnTo>
                  <a:close/>
                </a:path>
              </a:pathLst>
            </a:custGeom>
            <a:ln w="50799">
              <a:solidFill>
                <a:srgbClr val="000000"/>
              </a:solidFill>
            </a:ln>
          </p:spPr>
          <p:txBody>
            <a:bodyPr wrap="square" lIns="0" tIns="0" rIns="0" bIns="0" rtlCol="0"/>
            <a:lstStyle/>
            <a:p>
              <a:endParaRPr sz="1600"/>
            </a:p>
          </p:txBody>
        </p:sp>
        <p:sp>
          <p:nvSpPr>
            <p:cNvPr id="55" name="object 55"/>
            <p:cNvSpPr/>
            <p:nvPr/>
          </p:nvSpPr>
          <p:spPr>
            <a:xfrm>
              <a:off x="7789998" y="3469438"/>
              <a:ext cx="315883" cy="324196"/>
            </a:xfrm>
            <a:prstGeom prst="rect">
              <a:avLst/>
            </a:prstGeom>
            <a:blipFill>
              <a:blip r:embed="rId4" cstate="print"/>
              <a:stretch>
                <a:fillRect/>
              </a:stretch>
            </a:blipFill>
          </p:spPr>
          <p:txBody>
            <a:bodyPr wrap="square" lIns="0" tIns="0" rIns="0" bIns="0" rtlCol="0"/>
            <a:lstStyle/>
            <a:p>
              <a:endParaRPr sz="1600"/>
            </a:p>
          </p:txBody>
        </p:sp>
        <p:sp>
          <p:nvSpPr>
            <p:cNvPr id="56" name="object 56"/>
            <p:cNvSpPr/>
            <p:nvPr/>
          </p:nvSpPr>
          <p:spPr>
            <a:xfrm>
              <a:off x="7845373" y="3528251"/>
              <a:ext cx="148590" cy="154940"/>
            </a:xfrm>
            <a:custGeom>
              <a:avLst/>
              <a:gdLst/>
              <a:ahLst/>
              <a:cxnLst/>
              <a:rect l="l" t="t" r="r" b="b"/>
              <a:pathLst>
                <a:path w="148589" h="154939">
                  <a:moveTo>
                    <a:pt x="67870" y="0"/>
                  </a:moveTo>
                  <a:lnTo>
                    <a:pt x="29677" y="15284"/>
                  </a:lnTo>
                  <a:lnTo>
                    <a:pt x="5254" y="48505"/>
                  </a:lnTo>
                  <a:lnTo>
                    <a:pt x="0" y="77112"/>
                  </a:lnTo>
                  <a:lnTo>
                    <a:pt x="521" y="86309"/>
                  </a:lnTo>
                  <a:lnTo>
                    <a:pt x="16021" y="124775"/>
                  </a:lnTo>
                  <a:lnTo>
                    <a:pt x="48825" y="149247"/>
                  </a:lnTo>
                  <a:lnTo>
                    <a:pt x="77486" y="154471"/>
                  </a:lnTo>
                  <a:lnTo>
                    <a:pt x="90427" y="152743"/>
                  </a:lnTo>
                  <a:lnTo>
                    <a:pt x="132184" y="123823"/>
                  </a:lnTo>
                  <a:lnTo>
                    <a:pt x="147317" y="82123"/>
                  </a:lnTo>
                  <a:lnTo>
                    <a:pt x="148196" y="65002"/>
                  </a:lnTo>
                  <a:lnTo>
                    <a:pt x="144895" y="51574"/>
                  </a:lnTo>
                  <a:lnTo>
                    <a:pt x="122131" y="18521"/>
                  </a:lnTo>
                  <a:lnTo>
                    <a:pt x="83506" y="1195"/>
                  </a:lnTo>
                  <a:lnTo>
                    <a:pt x="67870" y="0"/>
                  </a:lnTo>
                  <a:close/>
                </a:path>
              </a:pathLst>
            </a:custGeom>
            <a:solidFill>
              <a:srgbClr val="FFFFFF"/>
            </a:solidFill>
          </p:spPr>
          <p:txBody>
            <a:bodyPr wrap="square" lIns="0" tIns="0" rIns="0" bIns="0" rtlCol="0"/>
            <a:lstStyle/>
            <a:p>
              <a:endParaRPr sz="1600"/>
            </a:p>
          </p:txBody>
        </p:sp>
        <p:sp>
          <p:nvSpPr>
            <p:cNvPr id="57" name="object 57"/>
            <p:cNvSpPr/>
            <p:nvPr/>
          </p:nvSpPr>
          <p:spPr>
            <a:xfrm>
              <a:off x="7845373" y="3528251"/>
              <a:ext cx="148590" cy="154940"/>
            </a:xfrm>
            <a:custGeom>
              <a:avLst/>
              <a:gdLst/>
              <a:ahLst/>
              <a:cxnLst/>
              <a:rect l="l" t="t" r="r" b="b"/>
              <a:pathLst>
                <a:path w="148589" h="154939">
                  <a:moveTo>
                    <a:pt x="0" y="77111"/>
                  </a:moveTo>
                  <a:lnTo>
                    <a:pt x="11443" y="35877"/>
                  </a:lnTo>
                  <a:lnTo>
                    <a:pt x="41215" y="7845"/>
                  </a:lnTo>
                  <a:lnTo>
                    <a:pt x="67870" y="0"/>
                  </a:lnTo>
                  <a:lnTo>
                    <a:pt x="83507" y="1195"/>
                  </a:lnTo>
                  <a:lnTo>
                    <a:pt x="122131" y="18521"/>
                  </a:lnTo>
                  <a:lnTo>
                    <a:pt x="144896" y="51574"/>
                  </a:lnTo>
                  <a:lnTo>
                    <a:pt x="148197" y="65002"/>
                  </a:lnTo>
                  <a:lnTo>
                    <a:pt x="147317" y="82123"/>
                  </a:lnTo>
                  <a:lnTo>
                    <a:pt x="132185" y="123823"/>
                  </a:lnTo>
                  <a:lnTo>
                    <a:pt x="102571" y="148704"/>
                  </a:lnTo>
                  <a:lnTo>
                    <a:pt x="77487" y="154471"/>
                  </a:lnTo>
                  <a:lnTo>
                    <a:pt x="62618" y="153134"/>
                  </a:lnTo>
                  <a:lnTo>
                    <a:pt x="25316" y="134819"/>
                  </a:lnTo>
                  <a:lnTo>
                    <a:pt x="3413" y="100273"/>
                  </a:lnTo>
                  <a:lnTo>
                    <a:pt x="0" y="77111"/>
                  </a:lnTo>
                  <a:close/>
                </a:path>
              </a:pathLst>
            </a:custGeom>
            <a:ln w="50799">
              <a:solidFill>
                <a:srgbClr val="FFFFFF"/>
              </a:solidFill>
            </a:ln>
          </p:spPr>
          <p:txBody>
            <a:bodyPr wrap="square" lIns="0" tIns="0" rIns="0" bIns="0" rtlCol="0"/>
            <a:lstStyle/>
            <a:p>
              <a:endParaRPr sz="1600"/>
            </a:p>
          </p:txBody>
        </p:sp>
        <p:sp>
          <p:nvSpPr>
            <p:cNvPr id="58" name="object 58"/>
            <p:cNvSpPr/>
            <p:nvPr/>
          </p:nvSpPr>
          <p:spPr>
            <a:xfrm>
              <a:off x="7781686" y="3244995"/>
              <a:ext cx="315883" cy="320039"/>
            </a:xfrm>
            <a:prstGeom prst="rect">
              <a:avLst/>
            </a:prstGeom>
            <a:blipFill>
              <a:blip r:embed="rId5" cstate="print"/>
              <a:stretch>
                <a:fillRect/>
              </a:stretch>
            </a:blipFill>
          </p:spPr>
          <p:txBody>
            <a:bodyPr wrap="square" lIns="0" tIns="0" rIns="0" bIns="0" rtlCol="0"/>
            <a:lstStyle/>
            <a:p>
              <a:endParaRPr sz="1600"/>
            </a:p>
          </p:txBody>
        </p:sp>
        <p:sp>
          <p:nvSpPr>
            <p:cNvPr id="59" name="object 59"/>
            <p:cNvSpPr/>
            <p:nvPr/>
          </p:nvSpPr>
          <p:spPr>
            <a:xfrm>
              <a:off x="7837504" y="3299996"/>
              <a:ext cx="148590" cy="154940"/>
            </a:xfrm>
            <a:custGeom>
              <a:avLst/>
              <a:gdLst/>
              <a:ahLst/>
              <a:cxnLst/>
              <a:rect l="l" t="t" r="r" b="b"/>
              <a:pathLst>
                <a:path w="148589" h="154939">
                  <a:moveTo>
                    <a:pt x="67870" y="0"/>
                  </a:moveTo>
                  <a:lnTo>
                    <a:pt x="29677" y="15284"/>
                  </a:lnTo>
                  <a:lnTo>
                    <a:pt x="5254" y="48505"/>
                  </a:lnTo>
                  <a:lnTo>
                    <a:pt x="0" y="77112"/>
                  </a:lnTo>
                  <a:lnTo>
                    <a:pt x="521" y="86311"/>
                  </a:lnTo>
                  <a:lnTo>
                    <a:pt x="16022" y="124776"/>
                  </a:lnTo>
                  <a:lnTo>
                    <a:pt x="48826" y="149248"/>
                  </a:lnTo>
                  <a:lnTo>
                    <a:pt x="77487" y="154472"/>
                  </a:lnTo>
                  <a:lnTo>
                    <a:pt x="90427" y="152744"/>
                  </a:lnTo>
                  <a:lnTo>
                    <a:pt x="132184" y="123823"/>
                  </a:lnTo>
                  <a:lnTo>
                    <a:pt x="147317" y="82123"/>
                  </a:lnTo>
                  <a:lnTo>
                    <a:pt x="148196" y="65002"/>
                  </a:lnTo>
                  <a:lnTo>
                    <a:pt x="144895" y="51574"/>
                  </a:lnTo>
                  <a:lnTo>
                    <a:pt x="122131" y="18521"/>
                  </a:lnTo>
                  <a:lnTo>
                    <a:pt x="83506" y="1195"/>
                  </a:lnTo>
                  <a:lnTo>
                    <a:pt x="67870" y="0"/>
                  </a:lnTo>
                  <a:close/>
                </a:path>
              </a:pathLst>
            </a:custGeom>
            <a:solidFill>
              <a:srgbClr val="000000"/>
            </a:solidFill>
          </p:spPr>
          <p:txBody>
            <a:bodyPr wrap="square" lIns="0" tIns="0" rIns="0" bIns="0" rtlCol="0"/>
            <a:lstStyle/>
            <a:p>
              <a:endParaRPr sz="1600"/>
            </a:p>
          </p:txBody>
        </p:sp>
        <p:sp>
          <p:nvSpPr>
            <p:cNvPr id="60" name="object 60"/>
            <p:cNvSpPr/>
            <p:nvPr/>
          </p:nvSpPr>
          <p:spPr>
            <a:xfrm>
              <a:off x="7837504" y="3299996"/>
              <a:ext cx="148590" cy="154940"/>
            </a:xfrm>
            <a:custGeom>
              <a:avLst/>
              <a:gdLst/>
              <a:ahLst/>
              <a:cxnLst/>
              <a:rect l="l" t="t" r="r" b="b"/>
              <a:pathLst>
                <a:path w="148589" h="154939">
                  <a:moveTo>
                    <a:pt x="0" y="77111"/>
                  </a:moveTo>
                  <a:lnTo>
                    <a:pt x="11443" y="35877"/>
                  </a:lnTo>
                  <a:lnTo>
                    <a:pt x="41215" y="7845"/>
                  </a:lnTo>
                  <a:lnTo>
                    <a:pt x="67870" y="0"/>
                  </a:lnTo>
                  <a:lnTo>
                    <a:pt x="83507" y="1195"/>
                  </a:lnTo>
                  <a:lnTo>
                    <a:pt x="122131" y="18521"/>
                  </a:lnTo>
                  <a:lnTo>
                    <a:pt x="144896" y="51574"/>
                  </a:lnTo>
                  <a:lnTo>
                    <a:pt x="148197" y="65002"/>
                  </a:lnTo>
                  <a:lnTo>
                    <a:pt x="147317" y="82123"/>
                  </a:lnTo>
                  <a:lnTo>
                    <a:pt x="132185" y="123823"/>
                  </a:lnTo>
                  <a:lnTo>
                    <a:pt x="102571" y="148704"/>
                  </a:lnTo>
                  <a:lnTo>
                    <a:pt x="77487" y="154471"/>
                  </a:lnTo>
                  <a:lnTo>
                    <a:pt x="62618" y="153134"/>
                  </a:lnTo>
                  <a:lnTo>
                    <a:pt x="25316" y="134819"/>
                  </a:lnTo>
                  <a:lnTo>
                    <a:pt x="3413" y="100273"/>
                  </a:lnTo>
                  <a:lnTo>
                    <a:pt x="0" y="77111"/>
                  </a:lnTo>
                  <a:close/>
                </a:path>
              </a:pathLst>
            </a:custGeom>
            <a:ln w="50799">
              <a:solidFill>
                <a:srgbClr val="000000"/>
              </a:solidFill>
            </a:ln>
          </p:spPr>
          <p:txBody>
            <a:bodyPr wrap="square" lIns="0" tIns="0" rIns="0" bIns="0" rtlCol="0"/>
            <a:lstStyle/>
            <a:p>
              <a:endParaRPr sz="1600"/>
            </a:p>
          </p:txBody>
        </p:sp>
        <p:sp>
          <p:nvSpPr>
            <p:cNvPr id="61" name="object 61"/>
            <p:cNvSpPr/>
            <p:nvPr/>
          </p:nvSpPr>
          <p:spPr>
            <a:xfrm>
              <a:off x="7798312" y="3681413"/>
              <a:ext cx="315883" cy="320039"/>
            </a:xfrm>
            <a:prstGeom prst="rect">
              <a:avLst/>
            </a:prstGeom>
            <a:blipFill>
              <a:blip r:embed="rId6" cstate="print"/>
              <a:stretch>
                <a:fillRect/>
              </a:stretch>
            </a:blipFill>
          </p:spPr>
          <p:txBody>
            <a:bodyPr wrap="square" lIns="0" tIns="0" rIns="0" bIns="0" rtlCol="0"/>
            <a:lstStyle/>
            <a:p>
              <a:endParaRPr sz="1600"/>
            </a:p>
          </p:txBody>
        </p:sp>
        <p:sp>
          <p:nvSpPr>
            <p:cNvPr id="62" name="object 62"/>
            <p:cNvSpPr/>
            <p:nvPr/>
          </p:nvSpPr>
          <p:spPr>
            <a:xfrm>
              <a:off x="7852940" y="3736351"/>
              <a:ext cx="148590" cy="154940"/>
            </a:xfrm>
            <a:custGeom>
              <a:avLst/>
              <a:gdLst/>
              <a:ahLst/>
              <a:cxnLst/>
              <a:rect l="l" t="t" r="r" b="b"/>
              <a:pathLst>
                <a:path w="148589" h="154939">
                  <a:moveTo>
                    <a:pt x="67870" y="0"/>
                  </a:moveTo>
                  <a:lnTo>
                    <a:pt x="29677" y="15284"/>
                  </a:lnTo>
                  <a:lnTo>
                    <a:pt x="5254" y="48505"/>
                  </a:lnTo>
                  <a:lnTo>
                    <a:pt x="0" y="77112"/>
                  </a:lnTo>
                  <a:lnTo>
                    <a:pt x="521" y="86311"/>
                  </a:lnTo>
                  <a:lnTo>
                    <a:pt x="16022" y="124776"/>
                  </a:lnTo>
                  <a:lnTo>
                    <a:pt x="48826" y="149248"/>
                  </a:lnTo>
                  <a:lnTo>
                    <a:pt x="77487" y="154472"/>
                  </a:lnTo>
                  <a:lnTo>
                    <a:pt x="90427" y="152744"/>
                  </a:lnTo>
                  <a:lnTo>
                    <a:pt x="132184" y="123824"/>
                  </a:lnTo>
                  <a:lnTo>
                    <a:pt x="147317" y="82123"/>
                  </a:lnTo>
                  <a:lnTo>
                    <a:pt x="148196" y="65002"/>
                  </a:lnTo>
                  <a:lnTo>
                    <a:pt x="144895" y="51574"/>
                  </a:lnTo>
                  <a:lnTo>
                    <a:pt x="122131" y="18521"/>
                  </a:lnTo>
                  <a:lnTo>
                    <a:pt x="83506" y="1195"/>
                  </a:lnTo>
                  <a:lnTo>
                    <a:pt x="67870" y="0"/>
                  </a:lnTo>
                  <a:close/>
                </a:path>
              </a:pathLst>
            </a:custGeom>
            <a:solidFill>
              <a:srgbClr val="FFFFFF"/>
            </a:solidFill>
          </p:spPr>
          <p:txBody>
            <a:bodyPr wrap="square" lIns="0" tIns="0" rIns="0" bIns="0" rtlCol="0"/>
            <a:lstStyle/>
            <a:p>
              <a:endParaRPr sz="1600"/>
            </a:p>
          </p:txBody>
        </p:sp>
        <p:sp>
          <p:nvSpPr>
            <p:cNvPr id="63" name="object 63"/>
            <p:cNvSpPr/>
            <p:nvPr/>
          </p:nvSpPr>
          <p:spPr>
            <a:xfrm>
              <a:off x="7852939" y="3736350"/>
              <a:ext cx="148590" cy="154940"/>
            </a:xfrm>
            <a:custGeom>
              <a:avLst/>
              <a:gdLst/>
              <a:ahLst/>
              <a:cxnLst/>
              <a:rect l="l" t="t" r="r" b="b"/>
              <a:pathLst>
                <a:path w="148589" h="154939">
                  <a:moveTo>
                    <a:pt x="0" y="77111"/>
                  </a:moveTo>
                  <a:lnTo>
                    <a:pt x="11443" y="35877"/>
                  </a:lnTo>
                  <a:lnTo>
                    <a:pt x="41215" y="7845"/>
                  </a:lnTo>
                  <a:lnTo>
                    <a:pt x="67870" y="0"/>
                  </a:lnTo>
                  <a:lnTo>
                    <a:pt x="83507" y="1195"/>
                  </a:lnTo>
                  <a:lnTo>
                    <a:pt x="122131" y="18521"/>
                  </a:lnTo>
                  <a:lnTo>
                    <a:pt x="144896" y="51574"/>
                  </a:lnTo>
                  <a:lnTo>
                    <a:pt x="148197" y="65002"/>
                  </a:lnTo>
                  <a:lnTo>
                    <a:pt x="147317" y="82123"/>
                  </a:lnTo>
                  <a:lnTo>
                    <a:pt x="132185" y="123823"/>
                  </a:lnTo>
                  <a:lnTo>
                    <a:pt x="102571" y="148704"/>
                  </a:lnTo>
                  <a:lnTo>
                    <a:pt x="77487" y="154472"/>
                  </a:lnTo>
                  <a:lnTo>
                    <a:pt x="62618" y="153134"/>
                  </a:lnTo>
                  <a:lnTo>
                    <a:pt x="25316" y="134820"/>
                  </a:lnTo>
                  <a:lnTo>
                    <a:pt x="3413" y="100273"/>
                  </a:lnTo>
                  <a:lnTo>
                    <a:pt x="0" y="77111"/>
                  </a:lnTo>
                  <a:close/>
                </a:path>
              </a:pathLst>
            </a:custGeom>
            <a:ln w="50799">
              <a:solidFill>
                <a:srgbClr val="FFFFFF"/>
              </a:solidFill>
            </a:ln>
          </p:spPr>
          <p:txBody>
            <a:bodyPr wrap="square" lIns="0" tIns="0" rIns="0" bIns="0" rtlCol="0"/>
            <a:lstStyle/>
            <a:p>
              <a:endParaRPr sz="1600"/>
            </a:p>
          </p:txBody>
        </p:sp>
        <p:sp>
          <p:nvSpPr>
            <p:cNvPr id="98" name="object 98"/>
            <p:cNvSpPr/>
            <p:nvPr/>
          </p:nvSpPr>
          <p:spPr>
            <a:xfrm>
              <a:off x="6468274" y="3299026"/>
              <a:ext cx="872836" cy="847898"/>
            </a:xfrm>
            <a:prstGeom prst="rect">
              <a:avLst/>
            </a:prstGeom>
            <a:blipFill>
              <a:blip r:embed="rId7" cstate="print"/>
              <a:stretch>
                <a:fillRect/>
              </a:stretch>
            </a:blipFill>
          </p:spPr>
          <p:txBody>
            <a:bodyPr wrap="square" lIns="0" tIns="0" rIns="0" bIns="0" rtlCol="0"/>
            <a:lstStyle/>
            <a:p>
              <a:endParaRPr sz="1600"/>
            </a:p>
          </p:txBody>
        </p:sp>
        <p:sp>
          <p:nvSpPr>
            <p:cNvPr id="99" name="object 99"/>
            <p:cNvSpPr/>
            <p:nvPr/>
          </p:nvSpPr>
          <p:spPr>
            <a:xfrm>
              <a:off x="6539309" y="3348963"/>
              <a:ext cx="729615" cy="702310"/>
            </a:xfrm>
            <a:custGeom>
              <a:avLst/>
              <a:gdLst/>
              <a:ahLst/>
              <a:cxnLst/>
              <a:rect l="l" t="t" r="r" b="b"/>
              <a:pathLst>
                <a:path w="729614" h="702310">
                  <a:moveTo>
                    <a:pt x="364510" y="0"/>
                  </a:moveTo>
                  <a:lnTo>
                    <a:pt x="305385" y="4595"/>
                  </a:lnTo>
                  <a:lnTo>
                    <a:pt x="249297" y="17901"/>
                  </a:lnTo>
                  <a:lnTo>
                    <a:pt x="196997" y="39193"/>
                  </a:lnTo>
                  <a:lnTo>
                    <a:pt x="149235" y="67749"/>
                  </a:lnTo>
                  <a:lnTo>
                    <a:pt x="106762" y="102846"/>
                  </a:lnTo>
                  <a:lnTo>
                    <a:pt x="70329" y="143761"/>
                  </a:lnTo>
                  <a:lnTo>
                    <a:pt x="40686" y="189770"/>
                  </a:lnTo>
                  <a:lnTo>
                    <a:pt x="18583" y="240152"/>
                  </a:lnTo>
                  <a:lnTo>
                    <a:pt x="4770" y="294183"/>
                  </a:lnTo>
                  <a:lnTo>
                    <a:pt x="0" y="351139"/>
                  </a:lnTo>
                  <a:lnTo>
                    <a:pt x="1208" y="379938"/>
                  </a:lnTo>
                  <a:lnTo>
                    <a:pt x="10593" y="435522"/>
                  </a:lnTo>
                  <a:lnTo>
                    <a:pt x="28645" y="487818"/>
                  </a:lnTo>
                  <a:lnTo>
                    <a:pt x="54612" y="536104"/>
                  </a:lnTo>
                  <a:lnTo>
                    <a:pt x="87744" y="579656"/>
                  </a:lnTo>
                  <a:lnTo>
                    <a:pt x="127291" y="617752"/>
                  </a:lnTo>
                  <a:lnTo>
                    <a:pt x="172502" y="649669"/>
                  </a:lnTo>
                  <a:lnTo>
                    <a:pt x="222626" y="674683"/>
                  </a:lnTo>
                  <a:lnTo>
                    <a:pt x="276914" y="692073"/>
                  </a:lnTo>
                  <a:lnTo>
                    <a:pt x="334614" y="701114"/>
                  </a:lnTo>
                  <a:lnTo>
                    <a:pt x="364510" y="702278"/>
                  </a:lnTo>
                  <a:lnTo>
                    <a:pt x="394405" y="701114"/>
                  </a:lnTo>
                  <a:lnTo>
                    <a:pt x="452106" y="692073"/>
                  </a:lnTo>
                  <a:lnTo>
                    <a:pt x="506393" y="674683"/>
                  </a:lnTo>
                  <a:lnTo>
                    <a:pt x="556518" y="649669"/>
                  </a:lnTo>
                  <a:lnTo>
                    <a:pt x="601729" y="617752"/>
                  </a:lnTo>
                  <a:lnTo>
                    <a:pt x="641276" y="579656"/>
                  </a:lnTo>
                  <a:lnTo>
                    <a:pt x="674408" y="536104"/>
                  </a:lnTo>
                  <a:lnTo>
                    <a:pt x="700375" y="487818"/>
                  </a:lnTo>
                  <a:lnTo>
                    <a:pt x="718426" y="435522"/>
                  </a:lnTo>
                  <a:lnTo>
                    <a:pt x="727812" y="379938"/>
                  </a:lnTo>
                  <a:lnTo>
                    <a:pt x="729020" y="351139"/>
                  </a:lnTo>
                  <a:lnTo>
                    <a:pt x="727812" y="322340"/>
                  </a:lnTo>
                  <a:lnTo>
                    <a:pt x="718426" y="266756"/>
                  </a:lnTo>
                  <a:lnTo>
                    <a:pt x="700375" y="214460"/>
                  </a:lnTo>
                  <a:lnTo>
                    <a:pt x="674408" y="166174"/>
                  </a:lnTo>
                  <a:lnTo>
                    <a:pt x="641276" y="122621"/>
                  </a:lnTo>
                  <a:lnTo>
                    <a:pt x="601729" y="84525"/>
                  </a:lnTo>
                  <a:lnTo>
                    <a:pt x="556518" y="52608"/>
                  </a:lnTo>
                  <a:lnTo>
                    <a:pt x="506393" y="27594"/>
                  </a:lnTo>
                  <a:lnTo>
                    <a:pt x="452106" y="10205"/>
                  </a:lnTo>
                  <a:lnTo>
                    <a:pt x="394405" y="1164"/>
                  </a:lnTo>
                  <a:lnTo>
                    <a:pt x="364510" y="0"/>
                  </a:lnTo>
                  <a:close/>
                </a:path>
              </a:pathLst>
            </a:custGeom>
            <a:solidFill>
              <a:srgbClr val="E5CCBE"/>
            </a:solidFill>
          </p:spPr>
          <p:txBody>
            <a:bodyPr wrap="square" lIns="0" tIns="0" rIns="0" bIns="0" rtlCol="0"/>
            <a:lstStyle/>
            <a:p>
              <a:endParaRPr sz="1600"/>
            </a:p>
          </p:txBody>
        </p:sp>
        <p:sp>
          <p:nvSpPr>
            <p:cNvPr id="100" name="object 100"/>
            <p:cNvSpPr/>
            <p:nvPr/>
          </p:nvSpPr>
          <p:spPr>
            <a:xfrm>
              <a:off x="6749070" y="3558573"/>
              <a:ext cx="309880" cy="73025"/>
            </a:xfrm>
            <a:custGeom>
              <a:avLst/>
              <a:gdLst/>
              <a:ahLst/>
              <a:cxnLst/>
              <a:rect l="l" t="t" r="r" b="b"/>
              <a:pathLst>
                <a:path w="309879" h="73025">
                  <a:moveTo>
                    <a:pt x="35693" y="0"/>
                  </a:moveTo>
                  <a:lnTo>
                    <a:pt x="21716" y="3446"/>
                  </a:lnTo>
                  <a:lnTo>
                    <a:pt x="10380" y="11382"/>
                  </a:lnTo>
                  <a:lnTo>
                    <a:pt x="2777" y="22755"/>
                  </a:lnTo>
                  <a:lnTo>
                    <a:pt x="0" y="36512"/>
                  </a:lnTo>
                  <a:lnTo>
                    <a:pt x="596" y="42965"/>
                  </a:lnTo>
                  <a:lnTo>
                    <a:pt x="5336" y="54883"/>
                  </a:lnTo>
                  <a:lnTo>
                    <a:pt x="14388" y="64384"/>
                  </a:lnTo>
                  <a:lnTo>
                    <a:pt x="27250" y="70614"/>
                  </a:lnTo>
                  <a:lnTo>
                    <a:pt x="43418" y="72713"/>
                  </a:lnTo>
                  <a:lnTo>
                    <a:pt x="56251" y="68449"/>
                  </a:lnTo>
                  <a:lnTo>
                    <a:pt x="66539" y="59924"/>
                  </a:lnTo>
                  <a:lnTo>
                    <a:pt x="73342" y="47747"/>
                  </a:lnTo>
                  <a:lnTo>
                    <a:pt x="75717" y="32526"/>
                  </a:lnTo>
                  <a:lnTo>
                    <a:pt x="71640" y="19704"/>
                  </a:lnTo>
                  <a:lnTo>
                    <a:pt x="63065" y="9368"/>
                  </a:lnTo>
                  <a:lnTo>
                    <a:pt x="50809" y="2479"/>
                  </a:lnTo>
                  <a:lnTo>
                    <a:pt x="35693" y="0"/>
                  </a:lnTo>
                  <a:close/>
                </a:path>
                <a:path w="309879" h="73025">
                  <a:moveTo>
                    <a:pt x="269249" y="0"/>
                  </a:moveTo>
                  <a:lnTo>
                    <a:pt x="255272" y="3446"/>
                  </a:lnTo>
                  <a:lnTo>
                    <a:pt x="243936" y="11382"/>
                  </a:lnTo>
                  <a:lnTo>
                    <a:pt x="236333" y="22755"/>
                  </a:lnTo>
                  <a:lnTo>
                    <a:pt x="233556" y="36512"/>
                  </a:lnTo>
                  <a:lnTo>
                    <a:pt x="234152" y="42964"/>
                  </a:lnTo>
                  <a:lnTo>
                    <a:pt x="238892" y="54882"/>
                  </a:lnTo>
                  <a:lnTo>
                    <a:pt x="247944" y="64384"/>
                  </a:lnTo>
                  <a:lnTo>
                    <a:pt x="260805" y="70614"/>
                  </a:lnTo>
                  <a:lnTo>
                    <a:pt x="276973" y="72713"/>
                  </a:lnTo>
                  <a:lnTo>
                    <a:pt x="289806" y="68449"/>
                  </a:lnTo>
                  <a:lnTo>
                    <a:pt x="300095" y="59925"/>
                  </a:lnTo>
                  <a:lnTo>
                    <a:pt x="306897" y="47748"/>
                  </a:lnTo>
                  <a:lnTo>
                    <a:pt x="309273" y="32527"/>
                  </a:lnTo>
                  <a:lnTo>
                    <a:pt x="305196" y="19705"/>
                  </a:lnTo>
                  <a:lnTo>
                    <a:pt x="296621" y="9368"/>
                  </a:lnTo>
                  <a:lnTo>
                    <a:pt x="284365" y="2479"/>
                  </a:lnTo>
                  <a:lnTo>
                    <a:pt x="269249" y="0"/>
                  </a:lnTo>
                  <a:close/>
                </a:path>
              </a:pathLst>
            </a:custGeom>
            <a:solidFill>
              <a:srgbClr val="C0AB9F"/>
            </a:solidFill>
          </p:spPr>
          <p:txBody>
            <a:bodyPr wrap="square" lIns="0" tIns="0" rIns="0" bIns="0" rtlCol="0"/>
            <a:lstStyle/>
            <a:p>
              <a:endParaRPr sz="1600"/>
            </a:p>
          </p:txBody>
        </p:sp>
        <p:sp>
          <p:nvSpPr>
            <p:cNvPr id="101" name="object 101"/>
            <p:cNvSpPr/>
            <p:nvPr/>
          </p:nvSpPr>
          <p:spPr>
            <a:xfrm>
              <a:off x="6749069" y="3558573"/>
              <a:ext cx="76200" cy="73025"/>
            </a:xfrm>
            <a:custGeom>
              <a:avLst/>
              <a:gdLst/>
              <a:ahLst/>
              <a:cxnLst/>
              <a:rect l="l" t="t" r="r" b="b"/>
              <a:pathLst>
                <a:path w="76200" h="73025">
                  <a:moveTo>
                    <a:pt x="0" y="36512"/>
                  </a:moveTo>
                  <a:lnTo>
                    <a:pt x="2777" y="22755"/>
                  </a:lnTo>
                  <a:lnTo>
                    <a:pt x="10380" y="11382"/>
                  </a:lnTo>
                  <a:lnTo>
                    <a:pt x="21716" y="3446"/>
                  </a:lnTo>
                  <a:lnTo>
                    <a:pt x="35693" y="0"/>
                  </a:lnTo>
                  <a:lnTo>
                    <a:pt x="50809" y="2479"/>
                  </a:lnTo>
                  <a:lnTo>
                    <a:pt x="63065" y="9368"/>
                  </a:lnTo>
                  <a:lnTo>
                    <a:pt x="71640" y="19705"/>
                  </a:lnTo>
                  <a:lnTo>
                    <a:pt x="75716" y="32527"/>
                  </a:lnTo>
                  <a:lnTo>
                    <a:pt x="73341" y="47748"/>
                  </a:lnTo>
                  <a:lnTo>
                    <a:pt x="66538" y="59925"/>
                  </a:lnTo>
                  <a:lnTo>
                    <a:pt x="56249" y="68449"/>
                  </a:lnTo>
                  <a:lnTo>
                    <a:pt x="43416" y="72713"/>
                  </a:lnTo>
                  <a:lnTo>
                    <a:pt x="27248" y="70613"/>
                  </a:lnTo>
                  <a:lnTo>
                    <a:pt x="14387" y="64384"/>
                  </a:lnTo>
                  <a:lnTo>
                    <a:pt x="5335" y="54881"/>
                  </a:lnTo>
                  <a:lnTo>
                    <a:pt x="595" y="42964"/>
                  </a:lnTo>
                  <a:lnTo>
                    <a:pt x="0" y="36512"/>
                  </a:lnTo>
                  <a:close/>
                </a:path>
              </a:pathLst>
            </a:custGeom>
            <a:ln w="50799">
              <a:solidFill>
                <a:srgbClr val="8F6043"/>
              </a:solidFill>
            </a:ln>
          </p:spPr>
          <p:txBody>
            <a:bodyPr wrap="square" lIns="0" tIns="0" rIns="0" bIns="0" rtlCol="0"/>
            <a:lstStyle/>
            <a:p>
              <a:endParaRPr sz="1600"/>
            </a:p>
          </p:txBody>
        </p:sp>
        <p:sp>
          <p:nvSpPr>
            <p:cNvPr id="102" name="object 102"/>
            <p:cNvSpPr/>
            <p:nvPr/>
          </p:nvSpPr>
          <p:spPr>
            <a:xfrm>
              <a:off x="6982625" y="3558573"/>
              <a:ext cx="76200" cy="73025"/>
            </a:xfrm>
            <a:custGeom>
              <a:avLst/>
              <a:gdLst/>
              <a:ahLst/>
              <a:cxnLst/>
              <a:rect l="l" t="t" r="r" b="b"/>
              <a:pathLst>
                <a:path w="76200" h="73025">
                  <a:moveTo>
                    <a:pt x="0" y="36512"/>
                  </a:moveTo>
                  <a:lnTo>
                    <a:pt x="2777" y="22755"/>
                  </a:lnTo>
                  <a:lnTo>
                    <a:pt x="10380" y="11382"/>
                  </a:lnTo>
                  <a:lnTo>
                    <a:pt x="21716" y="3446"/>
                  </a:lnTo>
                  <a:lnTo>
                    <a:pt x="35693" y="0"/>
                  </a:lnTo>
                  <a:lnTo>
                    <a:pt x="50809" y="2479"/>
                  </a:lnTo>
                  <a:lnTo>
                    <a:pt x="63064" y="9368"/>
                  </a:lnTo>
                  <a:lnTo>
                    <a:pt x="71640" y="19705"/>
                  </a:lnTo>
                  <a:lnTo>
                    <a:pt x="75716" y="32527"/>
                  </a:lnTo>
                  <a:lnTo>
                    <a:pt x="73341" y="47748"/>
                  </a:lnTo>
                  <a:lnTo>
                    <a:pt x="66538" y="59925"/>
                  </a:lnTo>
                  <a:lnTo>
                    <a:pt x="56249" y="68449"/>
                  </a:lnTo>
                  <a:lnTo>
                    <a:pt x="43416" y="72713"/>
                  </a:lnTo>
                  <a:lnTo>
                    <a:pt x="27248" y="70613"/>
                  </a:lnTo>
                  <a:lnTo>
                    <a:pt x="14387" y="64384"/>
                  </a:lnTo>
                  <a:lnTo>
                    <a:pt x="5335" y="54881"/>
                  </a:lnTo>
                  <a:lnTo>
                    <a:pt x="595" y="42963"/>
                  </a:lnTo>
                  <a:lnTo>
                    <a:pt x="0" y="36512"/>
                  </a:lnTo>
                  <a:close/>
                </a:path>
              </a:pathLst>
            </a:custGeom>
            <a:ln w="50799">
              <a:solidFill>
                <a:srgbClr val="8F6043"/>
              </a:solidFill>
            </a:ln>
          </p:spPr>
          <p:txBody>
            <a:bodyPr wrap="square" lIns="0" tIns="0" rIns="0" bIns="0" rtlCol="0"/>
            <a:lstStyle/>
            <a:p>
              <a:endParaRPr sz="1600"/>
            </a:p>
          </p:txBody>
        </p:sp>
        <p:sp>
          <p:nvSpPr>
            <p:cNvPr id="103" name="object 103"/>
            <p:cNvSpPr/>
            <p:nvPr/>
          </p:nvSpPr>
          <p:spPr>
            <a:xfrm>
              <a:off x="6706250" y="3853237"/>
              <a:ext cx="394970" cy="65405"/>
            </a:xfrm>
            <a:custGeom>
              <a:avLst/>
              <a:gdLst/>
              <a:ahLst/>
              <a:cxnLst/>
              <a:rect l="l" t="t" r="r" b="b"/>
              <a:pathLst>
                <a:path w="394970" h="65404">
                  <a:moveTo>
                    <a:pt x="0" y="0"/>
                  </a:moveTo>
                  <a:lnTo>
                    <a:pt x="39508" y="23527"/>
                  </a:lnTo>
                  <a:lnTo>
                    <a:pt x="79008" y="41826"/>
                  </a:lnTo>
                  <a:lnTo>
                    <a:pt x="118498" y="54897"/>
                  </a:lnTo>
                  <a:lnTo>
                    <a:pt x="157979" y="62739"/>
                  </a:lnTo>
                  <a:lnTo>
                    <a:pt x="197451" y="65353"/>
                  </a:lnTo>
                  <a:lnTo>
                    <a:pt x="217183" y="64700"/>
                  </a:lnTo>
                  <a:lnTo>
                    <a:pt x="256641" y="59471"/>
                  </a:lnTo>
                  <a:lnTo>
                    <a:pt x="296090" y="49015"/>
                  </a:lnTo>
                  <a:lnTo>
                    <a:pt x="335530" y="33330"/>
                  </a:lnTo>
                  <a:lnTo>
                    <a:pt x="374960" y="12417"/>
                  </a:lnTo>
                  <a:lnTo>
                    <a:pt x="394671" y="0"/>
                  </a:lnTo>
                </a:path>
              </a:pathLst>
            </a:custGeom>
            <a:ln w="50799">
              <a:solidFill>
                <a:srgbClr val="8F6043"/>
              </a:solidFill>
            </a:ln>
          </p:spPr>
          <p:txBody>
            <a:bodyPr wrap="square" lIns="0" tIns="0" rIns="0" bIns="0" rtlCol="0"/>
            <a:lstStyle/>
            <a:p>
              <a:endParaRPr sz="1600"/>
            </a:p>
          </p:txBody>
        </p:sp>
        <p:sp>
          <p:nvSpPr>
            <p:cNvPr id="104" name="object 104"/>
            <p:cNvSpPr/>
            <p:nvPr/>
          </p:nvSpPr>
          <p:spPr>
            <a:xfrm>
              <a:off x="6539308" y="3348963"/>
              <a:ext cx="729615" cy="702310"/>
            </a:xfrm>
            <a:custGeom>
              <a:avLst/>
              <a:gdLst/>
              <a:ahLst/>
              <a:cxnLst/>
              <a:rect l="l" t="t" r="r" b="b"/>
              <a:pathLst>
                <a:path w="729614" h="702310">
                  <a:moveTo>
                    <a:pt x="0" y="351139"/>
                  </a:moveTo>
                  <a:lnTo>
                    <a:pt x="4770" y="294182"/>
                  </a:lnTo>
                  <a:lnTo>
                    <a:pt x="18582" y="240151"/>
                  </a:lnTo>
                  <a:lnTo>
                    <a:pt x="40685" y="189770"/>
                  </a:lnTo>
                  <a:lnTo>
                    <a:pt x="70329" y="143760"/>
                  </a:lnTo>
                  <a:lnTo>
                    <a:pt x="106762" y="102846"/>
                  </a:lnTo>
                  <a:lnTo>
                    <a:pt x="149235" y="67749"/>
                  </a:lnTo>
                  <a:lnTo>
                    <a:pt x="196996" y="39193"/>
                  </a:lnTo>
                  <a:lnTo>
                    <a:pt x="249296" y="17901"/>
                  </a:lnTo>
                  <a:lnTo>
                    <a:pt x="305384" y="4595"/>
                  </a:lnTo>
                  <a:lnTo>
                    <a:pt x="364509" y="0"/>
                  </a:lnTo>
                  <a:lnTo>
                    <a:pt x="394405" y="1164"/>
                  </a:lnTo>
                  <a:lnTo>
                    <a:pt x="452105" y="10205"/>
                  </a:lnTo>
                  <a:lnTo>
                    <a:pt x="506393" y="27594"/>
                  </a:lnTo>
                  <a:lnTo>
                    <a:pt x="556518" y="52608"/>
                  </a:lnTo>
                  <a:lnTo>
                    <a:pt x="601729" y="84525"/>
                  </a:lnTo>
                  <a:lnTo>
                    <a:pt x="641275" y="122621"/>
                  </a:lnTo>
                  <a:lnTo>
                    <a:pt x="674407" y="166173"/>
                  </a:lnTo>
                  <a:lnTo>
                    <a:pt x="700374" y="214459"/>
                  </a:lnTo>
                  <a:lnTo>
                    <a:pt x="718426" y="266756"/>
                  </a:lnTo>
                  <a:lnTo>
                    <a:pt x="727811" y="322340"/>
                  </a:lnTo>
                  <a:lnTo>
                    <a:pt x="729019" y="351139"/>
                  </a:lnTo>
                  <a:lnTo>
                    <a:pt x="727811" y="379937"/>
                  </a:lnTo>
                  <a:lnTo>
                    <a:pt x="718426" y="435521"/>
                  </a:lnTo>
                  <a:lnTo>
                    <a:pt x="700374" y="487818"/>
                  </a:lnTo>
                  <a:lnTo>
                    <a:pt x="674407" y="536103"/>
                  </a:lnTo>
                  <a:lnTo>
                    <a:pt x="641275" y="579656"/>
                  </a:lnTo>
                  <a:lnTo>
                    <a:pt x="601729" y="617752"/>
                  </a:lnTo>
                  <a:lnTo>
                    <a:pt x="556518" y="649669"/>
                  </a:lnTo>
                  <a:lnTo>
                    <a:pt x="506393" y="674683"/>
                  </a:lnTo>
                  <a:lnTo>
                    <a:pt x="452105" y="692072"/>
                  </a:lnTo>
                  <a:lnTo>
                    <a:pt x="394405" y="701113"/>
                  </a:lnTo>
                  <a:lnTo>
                    <a:pt x="364509" y="702277"/>
                  </a:lnTo>
                  <a:lnTo>
                    <a:pt x="334614" y="701113"/>
                  </a:lnTo>
                  <a:lnTo>
                    <a:pt x="276913" y="692072"/>
                  </a:lnTo>
                  <a:lnTo>
                    <a:pt x="222626" y="674683"/>
                  </a:lnTo>
                  <a:lnTo>
                    <a:pt x="172501" y="649669"/>
                  </a:lnTo>
                  <a:lnTo>
                    <a:pt x="127290" y="617752"/>
                  </a:lnTo>
                  <a:lnTo>
                    <a:pt x="87744" y="579656"/>
                  </a:lnTo>
                  <a:lnTo>
                    <a:pt x="54611" y="536103"/>
                  </a:lnTo>
                  <a:lnTo>
                    <a:pt x="28644" y="487818"/>
                  </a:lnTo>
                  <a:lnTo>
                    <a:pt x="10593" y="435521"/>
                  </a:lnTo>
                  <a:lnTo>
                    <a:pt x="1208" y="379937"/>
                  </a:lnTo>
                  <a:lnTo>
                    <a:pt x="0" y="351139"/>
                  </a:lnTo>
                  <a:close/>
                </a:path>
              </a:pathLst>
            </a:custGeom>
            <a:ln w="50799">
              <a:solidFill>
                <a:srgbClr val="8F6043"/>
              </a:solidFill>
            </a:ln>
          </p:spPr>
          <p:txBody>
            <a:bodyPr wrap="square" lIns="0" tIns="0" rIns="0" bIns="0" rtlCol="0"/>
            <a:lstStyle/>
            <a:p>
              <a:endParaRPr sz="1600"/>
            </a:p>
          </p:txBody>
        </p:sp>
        <p:sp>
          <p:nvSpPr>
            <p:cNvPr id="105" name="object 105"/>
            <p:cNvSpPr/>
            <p:nvPr/>
          </p:nvSpPr>
          <p:spPr>
            <a:xfrm>
              <a:off x="6701031" y="2970675"/>
              <a:ext cx="365760" cy="369916"/>
            </a:xfrm>
            <a:prstGeom prst="rect">
              <a:avLst/>
            </a:prstGeom>
            <a:blipFill>
              <a:blip r:embed="rId8" cstate="print"/>
              <a:stretch>
                <a:fillRect/>
              </a:stretch>
            </a:blipFill>
          </p:spPr>
          <p:txBody>
            <a:bodyPr wrap="square" lIns="0" tIns="0" rIns="0" bIns="0" rtlCol="0"/>
            <a:lstStyle/>
            <a:p>
              <a:endParaRPr sz="1600"/>
            </a:p>
          </p:txBody>
        </p:sp>
        <p:sp>
          <p:nvSpPr>
            <p:cNvPr id="106" name="object 106"/>
            <p:cNvSpPr/>
            <p:nvPr/>
          </p:nvSpPr>
          <p:spPr>
            <a:xfrm>
              <a:off x="6759591" y="3028616"/>
              <a:ext cx="196215" cy="203835"/>
            </a:xfrm>
            <a:custGeom>
              <a:avLst/>
              <a:gdLst/>
              <a:ahLst/>
              <a:cxnLst/>
              <a:rect l="l" t="t" r="r" b="b"/>
              <a:pathLst>
                <a:path w="196214" h="203835">
                  <a:moveTo>
                    <a:pt x="96216" y="0"/>
                  </a:moveTo>
                  <a:lnTo>
                    <a:pt x="55585" y="9965"/>
                  </a:lnTo>
                  <a:lnTo>
                    <a:pt x="23546" y="35545"/>
                  </a:lnTo>
                  <a:lnTo>
                    <a:pt x="4060" y="72625"/>
                  </a:lnTo>
                  <a:lnTo>
                    <a:pt x="0" y="101703"/>
                  </a:lnTo>
                  <a:lnTo>
                    <a:pt x="135" y="107104"/>
                  </a:lnTo>
                  <a:lnTo>
                    <a:pt x="10781" y="147910"/>
                  </a:lnTo>
                  <a:lnTo>
                    <a:pt x="36138" y="179938"/>
                  </a:lnTo>
                  <a:lnTo>
                    <a:pt x="72980" y="199326"/>
                  </a:lnTo>
                  <a:lnTo>
                    <a:pt x="102330" y="203322"/>
                  </a:lnTo>
                  <a:lnTo>
                    <a:pt x="116246" y="201646"/>
                  </a:lnTo>
                  <a:lnTo>
                    <a:pt x="153453" y="185351"/>
                  </a:lnTo>
                  <a:lnTo>
                    <a:pt x="180918" y="154916"/>
                  </a:lnTo>
                  <a:lnTo>
                    <a:pt x="194867" y="113889"/>
                  </a:lnTo>
                  <a:lnTo>
                    <a:pt x="195861" y="98474"/>
                  </a:lnTo>
                  <a:lnTo>
                    <a:pt x="194405" y="83855"/>
                  </a:lnTo>
                  <a:lnTo>
                    <a:pt x="179014" y="44718"/>
                  </a:lnTo>
                  <a:lnTo>
                    <a:pt x="149941" y="15782"/>
                  </a:lnTo>
                  <a:lnTo>
                    <a:pt x="110843" y="1057"/>
                  </a:lnTo>
                  <a:lnTo>
                    <a:pt x="96216" y="0"/>
                  </a:lnTo>
                  <a:close/>
                </a:path>
              </a:pathLst>
            </a:custGeom>
            <a:solidFill>
              <a:srgbClr val="000000"/>
            </a:solidFill>
          </p:spPr>
          <p:txBody>
            <a:bodyPr wrap="square" lIns="0" tIns="0" rIns="0" bIns="0" rtlCol="0"/>
            <a:lstStyle/>
            <a:p>
              <a:endParaRPr sz="1600"/>
            </a:p>
          </p:txBody>
        </p:sp>
        <p:sp>
          <p:nvSpPr>
            <p:cNvPr id="107" name="object 107"/>
            <p:cNvSpPr/>
            <p:nvPr/>
          </p:nvSpPr>
          <p:spPr>
            <a:xfrm>
              <a:off x="6759591" y="3028616"/>
              <a:ext cx="196215" cy="203835"/>
            </a:xfrm>
            <a:custGeom>
              <a:avLst/>
              <a:gdLst/>
              <a:ahLst/>
              <a:cxnLst/>
              <a:rect l="l" t="t" r="r" b="b"/>
              <a:pathLst>
                <a:path w="196214" h="203835">
                  <a:moveTo>
                    <a:pt x="0" y="101703"/>
                  </a:moveTo>
                  <a:lnTo>
                    <a:pt x="8916" y="59241"/>
                  </a:lnTo>
                  <a:lnTo>
                    <a:pt x="33027" y="25537"/>
                  </a:lnTo>
                  <a:lnTo>
                    <a:pt x="68370" y="4705"/>
                  </a:lnTo>
                  <a:lnTo>
                    <a:pt x="96216" y="0"/>
                  </a:lnTo>
                  <a:lnTo>
                    <a:pt x="110843" y="1057"/>
                  </a:lnTo>
                  <a:lnTo>
                    <a:pt x="149940" y="15782"/>
                  </a:lnTo>
                  <a:lnTo>
                    <a:pt x="179014" y="44718"/>
                  </a:lnTo>
                  <a:lnTo>
                    <a:pt x="194405" y="83855"/>
                  </a:lnTo>
                  <a:lnTo>
                    <a:pt x="195861" y="98474"/>
                  </a:lnTo>
                  <a:lnTo>
                    <a:pt x="194867" y="113890"/>
                  </a:lnTo>
                  <a:lnTo>
                    <a:pt x="180918" y="154916"/>
                  </a:lnTo>
                  <a:lnTo>
                    <a:pt x="153453" y="185352"/>
                  </a:lnTo>
                  <a:lnTo>
                    <a:pt x="116246" y="201646"/>
                  </a:lnTo>
                  <a:lnTo>
                    <a:pt x="102330" y="203322"/>
                  </a:lnTo>
                  <a:lnTo>
                    <a:pt x="87256" y="202312"/>
                  </a:lnTo>
                  <a:lnTo>
                    <a:pt x="47302" y="187996"/>
                  </a:lnTo>
                  <a:lnTo>
                    <a:pt x="17759" y="159753"/>
                  </a:lnTo>
                  <a:lnTo>
                    <a:pt x="1851" y="121443"/>
                  </a:lnTo>
                  <a:lnTo>
                    <a:pt x="0" y="101703"/>
                  </a:lnTo>
                  <a:close/>
                </a:path>
              </a:pathLst>
            </a:custGeom>
            <a:ln w="50799">
              <a:solidFill>
                <a:srgbClr val="000000"/>
              </a:solidFill>
            </a:ln>
          </p:spPr>
          <p:txBody>
            <a:bodyPr wrap="square" lIns="0" tIns="0" rIns="0" bIns="0" rtlCol="0"/>
            <a:lstStyle/>
            <a:p>
              <a:endParaRPr sz="1600"/>
            </a:p>
          </p:txBody>
        </p:sp>
        <p:sp>
          <p:nvSpPr>
            <p:cNvPr id="108" name="object 108"/>
            <p:cNvSpPr/>
            <p:nvPr/>
          </p:nvSpPr>
          <p:spPr>
            <a:xfrm>
              <a:off x="3980396" y="4253943"/>
              <a:ext cx="9525" cy="1344295"/>
            </a:xfrm>
            <a:custGeom>
              <a:avLst/>
              <a:gdLst/>
              <a:ahLst/>
              <a:cxnLst/>
              <a:rect l="l" t="t" r="r" b="b"/>
              <a:pathLst>
                <a:path w="9525" h="1344295">
                  <a:moveTo>
                    <a:pt x="0" y="0"/>
                  </a:moveTo>
                  <a:lnTo>
                    <a:pt x="9348" y="1343819"/>
                  </a:lnTo>
                </a:path>
              </a:pathLst>
            </a:custGeom>
            <a:ln w="25399">
              <a:solidFill>
                <a:srgbClr val="6D5F58"/>
              </a:solidFill>
            </a:ln>
          </p:spPr>
          <p:txBody>
            <a:bodyPr wrap="square" lIns="0" tIns="0" rIns="0" bIns="0" rtlCol="0"/>
            <a:lstStyle/>
            <a:p>
              <a:endParaRPr sz="1400"/>
            </a:p>
          </p:txBody>
        </p:sp>
        <p:sp>
          <p:nvSpPr>
            <p:cNvPr id="110" name="object 110"/>
            <p:cNvSpPr/>
            <p:nvPr/>
          </p:nvSpPr>
          <p:spPr>
            <a:xfrm>
              <a:off x="3312856" y="3004390"/>
              <a:ext cx="1335405" cy="1249680"/>
            </a:xfrm>
            <a:custGeom>
              <a:avLst/>
              <a:gdLst/>
              <a:ahLst/>
              <a:cxnLst/>
              <a:rect l="l" t="t" r="r" b="b"/>
              <a:pathLst>
                <a:path w="1335405" h="1249679">
                  <a:moveTo>
                    <a:pt x="0" y="0"/>
                  </a:moveTo>
                  <a:lnTo>
                    <a:pt x="1335081" y="0"/>
                  </a:lnTo>
                  <a:lnTo>
                    <a:pt x="1335081" y="1249551"/>
                  </a:lnTo>
                  <a:lnTo>
                    <a:pt x="0" y="1249551"/>
                  </a:lnTo>
                  <a:lnTo>
                    <a:pt x="0" y="0"/>
                  </a:lnTo>
                  <a:close/>
                </a:path>
              </a:pathLst>
            </a:custGeom>
            <a:solidFill>
              <a:srgbClr val="B38939"/>
            </a:solidFill>
          </p:spPr>
          <p:txBody>
            <a:bodyPr wrap="square" lIns="0" tIns="0" rIns="0" bIns="0" rtlCol="0"/>
            <a:lstStyle/>
            <a:p>
              <a:endParaRPr sz="1600"/>
            </a:p>
          </p:txBody>
        </p:sp>
        <p:sp>
          <p:nvSpPr>
            <p:cNvPr id="111" name="object 111"/>
            <p:cNvSpPr/>
            <p:nvPr/>
          </p:nvSpPr>
          <p:spPr>
            <a:xfrm>
              <a:off x="3312856" y="3004390"/>
              <a:ext cx="1335405" cy="1249680"/>
            </a:xfrm>
            <a:custGeom>
              <a:avLst/>
              <a:gdLst/>
              <a:ahLst/>
              <a:cxnLst/>
              <a:rect l="l" t="t" r="r" b="b"/>
              <a:pathLst>
                <a:path w="1335405" h="1249679">
                  <a:moveTo>
                    <a:pt x="0" y="0"/>
                  </a:moveTo>
                  <a:lnTo>
                    <a:pt x="1335081" y="0"/>
                  </a:lnTo>
                  <a:lnTo>
                    <a:pt x="1335081" y="1249551"/>
                  </a:lnTo>
                  <a:lnTo>
                    <a:pt x="0" y="1249551"/>
                  </a:lnTo>
                  <a:lnTo>
                    <a:pt x="0" y="0"/>
                  </a:lnTo>
                  <a:close/>
                </a:path>
              </a:pathLst>
            </a:custGeom>
            <a:ln w="25399">
              <a:solidFill>
                <a:srgbClr val="919191"/>
              </a:solidFill>
            </a:ln>
          </p:spPr>
          <p:txBody>
            <a:bodyPr wrap="square" lIns="0" tIns="0" rIns="0" bIns="0" rtlCol="0"/>
            <a:lstStyle/>
            <a:p>
              <a:endParaRPr sz="1600"/>
            </a:p>
          </p:txBody>
        </p:sp>
        <p:sp>
          <p:nvSpPr>
            <p:cNvPr id="112" name="object 112"/>
            <p:cNvSpPr/>
            <p:nvPr/>
          </p:nvSpPr>
          <p:spPr>
            <a:xfrm>
              <a:off x="3966144" y="3390467"/>
              <a:ext cx="315883" cy="324196"/>
            </a:xfrm>
            <a:prstGeom prst="rect">
              <a:avLst/>
            </a:prstGeom>
            <a:blipFill>
              <a:blip r:embed="rId9" cstate="print"/>
              <a:stretch>
                <a:fillRect/>
              </a:stretch>
            </a:blipFill>
          </p:spPr>
          <p:txBody>
            <a:bodyPr wrap="square" lIns="0" tIns="0" rIns="0" bIns="0" rtlCol="0"/>
            <a:lstStyle/>
            <a:p>
              <a:endParaRPr sz="1600"/>
            </a:p>
          </p:txBody>
        </p:sp>
        <p:sp>
          <p:nvSpPr>
            <p:cNvPr id="113" name="object 113"/>
            <p:cNvSpPr/>
            <p:nvPr/>
          </p:nvSpPr>
          <p:spPr>
            <a:xfrm>
              <a:off x="4022248" y="3448486"/>
              <a:ext cx="148590" cy="154940"/>
            </a:xfrm>
            <a:custGeom>
              <a:avLst/>
              <a:gdLst/>
              <a:ahLst/>
              <a:cxnLst/>
              <a:rect l="l" t="t" r="r" b="b"/>
              <a:pathLst>
                <a:path w="148589" h="154939">
                  <a:moveTo>
                    <a:pt x="67870" y="0"/>
                  </a:moveTo>
                  <a:lnTo>
                    <a:pt x="29677" y="15284"/>
                  </a:lnTo>
                  <a:lnTo>
                    <a:pt x="5254" y="48505"/>
                  </a:lnTo>
                  <a:lnTo>
                    <a:pt x="0" y="77112"/>
                  </a:lnTo>
                  <a:lnTo>
                    <a:pt x="521" y="86310"/>
                  </a:lnTo>
                  <a:lnTo>
                    <a:pt x="16022" y="124775"/>
                  </a:lnTo>
                  <a:lnTo>
                    <a:pt x="48826" y="149247"/>
                  </a:lnTo>
                  <a:lnTo>
                    <a:pt x="77488" y="154471"/>
                  </a:lnTo>
                  <a:lnTo>
                    <a:pt x="90428" y="152743"/>
                  </a:lnTo>
                  <a:lnTo>
                    <a:pt x="132186" y="123823"/>
                  </a:lnTo>
                  <a:lnTo>
                    <a:pt x="147318" y="82123"/>
                  </a:lnTo>
                  <a:lnTo>
                    <a:pt x="148197" y="65001"/>
                  </a:lnTo>
                  <a:lnTo>
                    <a:pt x="144896" y="51573"/>
                  </a:lnTo>
                  <a:lnTo>
                    <a:pt x="122132" y="18521"/>
                  </a:lnTo>
                  <a:lnTo>
                    <a:pt x="83507" y="1195"/>
                  </a:lnTo>
                  <a:lnTo>
                    <a:pt x="67870" y="0"/>
                  </a:lnTo>
                  <a:close/>
                </a:path>
              </a:pathLst>
            </a:custGeom>
            <a:solidFill>
              <a:srgbClr val="000000"/>
            </a:solidFill>
          </p:spPr>
          <p:txBody>
            <a:bodyPr wrap="square" lIns="0" tIns="0" rIns="0" bIns="0" rtlCol="0"/>
            <a:lstStyle/>
            <a:p>
              <a:endParaRPr sz="1600"/>
            </a:p>
          </p:txBody>
        </p:sp>
        <p:sp>
          <p:nvSpPr>
            <p:cNvPr id="114" name="object 114"/>
            <p:cNvSpPr/>
            <p:nvPr/>
          </p:nvSpPr>
          <p:spPr>
            <a:xfrm>
              <a:off x="4022248" y="3448486"/>
              <a:ext cx="148590" cy="154940"/>
            </a:xfrm>
            <a:custGeom>
              <a:avLst/>
              <a:gdLst/>
              <a:ahLst/>
              <a:cxnLst/>
              <a:rect l="l" t="t" r="r" b="b"/>
              <a:pathLst>
                <a:path w="148589" h="154939">
                  <a:moveTo>
                    <a:pt x="0" y="77111"/>
                  </a:moveTo>
                  <a:lnTo>
                    <a:pt x="11443" y="35877"/>
                  </a:lnTo>
                  <a:lnTo>
                    <a:pt x="41215" y="7845"/>
                  </a:lnTo>
                  <a:lnTo>
                    <a:pt x="67870" y="0"/>
                  </a:lnTo>
                  <a:lnTo>
                    <a:pt x="83507" y="1195"/>
                  </a:lnTo>
                  <a:lnTo>
                    <a:pt x="122131" y="18521"/>
                  </a:lnTo>
                  <a:lnTo>
                    <a:pt x="144896" y="51574"/>
                  </a:lnTo>
                  <a:lnTo>
                    <a:pt x="148197" y="65002"/>
                  </a:lnTo>
                  <a:lnTo>
                    <a:pt x="147317" y="82123"/>
                  </a:lnTo>
                  <a:lnTo>
                    <a:pt x="132185" y="123823"/>
                  </a:lnTo>
                  <a:lnTo>
                    <a:pt x="102571" y="148704"/>
                  </a:lnTo>
                  <a:lnTo>
                    <a:pt x="77487" y="154471"/>
                  </a:lnTo>
                  <a:lnTo>
                    <a:pt x="62618" y="153134"/>
                  </a:lnTo>
                  <a:lnTo>
                    <a:pt x="25316" y="134819"/>
                  </a:lnTo>
                  <a:lnTo>
                    <a:pt x="3413" y="100273"/>
                  </a:lnTo>
                  <a:lnTo>
                    <a:pt x="0" y="77111"/>
                  </a:lnTo>
                  <a:close/>
                </a:path>
              </a:pathLst>
            </a:custGeom>
            <a:ln w="50799">
              <a:solidFill>
                <a:srgbClr val="000000"/>
              </a:solidFill>
            </a:ln>
          </p:spPr>
          <p:txBody>
            <a:bodyPr wrap="square" lIns="0" tIns="0" rIns="0" bIns="0" rtlCol="0"/>
            <a:lstStyle/>
            <a:p>
              <a:endParaRPr sz="1600"/>
            </a:p>
          </p:txBody>
        </p:sp>
        <p:sp>
          <p:nvSpPr>
            <p:cNvPr id="115" name="object 115"/>
            <p:cNvSpPr/>
            <p:nvPr/>
          </p:nvSpPr>
          <p:spPr>
            <a:xfrm>
              <a:off x="3708449" y="3402936"/>
              <a:ext cx="315883" cy="324196"/>
            </a:xfrm>
            <a:prstGeom prst="rect">
              <a:avLst/>
            </a:prstGeom>
            <a:blipFill>
              <a:blip r:embed="rId10" cstate="print"/>
              <a:stretch>
                <a:fillRect/>
              </a:stretch>
            </a:blipFill>
          </p:spPr>
          <p:txBody>
            <a:bodyPr wrap="square" lIns="0" tIns="0" rIns="0" bIns="0" rtlCol="0"/>
            <a:lstStyle/>
            <a:p>
              <a:endParaRPr sz="1600"/>
            </a:p>
          </p:txBody>
        </p:sp>
        <p:sp>
          <p:nvSpPr>
            <p:cNvPr id="116" name="object 116"/>
            <p:cNvSpPr/>
            <p:nvPr/>
          </p:nvSpPr>
          <p:spPr>
            <a:xfrm>
              <a:off x="3763048" y="3461179"/>
              <a:ext cx="148590" cy="154940"/>
            </a:xfrm>
            <a:custGeom>
              <a:avLst/>
              <a:gdLst/>
              <a:ahLst/>
              <a:cxnLst/>
              <a:rect l="l" t="t" r="r" b="b"/>
              <a:pathLst>
                <a:path w="148589" h="154939">
                  <a:moveTo>
                    <a:pt x="67871" y="0"/>
                  </a:moveTo>
                  <a:lnTo>
                    <a:pt x="29677" y="15283"/>
                  </a:lnTo>
                  <a:lnTo>
                    <a:pt x="5254" y="48504"/>
                  </a:lnTo>
                  <a:lnTo>
                    <a:pt x="0" y="77111"/>
                  </a:lnTo>
                  <a:lnTo>
                    <a:pt x="521" y="86309"/>
                  </a:lnTo>
                  <a:lnTo>
                    <a:pt x="16021" y="124775"/>
                  </a:lnTo>
                  <a:lnTo>
                    <a:pt x="48825" y="149247"/>
                  </a:lnTo>
                  <a:lnTo>
                    <a:pt x="77486" y="154471"/>
                  </a:lnTo>
                  <a:lnTo>
                    <a:pt x="90426" y="152743"/>
                  </a:lnTo>
                  <a:lnTo>
                    <a:pt x="132184" y="123824"/>
                  </a:lnTo>
                  <a:lnTo>
                    <a:pt x="147317" y="82124"/>
                  </a:lnTo>
                  <a:lnTo>
                    <a:pt x="148196" y="65003"/>
                  </a:lnTo>
                  <a:lnTo>
                    <a:pt x="144896" y="51574"/>
                  </a:lnTo>
                  <a:lnTo>
                    <a:pt x="122132" y="18521"/>
                  </a:lnTo>
                  <a:lnTo>
                    <a:pt x="83507" y="1195"/>
                  </a:lnTo>
                  <a:lnTo>
                    <a:pt x="67871" y="0"/>
                  </a:lnTo>
                  <a:close/>
                </a:path>
              </a:pathLst>
            </a:custGeom>
            <a:solidFill>
              <a:srgbClr val="FFFFFF"/>
            </a:solidFill>
          </p:spPr>
          <p:txBody>
            <a:bodyPr wrap="square" lIns="0" tIns="0" rIns="0" bIns="0" rtlCol="0"/>
            <a:lstStyle/>
            <a:p>
              <a:endParaRPr sz="1600"/>
            </a:p>
          </p:txBody>
        </p:sp>
        <p:sp>
          <p:nvSpPr>
            <p:cNvPr id="117" name="object 117"/>
            <p:cNvSpPr/>
            <p:nvPr/>
          </p:nvSpPr>
          <p:spPr>
            <a:xfrm>
              <a:off x="3763048" y="3461180"/>
              <a:ext cx="148590" cy="154940"/>
            </a:xfrm>
            <a:custGeom>
              <a:avLst/>
              <a:gdLst/>
              <a:ahLst/>
              <a:cxnLst/>
              <a:rect l="l" t="t" r="r" b="b"/>
              <a:pathLst>
                <a:path w="148589" h="154939">
                  <a:moveTo>
                    <a:pt x="0" y="77111"/>
                  </a:moveTo>
                  <a:lnTo>
                    <a:pt x="11443" y="35877"/>
                  </a:lnTo>
                  <a:lnTo>
                    <a:pt x="41215" y="7845"/>
                  </a:lnTo>
                  <a:lnTo>
                    <a:pt x="67870" y="0"/>
                  </a:lnTo>
                  <a:lnTo>
                    <a:pt x="83507" y="1195"/>
                  </a:lnTo>
                  <a:lnTo>
                    <a:pt x="122131" y="18521"/>
                  </a:lnTo>
                  <a:lnTo>
                    <a:pt x="144896" y="51574"/>
                  </a:lnTo>
                  <a:lnTo>
                    <a:pt x="148197" y="65002"/>
                  </a:lnTo>
                  <a:lnTo>
                    <a:pt x="147317" y="82123"/>
                  </a:lnTo>
                  <a:lnTo>
                    <a:pt x="132185" y="123823"/>
                  </a:lnTo>
                  <a:lnTo>
                    <a:pt x="102571" y="148704"/>
                  </a:lnTo>
                  <a:lnTo>
                    <a:pt x="77487" y="154471"/>
                  </a:lnTo>
                  <a:lnTo>
                    <a:pt x="62618" y="153134"/>
                  </a:lnTo>
                  <a:lnTo>
                    <a:pt x="25316" y="134819"/>
                  </a:lnTo>
                  <a:lnTo>
                    <a:pt x="3413" y="100273"/>
                  </a:lnTo>
                  <a:lnTo>
                    <a:pt x="0" y="77111"/>
                  </a:lnTo>
                  <a:close/>
                </a:path>
              </a:pathLst>
            </a:custGeom>
            <a:ln w="50799">
              <a:solidFill>
                <a:srgbClr val="FFFFFF"/>
              </a:solidFill>
            </a:ln>
          </p:spPr>
          <p:txBody>
            <a:bodyPr wrap="square" lIns="0" tIns="0" rIns="0" bIns="0" rtlCol="0"/>
            <a:lstStyle/>
            <a:p>
              <a:endParaRPr sz="1600"/>
            </a:p>
          </p:txBody>
        </p:sp>
        <p:sp>
          <p:nvSpPr>
            <p:cNvPr id="118" name="object 118"/>
            <p:cNvSpPr/>
            <p:nvPr/>
          </p:nvSpPr>
          <p:spPr>
            <a:xfrm>
              <a:off x="3700137" y="3174336"/>
              <a:ext cx="315883" cy="324196"/>
            </a:xfrm>
            <a:prstGeom prst="rect">
              <a:avLst/>
            </a:prstGeom>
            <a:blipFill>
              <a:blip r:embed="rId11" cstate="print"/>
              <a:stretch>
                <a:fillRect/>
              </a:stretch>
            </a:blipFill>
          </p:spPr>
          <p:txBody>
            <a:bodyPr wrap="square" lIns="0" tIns="0" rIns="0" bIns="0" rtlCol="0"/>
            <a:lstStyle/>
            <a:p>
              <a:endParaRPr sz="1600"/>
            </a:p>
          </p:txBody>
        </p:sp>
        <p:sp>
          <p:nvSpPr>
            <p:cNvPr id="119" name="object 119"/>
            <p:cNvSpPr/>
            <p:nvPr/>
          </p:nvSpPr>
          <p:spPr>
            <a:xfrm>
              <a:off x="3755179" y="3232925"/>
              <a:ext cx="148590" cy="154940"/>
            </a:xfrm>
            <a:custGeom>
              <a:avLst/>
              <a:gdLst/>
              <a:ahLst/>
              <a:cxnLst/>
              <a:rect l="l" t="t" r="r" b="b"/>
              <a:pathLst>
                <a:path w="148589" h="154939">
                  <a:moveTo>
                    <a:pt x="67870" y="0"/>
                  </a:moveTo>
                  <a:lnTo>
                    <a:pt x="29677" y="15284"/>
                  </a:lnTo>
                  <a:lnTo>
                    <a:pt x="5254" y="48505"/>
                  </a:lnTo>
                  <a:lnTo>
                    <a:pt x="0" y="77112"/>
                  </a:lnTo>
                  <a:lnTo>
                    <a:pt x="521" y="86309"/>
                  </a:lnTo>
                  <a:lnTo>
                    <a:pt x="16021" y="124775"/>
                  </a:lnTo>
                  <a:lnTo>
                    <a:pt x="48825" y="149247"/>
                  </a:lnTo>
                  <a:lnTo>
                    <a:pt x="77486" y="154471"/>
                  </a:lnTo>
                  <a:lnTo>
                    <a:pt x="90427" y="152743"/>
                  </a:lnTo>
                  <a:lnTo>
                    <a:pt x="132184" y="123824"/>
                  </a:lnTo>
                  <a:lnTo>
                    <a:pt x="147317" y="82123"/>
                  </a:lnTo>
                  <a:lnTo>
                    <a:pt x="148196" y="65002"/>
                  </a:lnTo>
                  <a:lnTo>
                    <a:pt x="144895" y="51574"/>
                  </a:lnTo>
                  <a:lnTo>
                    <a:pt x="122131" y="18521"/>
                  </a:lnTo>
                  <a:lnTo>
                    <a:pt x="83506" y="1195"/>
                  </a:lnTo>
                  <a:lnTo>
                    <a:pt x="67870" y="0"/>
                  </a:lnTo>
                  <a:close/>
                </a:path>
              </a:pathLst>
            </a:custGeom>
            <a:solidFill>
              <a:srgbClr val="000000"/>
            </a:solidFill>
          </p:spPr>
          <p:txBody>
            <a:bodyPr wrap="square" lIns="0" tIns="0" rIns="0" bIns="0" rtlCol="0"/>
            <a:lstStyle/>
            <a:p>
              <a:endParaRPr sz="1600"/>
            </a:p>
          </p:txBody>
        </p:sp>
        <p:sp>
          <p:nvSpPr>
            <p:cNvPr id="120" name="object 120"/>
            <p:cNvSpPr/>
            <p:nvPr/>
          </p:nvSpPr>
          <p:spPr>
            <a:xfrm>
              <a:off x="3755179" y="3232925"/>
              <a:ext cx="148590" cy="154940"/>
            </a:xfrm>
            <a:custGeom>
              <a:avLst/>
              <a:gdLst/>
              <a:ahLst/>
              <a:cxnLst/>
              <a:rect l="l" t="t" r="r" b="b"/>
              <a:pathLst>
                <a:path w="148589" h="154939">
                  <a:moveTo>
                    <a:pt x="0" y="77111"/>
                  </a:moveTo>
                  <a:lnTo>
                    <a:pt x="11443" y="35877"/>
                  </a:lnTo>
                  <a:lnTo>
                    <a:pt x="41215" y="7845"/>
                  </a:lnTo>
                  <a:lnTo>
                    <a:pt x="67870" y="0"/>
                  </a:lnTo>
                  <a:lnTo>
                    <a:pt x="83507" y="1195"/>
                  </a:lnTo>
                  <a:lnTo>
                    <a:pt x="122131" y="18521"/>
                  </a:lnTo>
                  <a:lnTo>
                    <a:pt x="144896" y="51574"/>
                  </a:lnTo>
                  <a:lnTo>
                    <a:pt x="148197" y="65002"/>
                  </a:lnTo>
                  <a:lnTo>
                    <a:pt x="147317" y="82123"/>
                  </a:lnTo>
                  <a:lnTo>
                    <a:pt x="132185" y="123823"/>
                  </a:lnTo>
                  <a:lnTo>
                    <a:pt x="102571" y="148704"/>
                  </a:lnTo>
                  <a:lnTo>
                    <a:pt x="77487" y="154471"/>
                  </a:lnTo>
                  <a:lnTo>
                    <a:pt x="62618" y="153134"/>
                  </a:lnTo>
                  <a:lnTo>
                    <a:pt x="25316" y="134819"/>
                  </a:lnTo>
                  <a:lnTo>
                    <a:pt x="3413" y="100273"/>
                  </a:lnTo>
                  <a:lnTo>
                    <a:pt x="0" y="77111"/>
                  </a:lnTo>
                  <a:close/>
                </a:path>
              </a:pathLst>
            </a:custGeom>
            <a:ln w="50799">
              <a:solidFill>
                <a:srgbClr val="000000"/>
              </a:solidFill>
            </a:ln>
          </p:spPr>
          <p:txBody>
            <a:bodyPr wrap="square" lIns="0" tIns="0" rIns="0" bIns="0" rtlCol="0"/>
            <a:lstStyle/>
            <a:p>
              <a:endParaRPr sz="1600"/>
            </a:p>
          </p:txBody>
        </p:sp>
        <p:sp>
          <p:nvSpPr>
            <p:cNvPr id="121" name="object 121"/>
            <p:cNvSpPr/>
            <p:nvPr/>
          </p:nvSpPr>
          <p:spPr>
            <a:xfrm>
              <a:off x="3712606" y="3610753"/>
              <a:ext cx="315883" cy="324196"/>
            </a:xfrm>
            <a:prstGeom prst="rect">
              <a:avLst/>
            </a:prstGeom>
            <a:blipFill>
              <a:blip r:embed="rId12" cstate="print"/>
              <a:stretch>
                <a:fillRect/>
              </a:stretch>
            </a:blipFill>
          </p:spPr>
          <p:txBody>
            <a:bodyPr wrap="square" lIns="0" tIns="0" rIns="0" bIns="0" rtlCol="0"/>
            <a:lstStyle/>
            <a:p>
              <a:endParaRPr sz="1600"/>
            </a:p>
          </p:txBody>
        </p:sp>
        <p:sp>
          <p:nvSpPr>
            <p:cNvPr id="122" name="object 122"/>
            <p:cNvSpPr/>
            <p:nvPr/>
          </p:nvSpPr>
          <p:spPr>
            <a:xfrm>
              <a:off x="3770615" y="3669279"/>
              <a:ext cx="148590" cy="154940"/>
            </a:xfrm>
            <a:custGeom>
              <a:avLst/>
              <a:gdLst/>
              <a:ahLst/>
              <a:cxnLst/>
              <a:rect l="l" t="t" r="r" b="b"/>
              <a:pathLst>
                <a:path w="148589" h="154939">
                  <a:moveTo>
                    <a:pt x="67871" y="0"/>
                  </a:moveTo>
                  <a:lnTo>
                    <a:pt x="29677" y="15283"/>
                  </a:lnTo>
                  <a:lnTo>
                    <a:pt x="5254" y="48504"/>
                  </a:lnTo>
                  <a:lnTo>
                    <a:pt x="0" y="77111"/>
                  </a:lnTo>
                  <a:lnTo>
                    <a:pt x="522" y="86310"/>
                  </a:lnTo>
                  <a:lnTo>
                    <a:pt x="16022" y="124775"/>
                  </a:lnTo>
                  <a:lnTo>
                    <a:pt x="48826" y="149247"/>
                  </a:lnTo>
                  <a:lnTo>
                    <a:pt x="77487" y="154471"/>
                  </a:lnTo>
                  <a:lnTo>
                    <a:pt x="90428" y="152743"/>
                  </a:lnTo>
                  <a:lnTo>
                    <a:pt x="132186" y="123823"/>
                  </a:lnTo>
                  <a:lnTo>
                    <a:pt x="147318" y="82123"/>
                  </a:lnTo>
                  <a:lnTo>
                    <a:pt x="148198" y="65002"/>
                  </a:lnTo>
                  <a:lnTo>
                    <a:pt x="144897" y="51574"/>
                  </a:lnTo>
                  <a:lnTo>
                    <a:pt x="122132" y="18521"/>
                  </a:lnTo>
                  <a:lnTo>
                    <a:pt x="83508" y="1195"/>
                  </a:lnTo>
                  <a:lnTo>
                    <a:pt x="67871" y="0"/>
                  </a:lnTo>
                  <a:close/>
                </a:path>
              </a:pathLst>
            </a:custGeom>
            <a:solidFill>
              <a:srgbClr val="FFFFFF"/>
            </a:solidFill>
          </p:spPr>
          <p:txBody>
            <a:bodyPr wrap="square" lIns="0" tIns="0" rIns="0" bIns="0" rtlCol="0"/>
            <a:lstStyle/>
            <a:p>
              <a:endParaRPr sz="1600"/>
            </a:p>
          </p:txBody>
        </p:sp>
        <p:sp>
          <p:nvSpPr>
            <p:cNvPr id="123" name="object 123"/>
            <p:cNvSpPr/>
            <p:nvPr/>
          </p:nvSpPr>
          <p:spPr>
            <a:xfrm>
              <a:off x="3770615" y="3669279"/>
              <a:ext cx="148590" cy="154940"/>
            </a:xfrm>
            <a:custGeom>
              <a:avLst/>
              <a:gdLst/>
              <a:ahLst/>
              <a:cxnLst/>
              <a:rect l="l" t="t" r="r" b="b"/>
              <a:pathLst>
                <a:path w="148589" h="154939">
                  <a:moveTo>
                    <a:pt x="0" y="77111"/>
                  </a:moveTo>
                  <a:lnTo>
                    <a:pt x="11443" y="35877"/>
                  </a:lnTo>
                  <a:lnTo>
                    <a:pt x="41215" y="7845"/>
                  </a:lnTo>
                  <a:lnTo>
                    <a:pt x="67870" y="0"/>
                  </a:lnTo>
                  <a:lnTo>
                    <a:pt x="83507" y="1195"/>
                  </a:lnTo>
                  <a:lnTo>
                    <a:pt x="122131" y="18521"/>
                  </a:lnTo>
                  <a:lnTo>
                    <a:pt x="144896" y="51574"/>
                  </a:lnTo>
                  <a:lnTo>
                    <a:pt x="148197" y="65002"/>
                  </a:lnTo>
                  <a:lnTo>
                    <a:pt x="147317" y="82123"/>
                  </a:lnTo>
                  <a:lnTo>
                    <a:pt x="132185" y="123823"/>
                  </a:lnTo>
                  <a:lnTo>
                    <a:pt x="102571" y="148704"/>
                  </a:lnTo>
                  <a:lnTo>
                    <a:pt x="77487" y="154471"/>
                  </a:lnTo>
                  <a:lnTo>
                    <a:pt x="62618" y="153134"/>
                  </a:lnTo>
                  <a:lnTo>
                    <a:pt x="25316" y="134819"/>
                  </a:lnTo>
                  <a:lnTo>
                    <a:pt x="3413" y="100273"/>
                  </a:lnTo>
                  <a:lnTo>
                    <a:pt x="0" y="77111"/>
                  </a:lnTo>
                  <a:close/>
                </a:path>
              </a:pathLst>
            </a:custGeom>
            <a:ln w="50799">
              <a:solidFill>
                <a:srgbClr val="FFFFFF"/>
              </a:solidFill>
            </a:ln>
          </p:spPr>
          <p:txBody>
            <a:bodyPr wrap="square" lIns="0" tIns="0" rIns="0" bIns="0" rtlCol="0"/>
            <a:lstStyle/>
            <a:p>
              <a:endParaRPr sz="1600"/>
            </a:p>
          </p:txBody>
        </p:sp>
        <p:grpSp>
          <p:nvGrpSpPr>
            <p:cNvPr id="3" name="Groupe 2"/>
            <p:cNvGrpSpPr/>
            <p:nvPr/>
          </p:nvGrpSpPr>
          <p:grpSpPr>
            <a:xfrm>
              <a:off x="3312856" y="5230983"/>
              <a:ext cx="6146344" cy="1408739"/>
              <a:chOff x="3322355" y="5203507"/>
              <a:chExt cx="6146344" cy="1408739"/>
            </a:xfrm>
          </p:grpSpPr>
          <p:sp>
            <p:nvSpPr>
              <p:cNvPr id="23" name="object 23"/>
              <p:cNvSpPr/>
              <p:nvPr/>
            </p:nvSpPr>
            <p:spPr>
              <a:xfrm>
                <a:off x="8966231" y="5280569"/>
                <a:ext cx="315595" cy="339725"/>
              </a:xfrm>
              <a:custGeom>
                <a:avLst/>
                <a:gdLst/>
                <a:ahLst/>
                <a:cxnLst/>
                <a:rect l="l" t="t" r="r" b="b"/>
                <a:pathLst>
                  <a:path w="315595" h="339725">
                    <a:moveTo>
                      <a:pt x="148488" y="0"/>
                    </a:moveTo>
                    <a:lnTo>
                      <a:pt x="108708" y="8086"/>
                    </a:lnTo>
                    <a:lnTo>
                      <a:pt x="73136" y="26411"/>
                    </a:lnTo>
                    <a:lnTo>
                      <a:pt x="43125" y="53690"/>
                    </a:lnTo>
                    <a:lnTo>
                      <a:pt x="20029" y="88636"/>
                    </a:lnTo>
                    <a:lnTo>
                      <a:pt x="5203" y="129964"/>
                    </a:lnTo>
                    <a:lnTo>
                      <a:pt x="0" y="176388"/>
                    </a:lnTo>
                    <a:lnTo>
                      <a:pt x="1155" y="191323"/>
                    </a:lnTo>
                    <a:lnTo>
                      <a:pt x="11476" y="233540"/>
                    </a:lnTo>
                    <a:lnTo>
                      <a:pt x="31069" y="270706"/>
                    </a:lnTo>
                    <a:lnTo>
                      <a:pt x="58629" y="301315"/>
                    </a:lnTo>
                    <a:lnTo>
                      <a:pt x="92852" y="323863"/>
                    </a:lnTo>
                    <a:lnTo>
                      <a:pt x="132434" y="336844"/>
                    </a:lnTo>
                    <a:lnTo>
                      <a:pt x="161155" y="339439"/>
                    </a:lnTo>
                    <a:lnTo>
                      <a:pt x="175230" y="338429"/>
                    </a:lnTo>
                    <a:lnTo>
                      <a:pt x="215058" y="327840"/>
                    </a:lnTo>
                    <a:lnTo>
                      <a:pt x="250171" y="307122"/>
                    </a:lnTo>
                    <a:lnTo>
                      <a:pt x="279125" y="277829"/>
                    </a:lnTo>
                    <a:lnTo>
                      <a:pt x="300479" y="241514"/>
                    </a:lnTo>
                    <a:lnTo>
                      <a:pt x="312790" y="199730"/>
                    </a:lnTo>
                    <a:lnTo>
                      <a:pt x="315263" y="169603"/>
                    </a:lnTo>
                    <a:lnTo>
                      <a:pt x="314918" y="158283"/>
                    </a:lnTo>
                    <a:lnTo>
                      <a:pt x="307115" y="115796"/>
                    </a:lnTo>
                    <a:lnTo>
                      <a:pt x="289865" y="77835"/>
                    </a:lnTo>
                    <a:lnTo>
                      <a:pt x="264272" y="45837"/>
                    </a:lnTo>
                    <a:lnTo>
                      <a:pt x="231442" y="21241"/>
                    </a:lnTo>
                    <a:lnTo>
                      <a:pt x="192479" y="5483"/>
                    </a:lnTo>
                    <a:lnTo>
                      <a:pt x="148488" y="0"/>
                    </a:lnTo>
                    <a:close/>
                  </a:path>
                </a:pathLst>
              </a:custGeom>
              <a:solidFill>
                <a:srgbClr val="FFFFFF"/>
              </a:solidFill>
            </p:spPr>
            <p:txBody>
              <a:bodyPr wrap="square" lIns="0" tIns="0" rIns="0" bIns="0" rtlCol="0"/>
              <a:lstStyle/>
              <a:p>
                <a:endParaRPr sz="1600"/>
              </a:p>
            </p:txBody>
          </p:sp>
          <p:sp>
            <p:nvSpPr>
              <p:cNvPr id="24" name="object 24"/>
              <p:cNvSpPr/>
              <p:nvPr/>
            </p:nvSpPr>
            <p:spPr>
              <a:xfrm>
                <a:off x="8966231" y="5280569"/>
                <a:ext cx="315595" cy="339725"/>
              </a:xfrm>
              <a:custGeom>
                <a:avLst/>
                <a:gdLst/>
                <a:ahLst/>
                <a:cxnLst/>
                <a:rect l="l" t="t" r="r" b="b"/>
                <a:pathLst>
                  <a:path w="315595" h="339725">
                    <a:moveTo>
                      <a:pt x="315262" y="169602"/>
                    </a:moveTo>
                    <a:lnTo>
                      <a:pt x="309780" y="214169"/>
                    </a:lnTo>
                    <a:lnTo>
                      <a:pt x="294294" y="254303"/>
                    </a:lnTo>
                    <a:lnTo>
                      <a:pt x="270246" y="288450"/>
                    </a:lnTo>
                    <a:lnTo>
                      <a:pt x="239079" y="315057"/>
                    </a:lnTo>
                    <a:lnTo>
                      <a:pt x="202235" y="332572"/>
                    </a:lnTo>
                    <a:lnTo>
                      <a:pt x="161155" y="339439"/>
                    </a:lnTo>
                    <a:lnTo>
                      <a:pt x="146593" y="338785"/>
                    </a:lnTo>
                    <a:lnTo>
                      <a:pt x="105515" y="329327"/>
                    </a:lnTo>
                    <a:lnTo>
                      <a:pt x="69361" y="309801"/>
                    </a:lnTo>
                    <a:lnTo>
                      <a:pt x="39435" y="281711"/>
                    </a:lnTo>
                    <a:lnTo>
                      <a:pt x="17042" y="246563"/>
                    </a:lnTo>
                    <a:lnTo>
                      <a:pt x="3485" y="205863"/>
                    </a:lnTo>
                    <a:lnTo>
                      <a:pt x="0" y="176388"/>
                    </a:lnTo>
                    <a:lnTo>
                      <a:pt x="581" y="160426"/>
                    </a:lnTo>
                    <a:lnTo>
                      <a:pt x="9142" y="115558"/>
                    </a:lnTo>
                    <a:lnTo>
                      <a:pt x="26876" y="76215"/>
                    </a:lnTo>
                    <a:lnTo>
                      <a:pt x="52427" y="43681"/>
                    </a:lnTo>
                    <a:lnTo>
                      <a:pt x="84442" y="19244"/>
                    </a:lnTo>
                    <a:lnTo>
                      <a:pt x="121568" y="4189"/>
                    </a:lnTo>
                    <a:lnTo>
                      <a:pt x="148489" y="0"/>
                    </a:lnTo>
                    <a:lnTo>
                      <a:pt x="163643" y="597"/>
                    </a:lnTo>
                    <a:lnTo>
                      <a:pt x="206080" y="9665"/>
                    </a:lnTo>
                    <a:lnTo>
                      <a:pt x="243122" y="28529"/>
                    </a:lnTo>
                    <a:lnTo>
                      <a:pt x="273662" y="55752"/>
                    </a:lnTo>
                    <a:lnTo>
                      <a:pt x="296596" y="89897"/>
                    </a:lnTo>
                    <a:lnTo>
                      <a:pt x="310820" y="129527"/>
                    </a:lnTo>
                    <a:lnTo>
                      <a:pt x="315262" y="169602"/>
                    </a:lnTo>
                    <a:close/>
                  </a:path>
                </a:pathLst>
              </a:custGeom>
              <a:ln w="50799">
                <a:solidFill>
                  <a:srgbClr val="FFFFFF"/>
                </a:solidFill>
              </a:ln>
            </p:spPr>
            <p:txBody>
              <a:bodyPr wrap="square" lIns="0" tIns="0" rIns="0" bIns="0" rtlCol="0"/>
              <a:lstStyle/>
              <a:p>
                <a:endParaRPr sz="1600"/>
              </a:p>
            </p:txBody>
          </p:sp>
          <p:sp>
            <p:nvSpPr>
              <p:cNvPr id="25" name="object 25"/>
              <p:cNvSpPr/>
              <p:nvPr/>
            </p:nvSpPr>
            <p:spPr>
              <a:xfrm>
                <a:off x="8966230" y="5746227"/>
                <a:ext cx="315595" cy="339725"/>
              </a:xfrm>
              <a:custGeom>
                <a:avLst/>
                <a:gdLst/>
                <a:ahLst/>
                <a:cxnLst/>
                <a:rect l="l" t="t" r="r" b="b"/>
                <a:pathLst>
                  <a:path w="315595" h="339725">
                    <a:moveTo>
                      <a:pt x="148488" y="0"/>
                    </a:moveTo>
                    <a:lnTo>
                      <a:pt x="108708" y="8086"/>
                    </a:lnTo>
                    <a:lnTo>
                      <a:pt x="73136" y="26411"/>
                    </a:lnTo>
                    <a:lnTo>
                      <a:pt x="43125" y="53690"/>
                    </a:lnTo>
                    <a:lnTo>
                      <a:pt x="20029" y="88636"/>
                    </a:lnTo>
                    <a:lnTo>
                      <a:pt x="5203" y="129964"/>
                    </a:lnTo>
                    <a:lnTo>
                      <a:pt x="0" y="176388"/>
                    </a:lnTo>
                    <a:lnTo>
                      <a:pt x="1155" y="191323"/>
                    </a:lnTo>
                    <a:lnTo>
                      <a:pt x="11476" y="233539"/>
                    </a:lnTo>
                    <a:lnTo>
                      <a:pt x="31069" y="270705"/>
                    </a:lnTo>
                    <a:lnTo>
                      <a:pt x="58629" y="301315"/>
                    </a:lnTo>
                    <a:lnTo>
                      <a:pt x="92852" y="323863"/>
                    </a:lnTo>
                    <a:lnTo>
                      <a:pt x="132434" y="336844"/>
                    </a:lnTo>
                    <a:lnTo>
                      <a:pt x="161155" y="339439"/>
                    </a:lnTo>
                    <a:lnTo>
                      <a:pt x="175230" y="338429"/>
                    </a:lnTo>
                    <a:lnTo>
                      <a:pt x="215059" y="327839"/>
                    </a:lnTo>
                    <a:lnTo>
                      <a:pt x="250171" y="307122"/>
                    </a:lnTo>
                    <a:lnTo>
                      <a:pt x="279125" y="277828"/>
                    </a:lnTo>
                    <a:lnTo>
                      <a:pt x="300479" y="241513"/>
                    </a:lnTo>
                    <a:lnTo>
                      <a:pt x="312790" y="199729"/>
                    </a:lnTo>
                    <a:lnTo>
                      <a:pt x="315263" y="169602"/>
                    </a:lnTo>
                    <a:lnTo>
                      <a:pt x="314918" y="158284"/>
                    </a:lnTo>
                    <a:lnTo>
                      <a:pt x="307115" y="115796"/>
                    </a:lnTo>
                    <a:lnTo>
                      <a:pt x="289865" y="77835"/>
                    </a:lnTo>
                    <a:lnTo>
                      <a:pt x="264273" y="45838"/>
                    </a:lnTo>
                    <a:lnTo>
                      <a:pt x="231443" y="21241"/>
                    </a:lnTo>
                    <a:lnTo>
                      <a:pt x="192480" y="5483"/>
                    </a:lnTo>
                    <a:lnTo>
                      <a:pt x="148488" y="0"/>
                    </a:lnTo>
                    <a:close/>
                  </a:path>
                </a:pathLst>
              </a:custGeom>
              <a:solidFill>
                <a:srgbClr val="FFFFFF"/>
              </a:solidFill>
            </p:spPr>
            <p:txBody>
              <a:bodyPr wrap="square" lIns="0" tIns="0" rIns="0" bIns="0" rtlCol="0"/>
              <a:lstStyle/>
              <a:p>
                <a:endParaRPr sz="1600"/>
              </a:p>
            </p:txBody>
          </p:sp>
          <p:sp>
            <p:nvSpPr>
              <p:cNvPr id="26" name="object 26"/>
              <p:cNvSpPr/>
              <p:nvPr/>
            </p:nvSpPr>
            <p:spPr>
              <a:xfrm>
                <a:off x="8966230" y="5746227"/>
                <a:ext cx="315595" cy="339725"/>
              </a:xfrm>
              <a:custGeom>
                <a:avLst/>
                <a:gdLst/>
                <a:ahLst/>
                <a:cxnLst/>
                <a:rect l="l" t="t" r="r" b="b"/>
                <a:pathLst>
                  <a:path w="315595" h="339725">
                    <a:moveTo>
                      <a:pt x="315262" y="169602"/>
                    </a:moveTo>
                    <a:lnTo>
                      <a:pt x="309780" y="214169"/>
                    </a:lnTo>
                    <a:lnTo>
                      <a:pt x="294294" y="254303"/>
                    </a:lnTo>
                    <a:lnTo>
                      <a:pt x="270246" y="288450"/>
                    </a:lnTo>
                    <a:lnTo>
                      <a:pt x="239080" y="315057"/>
                    </a:lnTo>
                    <a:lnTo>
                      <a:pt x="202235" y="332571"/>
                    </a:lnTo>
                    <a:lnTo>
                      <a:pt x="161155" y="339439"/>
                    </a:lnTo>
                    <a:lnTo>
                      <a:pt x="146593" y="338785"/>
                    </a:lnTo>
                    <a:lnTo>
                      <a:pt x="105515" y="329327"/>
                    </a:lnTo>
                    <a:lnTo>
                      <a:pt x="69361" y="309801"/>
                    </a:lnTo>
                    <a:lnTo>
                      <a:pt x="39435" y="281711"/>
                    </a:lnTo>
                    <a:lnTo>
                      <a:pt x="17042" y="246563"/>
                    </a:lnTo>
                    <a:lnTo>
                      <a:pt x="3485" y="205863"/>
                    </a:lnTo>
                    <a:lnTo>
                      <a:pt x="0" y="176388"/>
                    </a:lnTo>
                    <a:lnTo>
                      <a:pt x="581" y="160426"/>
                    </a:lnTo>
                    <a:lnTo>
                      <a:pt x="9142" y="115558"/>
                    </a:lnTo>
                    <a:lnTo>
                      <a:pt x="26876" y="76215"/>
                    </a:lnTo>
                    <a:lnTo>
                      <a:pt x="52427" y="43681"/>
                    </a:lnTo>
                    <a:lnTo>
                      <a:pt x="84442" y="19244"/>
                    </a:lnTo>
                    <a:lnTo>
                      <a:pt x="121568" y="4189"/>
                    </a:lnTo>
                    <a:lnTo>
                      <a:pt x="148489" y="0"/>
                    </a:lnTo>
                    <a:lnTo>
                      <a:pt x="163643" y="597"/>
                    </a:lnTo>
                    <a:lnTo>
                      <a:pt x="206080" y="9665"/>
                    </a:lnTo>
                    <a:lnTo>
                      <a:pt x="243122" y="28529"/>
                    </a:lnTo>
                    <a:lnTo>
                      <a:pt x="273662" y="55752"/>
                    </a:lnTo>
                    <a:lnTo>
                      <a:pt x="296596" y="89897"/>
                    </a:lnTo>
                    <a:lnTo>
                      <a:pt x="310820" y="129527"/>
                    </a:lnTo>
                    <a:lnTo>
                      <a:pt x="315262" y="169602"/>
                    </a:lnTo>
                    <a:close/>
                  </a:path>
                </a:pathLst>
              </a:custGeom>
              <a:ln w="50799">
                <a:solidFill>
                  <a:srgbClr val="FFFFFF"/>
                </a:solidFill>
              </a:ln>
            </p:spPr>
            <p:txBody>
              <a:bodyPr wrap="square" lIns="0" tIns="0" rIns="0" bIns="0" rtlCol="0"/>
              <a:lstStyle/>
              <a:p>
                <a:endParaRPr sz="1600"/>
              </a:p>
            </p:txBody>
          </p:sp>
          <p:sp>
            <p:nvSpPr>
              <p:cNvPr id="27" name="object 27"/>
              <p:cNvSpPr/>
              <p:nvPr/>
            </p:nvSpPr>
            <p:spPr>
              <a:xfrm>
                <a:off x="8966231" y="6239837"/>
                <a:ext cx="315595" cy="339725"/>
              </a:xfrm>
              <a:custGeom>
                <a:avLst/>
                <a:gdLst/>
                <a:ahLst/>
                <a:cxnLst/>
                <a:rect l="l" t="t" r="r" b="b"/>
                <a:pathLst>
                  <a:path w="315595" h="339725">
                    <a:moveTo>
                      <a:pt x="148488" y="0"/>
                    </a:moveTo>
                    <a:lnTo>
                      <a:pt x="108708" y="8086"/>
                    </a:lnTo>
                    <a:lnTo>
                      <a:pt x="73136" y="26411"/>
                    </a:lnTo>
                    <a:lnTo>
                      <a:pt x="43125" y="53690"/>
                    </a:lnTo>
                    <a:lnTo>
                      <a:pt x="20029" y="88636"/>
                    </a:lnTo>
                    <a:lnTo>
                      <a:pt x="5203" y="129964"/>
                    </a:lnTo>
                    <a:lnTo>
                      <a:pt x="0" y="176388"/>
                    </a:lnTo>
                    <a:lnTo>
                      <a:pt x="1155" y="191323"/>
                    </a:lnTo>
                    <a:lnTo>
                      <a:pt x="11476" y="233539"/>
                    </a:lnTo>
                    <a:lnTo>
                      <a:pt x="31069" y="270705"/>
                    </a:lnTo>
                    <a:lnTo>
                      <a:pt x="58629" y="301315"/>
                    </a:lnTo>
                    <a:lnTo>
                      <a:pt x="92852" y="323863"/>
                    </a:lnTo>
                    <a:lnTo>
                      <a:pt x="132434" y="336844"/>
                    </a:lnTo>
                    <a:lnTo>
                      <a:pt x="161155" y="339439"/>
                    </a:lnTo>
                    <a:lnTo>
                      <a:pt x="175230" y="338429"/>
                    </a:lnTo>
                    <a:lnTo>
                      <a:pt x="215058" y="327839"/>
                    </a:lnTo>
                    <a:lnTo>
                      <a:pt x="250171" y="307122"/>
                    </a:lnTo>
                    <a:lnTo>
                      <a:pt x="279125" y="277828"/>
                    </a:lnTo>
                    <a:lnTo>
                      <a:pt x="300479" y="241513"/>
                    </a:lnTo>
                    <a:lnTo>
                      <a:pt x="312790" y="199729"/>
                    </a:lnTo>
                    <a:lnTo>
                      <a:pt x="315263" y="169602"/>
                    </a:lnTo>
                    <a:lnTo>
                      <a:pt x="314918" y="158284"/>
                    </a:lnTo>
                    <a:lnTo>
                      <a:pt x="307115" y="115796"/>
                    </a:lnTo>
                    <a:lnTo>
                      <a:pt x="289865" y="77835"/>
                    </a:lnTo>
                    <a:lnTo>
                      <a:pt x="264272" y="45838"/>
                    </a:lnTo>
                    <a:lnTo>
                      <a:pt x="231442" y="21241"/>
                    </a:lnTo>
                    <a:lnTo>
                      <a:pt x="192479" y="5483"/>
                    </a:lnTo>
                    <a:lnTo>
                      <a:pt x="148488" y="0"/>
                    </a:lnTo>
                    <a:close/>
                  </a:path>
                </a:pathLst>
              </a:custGeom>
              <a:solidFill>
                <a:srgbClr val="C2ADA2"/>
              </a:solidFill>
            </p:spPr>
            <p:txBody>
              <a:bodyPr wrap="square" lIns="0" tIns="0" rIns="0" bIns="0" rtlCol="0"/>
              <a:lstStyle/>
              <a:p>
                <a:endParaRPr sz="1600"/>
              </a:p>
            </p:txBody>
          </p:sp>
          <p:sp>
            <p:nvSpPr>
              <p:cNvPr id="28" name="object 28"/>
              <p:cNvSpPr/>
              <p:nvPr/>
            </p:nvSpPr>
            <p:spPr>
              <a:xfrm>
                <a:off x="8966231" y="6239837"/>
                <a:ext cx="315595" cy="339725"/>
              </a:xfrm>
              <a:custGeom>
                <a:avLst/>
                <a:gdLst/>
                <a:ahLst/>
                <a:cxnLst/>
                <a:rect l="l" t="t" r="r" b="b"/>
                <a:pathLst>
                  <a:path w="315595" h="339725">
                    <a:moveTo>
                      <a:pt x="315262" y="169602"/>
                    </a:moveTo>
                    <a:lnTo>
                      <a:pt x="309780" y="214169"/>
                    </a:lnTo>
                    <a:lnTo>
                      <a:pt x="294294" y="254303"/>
                    </a:lnTo>
                    <a:lnTo>
                      <a:pt x="270246" y="288450"/>
                    </a:lnTo>
                    <a:lnTo>
                      <a:pt x="239079" y="315057"/>
                    </a:lnTo>
                    <a:lnTo>
                      <a:pt x="202235" y="332571"/>
                    </a:lnTo>
                    <a:lnTo>
                      <a:pt x="161155" y="339439"/>
                    </a:lnTo>
                    <a:lnTo>
                      <a:pt x="146593" y="338785"/>
                    </a:lnTo>
                    <a:lnTo>
                      <a:pt x="105515" y="329327"/>
                    </a:lnTo>
                    <a:lnTo>
                      <a:pt x="69361" y="309801"/>
                    </a:lnTo>
                    <a:lnTo>
                      <a:pt x="39435" y="281711"/>
                    </a:lnTo>
                    <a:lnTo>
                      <a:pt x="17042" y="246563"/>
                    </a:lnTo>
                    <a:lnTo>
                      <a:pt x="3485" y="205863"/>
                    </a:lnTo>
                    <a:lnTo>
                      <a:pt x="0" y="176388"/>
                    </a:lnTo>
                    <a:lnTo>
                      <a:pt x="581" y="160426"/>
                    </a:lnTo>
                    <a:lnTo>
                      <a:pt x="9142" y="115558"/>
                    </a:lnTo>
                    <a:lnTo>
                      <a:pt x="26876" y="76215"/>
                    </a:lnTo>
                    <a:lnTo>
                      <a:pt x="52427" y="43681"/>
                    </a:lnTo>
                    <a:lnTo>
                      <a:pt x="84442" y="19244"/>
                    </a:lnTo>
                    <a:lnTo>
                      <a:pt x="121568" y="4189"/>
                    </a:lnTo>
                    <a:lnTo>
                      <a:pt x="148489" y="0"/>
                    </a:lnTo>
                    <a:lnTo>
                      <a:pt x="163643" y="597"/>
                    </a:lnTo>
                    <a:lnTo>
                      <a:pt x="206080" y="9665"/>
                    </a:lnTo>
                    <a:lnTo>
                      <a:pt x="243122" y="28529"/>
                    </a:lnTo>
                    <a:lnTo>
                      <a:pt x="273662" y="55752"/>
                    </a:lnTo>
                    <a:lnTo>
                      <a:pt x="296596" y="89897"/>
                    </a:lnTo>
                    <a:lnTo>
                      <a:pt x="310820" y="129527"/>
                    </a:lnTo>
                    <a:lnTo>
                      <a:pt x="315262" y="169602"/>
                    </a:lnTo>
                    <a:close/>
                  </a:path>
                </a:pathLst>
              </a:custGeom>
              <a:ln w="50799">
                <a:solidFill>
                  <a:srgbClr val="C2ADA2"/>
                </a:solidFill>
              </a:ln>
            </p:spPr>
            <p:txBody>
              <a:bodyPr wrap="square" lIns="0" tIns="0" rIns="0" bIns="0" rtlCol="0"/>
              <a:lstStyle/>
              <a:p>
                <a:endParaRPr sz="1600"/>
              </a:p>
            </p:txBody>
          </p:sp>
          <p:sp>
            <p:nvSpPr>
              <p:cNvPr id="47" name="object 47"/>
              <p:cNvSpPr/>
              <p:nvPr/>
            </p:nvSpPr>
            <p:spPr>
              <a:xfrm>
                <a:off x="8608206" y="5227630"/>
                <a:ext cx="117475" cy="142240"/>
              </a:xfrm>
              <a:custGeom>
                <a:avLst/>
                <a:gdLst/>
                <a:ahLst/>
                <a:cxnLst/>
                <a:rect l="l" t="t" r="r" b="b"/>
                <a:pathLst>
                  <a:path w="117475" h="142239">
                    <a:moveTo>
                      <a:pt x="0" y="61592"/>
                    </a:moveTo>
                    <a:lnTo>
                      <a:pt x="117124" y="141861"/>
                    </a:lnTo>
                    <a:lnTo>
                      <a:pt x="114277" y="75222"/>
                    </a:lnTo>
                    <a:lnTo>
                      <a:pt x="80168" y="75222"/>
                    </a:lnTo>
                    <a:lnTo>
                      <a:pt x="0" y="61592"/>
                    </a:lnTo>
                    <a:close/>
                  </a:path>
                  <a:path w="117475" h="142239">
                    <a:moveTo>
                      <a:pt x="111064" y="0"/>
                    </a:moveTo>
                    <a:lnTo>
                      <a:pt x="80168" y="75222"/>
                    </a:lnTo>
                    <a:lnTo>
                      <a:pt x="114277" y="75222"/>
                    </a:lnTo>
                    <a:lnTo>
                      <a:pt x="111064" y="0"/>
                    </a:lnTo>
                    <a:close/>
                  </a:path>
                </a:pathLst>
              </a:custGeom>
              <a:solidFill>
                <a:srgbClr val="6D5F58"/>
              </a:solidFill>
            </p:spPr>
            <p:txBody>
              <a:bodyPr wrap="square" lIns="0" tIns="0" rIns="0" bIns="0" rtlCol="0"/>
              <a:lstStyle/>
              <a:p>
                <a:endParaRPr sz="1600"/>
              </a:p>
            </p:txBody>
          </p:sp>
          <p:sp>
            <p:nvSpPr>
              <p:cNvPr id="49" name="object 49"/>
              <p:cNvSpPr/>
              <p:nvPr/>
            </p:nvSpPr>
            <p:spPr>
              <a:xfrm>
                <a:off x="7376164" y="5217849"/>
                <a:ext cx="120650" cy="141605"/>
              </a:xfrm>
              <a:custGeom>
                <a:avLst/>
                <a:gdLst/>
                <a:ahLst/>
                <a:cxnLst/>
                <a:rect l="l" t="t" r="r" b="b"/>
                <a:pathLst>
                  <a:path w="120650" h="141604">
                    <a:moveTo>
                      <a:pt x="12094" y="0"/>
                    </a:moveTo>
                    <a:lnTo>
                      <a:pt x="0" y="141474"/>
                    </a:lnTo>
                    <a:lnTo>
                      <a:pt x="104096" y="76469"/>
                    </a:lnTo>
                    <a:lnTo>
                      <a:pt x="39758" y="76469"/>
                    </a:lnTo>
                    <a:lnTo>
                      <a:pt x="12094" y="0"/>
                    </a:lnTo>
                    <a:close/>
                  </a:path>
                  <a:path w="120650" h="141604">
                    <a:moveTo>
                      <a:pt x="120435" y="66266"/>
                    </a:moveTo>
                    <a:lnTo>
                      <a:pt x="39758" y="76469"/>
                    </a:lnTo>
                    <a:lnTo>
                      <a:pt x="104096" y="76469"/>
                    </a:lnTo>
                    <a:lnTo>
                      <a:pt x="120435" y="66266"/>
                    </a:lnTo>
                    <a:close/>
                  </a:path>
                </a:pathLst>
              </a:custGeom>
              <a:solidFill>
                <a:srgbClr val="6D5F58"/>
              </a:solidFill>
            </p:spPr>
            <p:txBody>
              <a:bodyPr wrap="square" lIns="0" tIns="0" rIns="0" bIns="0" rtlCol="0"/>
              <a:lstStyle/>
              <a:p>
                <a:endParaRPr sz="1600"/>
              </a:p>
            </p:txBody>
          </p:sp>
          <p:sp>
            <p:nvSpPr>
              <p:cNvPr id="64" name="object 64"/>
              <p:cNvSpPr/>
              <p:nvPr/>
            </p:nvSpPr>
            <p:spPr>
              <a:xfrm>
                <a:off x="6582806" y="5359388"/>
                <a:ext cx="1335405" cy="1249680"/>
              </a:xfrm>
              <a:custGeom>
                <a:avLst/>
                <a:gdLst/>
                <a:ahLst/>
                <a:cxnLst/>
                <a:rect l="l" t="t" r="r" b="b"/>
                <a:pathLst>
                  <a:path w="1335404" h="1249679">
                    <a:moveTo>
                      <a:pt x="0" y="0"/>
                    </a:moveTo>
                    <a:lnTo>
                      <a:pt x="1335081" y="0"/>
                    </a:lnTo>
                    <a:lnTo>
                      <a:pt x="1335081" y="1249552"/>
                    </a:lnTo>
                    <a:lnTo>
                      <a:pt x="0" y="1249552"/>
                    </a:lnTo>
                    <a:lnTo>
                      <a:pt x="0" y="0"/>
                    </a:lnTo>
                    <a:close/>
                  </a:path>
                </a:pathLst>
              </a:custGeom>
              <a:solidFill>
                <a:srgbClr val="B38939"/>
              </a:solidFill>
            </p:spPr>
            <p:txBody>
              <a:bodyPr wrap="square" lIns="0" tIns="0" rIns="0" bIns="0" rtlCol="0"/>
              <a:lstStyle/>
              <a:p>
                <a:endParaRPr sz="1600"/>
              </a:p>
            </p:txBody>
          </p:sp>
          <p:sp>
            <p:nvSpPr>
              <p:cNvPr id="65" name="object 65"/>
              <p:cNvSpPr/>
              <p:nvPr/>
            </p:nvSpPr>
            <p:spPr>
              <a:xfrm>
                <a:off x="6582806" y="5359388"/>
                <a:ext cx="1335405" cy="1249680"/>
              </a:xfrm>
              <a:custGeom>
                <a:avLst/>
                <a:gdLst/>
                <a:ahLst/>
                <a:cxnLst/>
                <a:rect l="l" t="t" r="r" b="b"/>
                <a:pathLst>
                  <a:path w="1335404" h="1249679">
                    <a:moveTo>
                      <a:pt x="0" y="0"/>
                    </a:moveTo>
                    <a:lnTo>
                      <a:pt x="1335081" y="0"/>
                    </a:lnTo>
                    <a:lnTo>
                      <a:pt x="1335081" y="1249551"/>
                    </a:lnTo>
                    <a:lnTo>
                      <a:pt x="0" y="1249551"/>
                    </a:lnTo>
                    <a:lnTo>
                      <a:pt x="0" y="0"/>
                    </a:lnTo>
                    <a:close/>
                  </a:path>
                </a:pathLst>
              </a:custGeom>
              <a:ln w="25399">
                <a:solidFill>
                  <a:srgbClr val="919191"/>
                </a:solidFill>
              </a:ln>
            </p:spPr>
            <p:txBody>
              <a:bodyPr wrap="square" lIns="0" tIns="0" rIns="0" bIns="0" rtlCol="0"/>
              <a:lstStyle/>
              <a:p>
                <a:endParaRPr sz="1600"/>
              </a:p>
            </p:txBody>
          </p:sp>
          <p:sp>
            <p:nvSpPr>
              <p:cNvPr id="66" name="object 66"/>
              <p:cNvSpPr/>
              <p:nvPr/>
            </p:nvSpPr>
            <p:spPr>
              <a:xfrm>
                <a:off x="7237203" y="5748250"/>
                <a:ext cx="315883" cy="320040"/>
              </a:xfrm>
              <a:prstGeom prst="rect">
                <a:avLst/>
              </a:prstGeom>
              <a:blipFill>
                <a:blip r:embed="rId13" cstate="print"/>
                <a:stretch>
                  <a:fillRect/>
                </a:stretch>
              </a:blipFill>
            </p:spPr>
            <p:txBody>
              <a:bodyPr wrap="square" lIns="0" tIns="0" rIns="0" bIns="0" rtlCol="0"/>
              <a:lstStyle/>
              <a:p>
                <a:endParaRPr sz="1600"/>
              </a:p>
            </p:txBody>
          </p:sp>
          <p:sp>
            <p:nvSpPr>
              <p:cNvPr id="67" name="object 67"/>
              <p:cNvSpPr/>
              <p:nvPr/>
            </p:nvSpPr>
            <p:spPr>
              <a:xfrm>
                <a:off x="7292199" y="5803484"/>
                <a:ext cx="148590" cy="154940"/>
              </a:xfrm>
              <a:custGeom>
                <a:avLst/>
                <a:gdLst/>
                <a:ahLst/>
                <a:cxnLst/>
                <a:rect l="l" t="t" r="r" b="b"/>
                <a:pathLst>
                  <a:path w="148589" h="154939">
                    <a:moveTo>
                      <a:pt x="67870" y="0"/>
                    </a:moveTo>
                    <a:lnTo>
                      <a:pt x="29677" y="15284"/>
                    </a:lnTo>
                    <a:lnTo>
                      <a:pt x="5254" y="48505"/>
                    </a:lnTo>
                    <a:lnTo>
                      <a:pt x="0" y="77112"/>
                    </a:lnTo>
                    <a:lnTo>
                      <a:pt x="521" y="86310"/>
                    </a:lnTo>
                    <a:lnTo>
                      <a:pt x="16022" y="124776"/>
                    </a:lnTo>
                    <a:lnTo>
                      <a:pt x="48825" y="149247"/>
                    </a:lnTo>
                    <a:lnTo>
                      <a:pt x="77487" y="154471"/>
                    </a:lnTo>
                    <a:lnTo>
                      <a:pt x="90427" y="152744"/>
                    </a:lnTo>
                    <a:lnTo>
                      <a:pt x="132184" y="123824"/>
                    </a:lnTo>
                    <a:lnTo>
                      <a:pt x="147317" y="82123"/>
                    </a:lnTo>
                    <a:lnTo>
                      <a:pt x="148196" y="65002"/>
                    </a:lnTo>
                    <a:lnTo>
                      <a:pt x="144895" y="51574"/>
                    </a:lnTo>
                    <a:lnTo>
                      <a:pt x="122131" y="18521"/>
                    </a:lnTo>
                    <a:lnTo>
                      <a:pt x="83506" y="1195"/>
                    </a:lnTo>
                    <a:lnTo>
                      <a:pt x="67870" y="0"/>
                    </a:lnTo>
                    <a:close/>
                  </a:path>
                </a:pathLst>
              </a:custGeom>
              <a:solidFill>
                <a:srgbClr val="000000"/>
              </a:solidFill>
            </p:spPr>
            <p:txBody>
              <a:bodyPr wrap="square" lIns="0" tIns="0" rIns="0" bIns="0" rtlCol="0"/>
              <a:lstStyle/>
              <a:p>
                <a:endParaRPr sz="1600"/>
              </a:p>
            </p:txBody>
          </p:sp>
          <p:sp>
            <p:nvSpPr>
              <p:cNvPr id="68" name="object 68"/>
              <p:cNvSpPr/>
              <p:nvPr/>
            </p:nvSpPr>
            <p:spPr>
              <a:xfrm>
                <a:off x="7292199" y="5803484"/>
                <a:ext cx="148590" cy="154940"/>
              </a:xfrm>
              <a:custGeom>
                <a:avLst/>
                <a:gdLst/>
                <a:ahLst/>
                <a:cxnLst/>
                <a:rect l="l" t="t" r="r" b="b"/>
                <a:pathLst>
                  <a:path w="148589" h="154939">
                    <a:moveTo>
                      <a:pt x="0" y="77112"/>
                    </a:moveTo>
                    <a:lnTo>
                      <a:pt x="11443" y="35877"/>
                    </a:lnTo>
                    <a:lnTo>
                      <a:pt x="41215" y="7845"/>
                    </a:lnTo>
                    <a:lnTo>
                      <a:pt x="67870" y="0"/>
                    </a:lnTo>
                    <a:lnTo>
                      <a:pt x="83507" y="1195"/>
                    </a:lnTo>
                    <a:lnTo>
                      <a:pt x="122131" y="18521"/>
                    </a:lnTo>
                    <a:lnTo>
                      <a:pt x="144896" y="51574"/>
                    </a:lnTo>
                    <a:lnTo>
                      <a:pt x="148197" y="65002"/>
                    </a:lnTo>
                    <a:lnTo>
                      <a:pt x="147317" y="82123"/>
                    </a:lnTo>
                    <a:lnTo>
                      <a:pt x="132185" y="123823"/>
                    </a:lnTo>
                    <a:lnTo>
                      <a:pt x="102571" y="148704"/>
                    </a:lnTo>
                    <a:lnTo>
                      <a:pt x="77487" y="154472"/>
                    </a:lnTo>
                    <a:lnTo>
                      <a:pt x="62618" y="153134"/>
                    </a:lnTo>
                    <a:lnTo>
                      <a:pt x="25316" y="134819"/>
                    </a:lnTo>
                    <a:lnTo>
                      <a:pt x="3413" y="100273"/>
                    </a:lnTo>
                    <a:lnTo>
                      <a:pt x="0" y="77112"/>
                    </a:lnTo>
                    <a:close/>
                  </a:path>
                </a:pathLst>
              </a:custGeom>
              <a:ln w="50799">
                <a:solidFill>
                  <a:srgbClr val="000000"/>
                </a:solidFill>
              </a:ln>
            </p:spPr>
            <p:txBody>
              <a:bodyPr wrap="square" lIns="0" tIns="0" rIns="0" bIns="0" rtlCol="0"/>
              <a:lstStyle/>
              <a:p>
                <a:endParaRPr sz="1600"/>
              </a:p>
            </p:txBody>
          </p:sp>
          <p:sp>
            <p:nvSpPr>
              <p:cNvPr id="69" name="object 69"/>
              <p:cNvSpPr/>
              <p:nvPr/>
            </p:nvSpPr>
            <p:spPr>
              <a:xfrm>
                <a:off x="6975352" y="5760720"/>
                <a:ext cx="315883" cy="320039"/>
              </a:xfrm>
              <a:prstGeom prst="rect">
                <a:avLst/>
              </a:prstGeom>
              <a:blipFill>
                <a:blip r:embed="rId14" cstate="print"/>
                <a:stretch>
                  <a:fillRect/>
                </a:stretch>
              </a:blipFill>
            </p:spPr>
            <p:txBody>
              <a:bodyPr wrap="square" lIns="0" tIns="0" rIns="0" bIns="0" rtlCol="0"/>
              <a:lstStyle/>
              <a:p>
                <a:endParaRPr sz="1600"/>
              </a:p>
            </p:txBody>
          </p:sp>
          <p:sp>
            <p:nvSpPr>
              <p:cNvPr id="70" name="object 70"/>
              <p:cNvSpPr/>
              <p:nvPr/>
            </p:nvSpPr>
            <p:spPr>
              <a:xfrm>
                <a:off x="7032998" y="5816177"/>
                <a:ext cx="148590" cy="154940"/>
              </a:xfrm>
              <a:custGeom>
                <a:avLst/>
                <a:gdLst/>
                <a:ahLst/>
                <a:cxnLst/>
                <a:rect l="l" t="t" r="r" b="b"/>
                <a:pathLst>
                  <a:path w="148589" h="154939">
                    <a:moveTo>
                      <a:pt x="67870" y="0"/>
                    </a:moveTo>
                    <a:lnTo>
                      <a:pt x="29677" y="15284"/>
                    </a:lnTo>
                    <a:lnTo>
                      <a:pt x="5254" y="48505"/>
                    </a:lnTo>
                    <a:lnTo>
                      <a:pt x="0" y="77111"/>
                    </a:lnTo>
                    <a:lnTo>
                      <a:pt x="522" y="86311"/>
                    </a:lnTo>
                    <a:lnTo>
                      <a:pt x="16022" y="124776"/>
                    </a:lnTo>
                    <a:lnTo>
                      <a:pt x="48826" y="149247"/>
                    </a:lnTo>
                    <a:lnTo>
                      <a:pt x="77488" y="154471"/>
                    </a:lnTo>
                    <a:lnTo>
                      <a:pt x="90429" y="152743"/>
                    </a:lnTo>
                    <a:lnTo>
                      <a:pt x="132186" y="123823"/>
                    </a:lnTo>
                    <a:lnTo>
                      <a:pt x="147318" y="82123"/>
                    </a:lnTo>
                    <a:lnTo>
                      <a:pt x="148197" y="65001"/>
                    </a:lnTo>
                    <a:lnTo>
                      <a:pt x="144896" y="51573"/>
                    </a:lnTo>
                    <a:lnTo>
                      <a:pt x="122132" y="18521"/>
                    </a:lnTo>
                    <a:lnTo>
                      <a:pt x="83507" y="1195"/>
                    </a:lnTo>
                    <a:lnTo>
                      <a:pt x="67870" y="0"/>
                    </a:lnTo>
                    <a:close/>
                  </a:path>
                </a:pathLst>
              </a:custGeom>
              <a:solidFill>
                <a:srgbClr val="FFFFFF"/>
              </a:solidFill>
            </p:spPr>
            <p:txBody>
              <a:bodyPr wrap="square" lIns="0" tIns="0" rIns="0" bIns="0" rtlCol="0"/>
              <a:lstStyle/>
              <a:p>
                <a:endParaRPr sz="1600"/>
              </a:p>
            </p:txBody>
          </p:sp>
          <p:sp>
            <p:nvSpPr>
              <p:cNvPr id="71" name="object 71"/>
              <p:cNvSpPr/>
              <p:nvPr/>
            </p:nvSpPr>
            <p:spPr>
              <a:xfrm>
                <a:off x="7032998" y="5816177"/>
                <a:ext cx="148590" cy="154940"/>
              </a:xfrm>
              <a:custGeom>
                <a:avLst/>
                <a:gdLst/>
                <a:ahLst/>
                <a:cxnLst/>
                <a:rect l="l" t="t" r="r" b="b"/>
                <a:pathLst>
                  <a:path w="148589" h="154939">
                    <a:moveTo>
                      <a:pt x="0" y="77112"/>
                    </a:moveTo>
                    <a:lnTo>
                      <a:pt x="11443" y="35877"/>
                    </a:lnTo>
                    <a:lnTo>
                      <a:pt x="41215" y="7845"/>
                    </a:lnTo>
                    <a:lnTo>
                      <a:pt x="67870" y="0"/>
                    </a:lnTo>
                    <a:lnTo>
                      <a:pt x="83507" y="1195"/>
                    </a:lnTo>
                    <a:lnTo>
                      <a:pt x="122131" y="18521"/>
                    </a:lnTo>
                    <a:lnTo>
                      <a:pt x="144896" y="51574"/>
                    </a:lnTo>
                    <a:lnTo>
                      <a:pt x="148197" y="65002"/>
                    </a:lnTo>
                    <a:lnTo>
                      <a:pt x="147317" y="82123"/>
                    </a:lnTo>
                    <a:lnTo>
                      <a:pt x="132185" y="123823"/>
                    </a:lnTo>
                    <a:lnTo>
                      <a:pt x="102571" y="148704"/>
                    </a:lnTo>
                    <a:lnTo>
                      <a:pt x="77487" y="154472"/>
                    </a:lnTo>
                    <a:lnTo>
                      <a:pt x="62618" y="153134"/>
                    </a:lnTo>
                    <a:lnTo>
                      <a:pt x="25316" y="134819"/>
                    </a:lnTo>
                    <a:lnTo>
                      <a:pt x="3413" y="100273"/>
                    </a:lnTo>
                    <a:lnTo>
                      <a:pt x="0" y="77112"/>
                    </a:lnTo>
                    <a:close/>
                  </a:path>
                </a:pathLst>
              </a:custGeom>
              <a:ln w="50799">
                <a:solidFill>
                  <a:srgbClr val="FFFFFF"/>
                </a:solidFill>
              </a:ln>
            </p:spPr>
            <p:txBody>
              <a:bodyPr wrap="square" lIns="0" tIns="0" rIns="0" bIns="0" rtlCol="0"/>
              <a:lstStyle/>
              <a:p>
                <a:endParaRPr sz="1600"/>
              </a:p>
            </p:txBody>
          </p:sp>
          <p:sp>
            <p:nvSpPr>
              <p:cNvPr id="72" name="object 72"/>
              <p:cNvSpPr/>
              <p:nvPr/>
            </p:nvSpPr>
            <p:spPr>
              <a:xfrm>
                <a:off x="6967038" y="5532119"/>
                <a:ext cx="315883" cy="320040"/>
              </a:xfrm>
              <a:prstGeom prst="rect">
                <a:avLst/>
              </a:prstGeom>
              <a:blipFill>
                <a:blip r:embed="rId15" cstate="print"/>
                <a:stretch>
                  <a:fillRect/>
                </a:stretch>
              </a:blipFill>
            </p:spPr>
            <p:txBody>
              <a:bodyPr wrap="square" lIns="0" tIns="0" rIns="0" bIns="0" rtlCol="0"/>
              <a:lstStyle/>
              <a:p>
                <a:endParaRPr sz="1600"/>
              </a:p>
            </p:txBody>
          </p:sp>
          <p:sp>
            <p:nvSpPr>
              <p:cNvPr id="73" name="object 73"/>
              <p:cNvSpPr/>
              <p:nvPr/>
            </p:nvSpPr>
            <p:spPr>
              <a:xfrm>
                <a:off x="7025130" y="5587923"/>
                <a:ext cx="148590" cy="154940"/>
              </a:xfrm>
              <a:custGeom>
                <a:avLst/>
                <a:gdLst/>
                <a:ahLst/>
                <a:cxnLst/>
                <a:rect l="l" t="t" r="r" b="b"/>
                <a:pathLst>
                  <a:path w="148589" h="154939">
                    <a:moveTo>
                      <a:pt x="67870" y="0"/>
                    </a:moveTo>
                    <a:lnTo>
                      <a:pt x="29677" y="15284"/>
                    </a:lnTo>
                    <a:lnTo>
                      <a:pt x="5254" y="48505"/>
                    </a:lnTo>
                    <a:lnTo>
                      <a:pt x="0" y="77111"/>
                    </a:lnTo>
                    <a:lnTo>
                      <a:pt x="521" y="86310"/>
                    </a:lnTo>
                    <a:lnTo>
                      <a:pt x="16022" y="124776"/>
                    </a:lnTo>
                    <a:lnTo>
                      <a:pt x="48825" y="149247"/>
                    </a:lnTo>
                    <a:lnTo>
                      <a:pt x="77487" y="154471"/>
                    </a:lnTo>
                    <a:lnTo>
                      <a:pt x="90427" y="152744"/>
                    </a:lnTo>
                    <a:lnTo>
                      <a:pt x="132184" y="123824"/>
                    </a:lnTo>
                    <a:lnTo>
                      <a:pt x="147317" y="82123"/>
                    </a:lnTo>
                    <a:lnTo>
                      <a:pt x="148196" y="65002"/>
                    </a:lnTo>
                    <a:lnTo>
                      <a:pt x="144895" y="51574"/>
                    </a:lnTo>
                    <a:lnTo>
                      <a:pt x="122131" y="18521"/>
                    </a:lnTo>
                    <a:lnTo>
                      <a:pt x="83507" y="1195"/>
                    </a:lnTo>
                    <a:lnTo>
                      <a:pt x="67870" y="0"/>
                    </a:lnTo>
                    <a:close/>
                  </a:path>
                </a:pathLst>
              </a:custGeom>
              <a:solidFill>
                <a:srgbClr val="000000"/>
              </a:solidFill>
            </p:spPr>
            <p:txBody>
              <a:bodyPr wrap="square" lIns="0" tIns="0" rIns="0" bIns="0" rtlCol="0"/>
              <a:lstStyle/>
              <a:p>
                <a:endParaRPr sz="1600"/>
              </a:p>
            </p:txBody>
          </p:sp>
          <p:sp>
            <p:nvSpPr>
              <p:cNvPr id="74" name="object 74"/>
              <p:cNvSpPr/>
              <p:nvPr/>
            </p:nvSpPr>
            <p:spPr>
              <a:xfrm>
                <a:off x="7025130" y="5587923"/>
                <a:ext cx="148590" cy="154940"/>
              </a:xfrm>
              <a:custGeom>
                <a:avLst/>
                <a:gdLst/>
                <a:ahLst/>
                <a:cxnLst/>
                <a:rect l="l" t="t" r="r" b="b"/>
                <a:pathLst>
                  <a:path w="148589" h="154939">
                    <a:moveTo>
                      <a:pt x="0" y="77112"/>
                    </a:moveTo>
                    <a:lnTo>
                      <a:pt x="11443" y="35877"/>
                    </a:lnTo>
                    <a:lnTo>
                      <a:pt x="41215" y="7845"/>
                    </a:lnTo>
                    <a:lnTo>
                      <a:pt x="67870" y="0"/>
                    </a:lnTo>
                    <a:lnTo>
                      <a:pt x="83507" y="1195"/>
                    </a:lnTo>
                    <a:lnTo>
                      <a:pt x="122131" y="18521"/>
                    </a:lnTo>
                    <a:lnTo>
                      <a:pt x="144896" y="51574"/>
                    </a:lnTo>
                    <a:lnTo>
                      <a:pt x="148197" y="65002"/>
                    </a:lnTo>
                    <a:lnTo>
                      <a:pt x="147317" y="82123"/>
                    </a:lnTo>
                    <a:lnTo>
                      <a:pt x="132185" y="123823"/>
                    </a:lnTo>
                    <a:lnTo>
                      <a:pt x="102571" y="148704"/>
                    </a:lnTo>
                    <a:lnTo>
                      <a:pt x="77487" y="154471"/>
                    </a:lnTo>
                    <a:lnTo>
                      <a:pt x="62618" y="153134"/>
                    </a:lnTo>
                    <a:lnTo>
                      <a:pt x="25316" y="134819"/>
                    </a:lnTo>
                    <a:lnTo>
                      <a:pt x="3413" y="100273"/>
                    </a:lnTo>
                    <a:lnTo>
                      <a:pt x="0" y="77112"/>
                    </a:lnTo>
                    <a:close/>
                  </a:path>
                </a:pathLst>
              </a:custGeom>
              <a:ln w="50799">
                <a:solidFill>
                  <a:srgbClr val="000000"/>
                </a:solidFill>
              </a:ln>
            </p:spPr>
            <p:txBody>
              <a:bodyPr wrap="square" lIns="0" tIns="0" rIns="0" bIns="0" rtlCol="0"/>
              <a:lstStyle/>
              <a:p>
                <a:endParaRPr sz="1600"/>
              </a:p>
            </p:txBody>
          </p:sp>
          <p:sp>
            <p:nvSpPr>
              <p:cNvPr id="75" name="object 75"/>
              <p:cNvSpPr/>
              <p:nvPr/>
            </p:nvSpPr>
            <p:spPr>
              <a:xfrm>
                <a:off x="6983664" y="5968538"/>
                <a:ext cx="315883" cy="320039"/>
              </a:xfrm>
              <a:prstGeom prst="rect">
                <a:avLst/>
              </a:prstGeom>
              <a:blipFill>
                <a:blip r:embed="rId16" cstate="print"/>
                <a:stretch>
                  <a:fillRect/>
                </a:stretch>
              </a:blipFill>
            </p:spPr>
            <p:txBody>
              <a:bodyPr wrap="square" lIns="0" tIns="0" rIns="0" bIns="0" rtlCol="0"/>
              <a:lstStyle/>
              <a:p>
                <a:endParaRPr sz="1600"/>
              </a:p>
            </p:txBody>
          </p:sp>
          <p:sp>
            <p:nvSpPr>
              <p:cNvPr id="76" name="object 76"/>
              <p:cNvSpPr/>
              <p:nvPr/>
            </p:nvSpPr>
            <p:spPr>
              <a:xfrm>
                <a:off x="7040567" y="6024278"/>
                <a:ext cx="148590" cy="154940"/>
              </a:xfrm>
              <a:custGeom>
                <a:avLst/>
                <a:gdLst/>
                <a:ahLst/>
                <a:cxnLst/>
                <a:rect l="l" t="t" r="r" b="b"/>
                <a:pathLst>
                  <a:path w="148589" h="154939">
                    <a:moveTo>
                      <a:pt x="67870" y="0"/>
                    </a:moveTo>
                    <a:lnTo>
                      <a:pt x="29676" y="15284"/>
                    </a:lnTo>
                    <a:lnTo>
                      <a:pt x="5254" y="48505"/>
                    </a:lnTo>
                    <a:lnTo>
                      <a:pt x="0" y="77112"/>
                    </a:lnTo>
                    <a:lnTo>
                      <a:pt x="521" y="86310"/>
                    </a:lnTo>
                    <a:lnTo>
                      <a:pt x="16021" y="124776"/>
                    </a:lnTo>
                    <a:lnTo>
                      <a:pt x="48825" y="149247"/>
                    </a:lnTo>
                    <a:lnTo>
                      <a:pt x="77486" y="154472"/>
                    </a:lnTo>
                    <a:lnTo>
                      <a:pt x="90427" y="152744"/>
                    </a:lnTo>
                    <a:lnTo>
                      <a:pt x="132184" y="123823"/>
                    </a:lnTo>
                    <a:lnTo>
                      <a:pt x="147317" y="82123"/>
                    </a:lnTo>
                    <a:lnTo>
                      <a:pt x="148196" y="65002"/>
                    </a:lnTo>
                    <a:lnTo>
                      <a:pt x="144895" y="51574"/>
                    </a:lnTo>
                    <a:lnTo>
                      <a:pt x="122131" y="18521"/>
                    </a:lnTo>
                    <a:lnTo>
                      <a:pt x="83506" y="1195"/>
                    </a:lnTo>
                    <a:lnTo>
                      <a:pt x="67870" y="0"/>
                    </a:lnTo>
                    <a:close/>
                  </a:path>
                </a:pathLst>
              </a:custGeom>
              <a:solidFill>
                <a:srgbClr val="FFFFFF"/>
              </a:solidFill>
            </p:spPr>
            <p:txBody>
              <a:bodyPr wrap="square" lIns="0" tIns="0" rIns="0" bIns="0" rtlCol="0"/>
              <a:lstStyle/>
              <a:p>
                <a:endParaRPr sz="1600"/>
              </a:p>
            </p:txBody>
          </p:sp>
          <p:sp>
            <p:nvSpPr>
              <p:cNvPr id="77" name="object 77"/>
              <p:cNvSpPr/>
              <p:nvPr/>
            </p:nvSpPr>
            <p:spPr>
              <a:xfrm>
                <a:off x="7040567" y="6024278"/>
                <a:ext cx="148590" cy="154940"/>
              </a:xfrm>
              <a:custGeom>
                <a:avLst/>
                <a:gdLst/>
                <a:ahLst/>
                <a:cxnLst/>
                <a:rect l="l" t="t" r="r" b="b"/>
                <a:pathLst>
                  <a:path w="148589" h="154939">
                    <a:moveTo>
                      <a:pt x="0" y="77111"/>
                    </a:moveTo>
                    <a:lnTo>
                      <a:pt x="11443" y="35877"/>
                    </a:lnTo>
                    <a:lnTo>
                      <a:pt x="41215" y="7845"/>
                    </a:lnTo>
                    <a:lnTo>
                      <a:pt x="67870" y="0"/>
                    </a:lnTo>
                    <a:lnTo>
                      <a:pt x="83507" y="1195"/>
                    </a:lnTo>
                    <a:lnTo>
                      <a:pt x="122131" y="18521"/>
                    </a:lnTo>
                    <a:lnTo>
                      <a:pt x="144896" y="51574"/>
                    </a:lnTo>
                    <a:lnTo>
                      <a:pt x="148197" y="65002"/>
                    </a:lnTo>
                    <a:lnTo>
                      <a:pt x="147317" y="82123"/>
                    </a:lnTo>
                    <a:lnTo>
                      <a:pt x="132185" y="123823"/>
                    </a:lnTo>
                    <a:lnTo>
                      <a:pt x="102571" y="148704"/>
                    </a:lnTo>
                    <a:lnTo>
                      <a:pt x="77487" y="154472"/>
                    </a:lnTo>
                    <a:lnTo>
                      <a:pt x="62618" y="153134"/>
                    </a:lnTo>
                    <a:lnTo>
                      <a:pt x="25316" y="134819"/>
                    </a:lnTo>
                    <a:lnTo>
                      <a:pt x="3413" y="100273"/>
                    </a:lnTo>
                    <a:lnTo>
                      <a:pt x="0" y="77111"/>
                    </a:lnTo>
                    <a:close/>
                  </a:path>
                </a:pathLst>
              </a:custGeom>
              <a:ln w="50799">
                <a:solidFill>
                  <a:srgbClr val="FFFFFF"/>
                </a:solidFill>
              </a:ln>
            </p:spPr>
            <p:txBody>
              <a:bodyPr wrap="square" lIns="0" tIns="0" rIns="0" bIns="0" rtlCol="0"/>
              <a:lstStyle/>
              <a:p>
                <a:endParaRPr sz="1600"/>
              </a:p>
            </p:txBody>
          </p:sp>
          <p:sp>
            <p:nvSpPr>
              <p:cNvPr id="78" name="object 78"/>
              <p:cNvSpPr/>
              <p:nvPr/>
            </p:nvSpPr>
            <p:spPr>
              <a:xfrm>
                <a:off x="7233046" y="5964381"/>
                <a:ext cx="315883" cy="324196"/>
              </a:xfrm>
              <a:prstGeom prst="rect">
                <a:avLst/>
              </a:prstGeom>
              <a:blipFill>
                <a:blip r:embed="rId17" cstate="print"/>
                <a:stretch>
                  <a:fillRect/>
                </a:stretch>
              </a:blipFill>
            </p:spPr>
            <p:txBody>
              <a:bodyPr wrap="square" lIns="0" tIns="0" rIns="0" bIns="0" rtlCol="0"/>
              <a:lstStyle/>
              <a:p>
                <a:endParaRPr sz="1600"/>
              </a:p>
            </p:txBody>
          </p:sp>
          <p:sp>
            <p:nvSpPr>
              <p:cNvPr id="79" name="object 79"/>
              <p:cNvSpPr/>
              <p:nvPr/>
            </p:nvSpPr>
            <p:spPr>
              <a:xfrm>
                <a:off x="7288624" y="6022724"/>
                <a:ext cx="148590" cy="154940"/>
              </a:xfrm>
              <a:custGeom>
                <a:avLst/>
                <a:gdLst/>
                <a:ahLst/>
                <a:cxnLst/>
                <a:rect l="l" t="t" r="r" b="b"/>
                <a:pathLst>
                  <a:path w="148589" h="154939">
                    <a:moveTo>
                      <a:pt x="67870" y="0"/>
                    </a:moveTo>
                    <a:lnTo>
                      <a:pt x="29677" y="15284"/>
                    </a:lnTo>
                    <a:lnTo>
                      <a:pt x="5254" y="48505"/>
                    </a:lnTo>
                    <a:lnTo>
                      <a:pt x="0" y="77112"/>
                    </a:lnTo>
                    <a:lnTo>
                      <a:pt x="522" y="86312"/>
                    </a:lnTo>
                    <a:lnTo>
                      <a:pt x="16022" y="124776"/>
                    </a:lnTo>
                    <a:lnTo>
                      <a:pt x="48827" y="149248"/>
                    </a:lnTo>
                    <a:lnTo>
                      <a:pt x="77488" y="154472"/>
                    </a:lnTo>
                    <a:lnTo>
                      <a:pt x="90429" y="152743"/>
                    </a:lnTo>
                    <a:lnTo>
                      <a:pt x="132186" y="123823"/>
                    </a:lnTo>
                    <a:lnTo>
                      <a:pt x="147318" y="82123"/>
                    </a:lnTo>
                    <a:lnTo>
                      <a:pt x="148197" y="65001"/>
                    </a:lnTo>
                    <a:lnTo>
                      <a:pt x="144896" y="51573"/>
                    </a:lnTo>
                    <a:lnTo>
                      <a:pt x="122132" y="18521"/>
                    </a:lnTo>
                    <a:lnTo>
                      <a:pt x="83507" y="1195"/>
                    </a:lnTo>
                    <a:lnTo>
                      <a:pt x="67870" y="0"/>
                    </a:lnTo>
                    <a:close/>
                  </a:path>
                </a:pathLst>
              </a:custGeom>
              <a:solidFill>
                <a:srgbClr val="000000"/>
              </a:solidFill>
            </p:spPr>
            <p:txBody>
              <a:bodyPr wrap="square" lIns="0" tIns="0" rIns="0" bIns="0" rtlCol="0"/>
              <a:lstStyle/>
              <a:p>
                <a:endParaRPr sz="1600"/>
              </a:p>
            </p:txBody>
          </p:sp>
          <p:sp>
            <p:nvSpPr>
              <p:cNvPr id="80" name="object 80"/>
              <p:cNvSpPr/>
              <p:nvPr/>
            </p:nvSpPr>
            <p:spPr>
              <a:xfrm>
                <a:off x="7288624" y="6022724"/>
                <a:ext cx="148590" cy="154940"/>
              </a:xfrm>
              <a:custGeom>
                <a:avLst/>
                <a:gdLst/>
                <a:ahLst/>
                <a:cxnLst/>
                <a:rect l="l" t="t" r="r" b="b"/>
                <a:pathLst>
                  <a:path w="148589" h="154939">
                    <a:moveTo>
                      <a:pt x="0" y="77111"/>
                    </a:moveTo>
                    <a:lnTo>
                      <a:pt x="11443" y="35877"/>
                    </a:lnTo>
                    <a:lnTo>
                      <a:pt x="41215" y="7845"/>
                    </a:lnTo>
                    <a:lnTo>
                      <a:pt x="67870" y="0"/>
                    </a:lnTo>
                    <a:lnTo>
                      <a:pt x="83507" y="1195"/>
                    </a:lnTo>
                    <a:lnTo>
                      <a:pt x="122131" y="18521"/>
                    </a:lnTo>
                    <a:lnTo>
                      <a:pt x="144896" y="51574"/>
                    </a:lnTo>
                    <a:lnTo>
                      <a:pt x="148197" y="65002"/>
                    </a:lnTo>
                    <a:lnTo>
                      <a:pt x="147317" y="82123"/>
                    </a:lnTo>
                    <a:lnTo>
                      <a:pt x="132185" y="123823"/>
                    </a:lnTo>
                    <a:lnTo>
                      <a:pt x="102571" y="148704"/>
                    </a:lnTo>
                    <a:lnTo>
                      <a:pt x="77487" y="154472"/>
                    </a:lnTo>
                    <a:lnTo>
                      <a:pt x="62618" y="153134"/>
                    </a:lnTo>
                    <a:lnTo>
                      <a:pt x="25316" y="134819"/>
                    </a:lnTo>
                    <a:lnTo>
                      <a:pt x="3413" y="100273"/>
                    </a:lnTo>
                    <a:lnTo>
                      <a:pt x="0" y="77111"/>
                    </a:lnTo>
                    <a:close/>
                  </a:path>
                </a:pathLst>
              </a:custGeom>
              <a:ln w="50799">
                <a:solidFill>
                  <a:srgbClr val="000000"/>
                </a:solidFill>
              </a:ln>
            </p:spPr>
            <p:txBody>
              <a:bodyPr wrap="square" lIns="0" tIns="0" rIns="0" bIns="0" rtlCol="0"/>
              <a:lstStyle/>
              <a:p>
                <a:endParaRPr sz="1600"/>
              </a:p>
            </p:txBody>
          </p:sp>
          <p:sp>
            <p:nvSpPr>
              <p:cNvPr id="81" name="object 81"/>
              <p:cNvSpPr/>
              <p:nvPr/>
            </p:nvSpPr>
            <p:spPr>
              <a:xfrm>
                <a:off x="8133294" y="5362566"/>
                <a:ext cx="1335405" cy="1249680"/>
              </a:xfrm>
              <a:custGeom>
                <a:avLst/>
                <a:gdLst/>
                <a:ahLst/>
                <a:cxnLst/>
                <a:rect l="l" t="t" r="r" b="b"/>
                <a:pathLst>
                  <a:path w="1335404" h="1249679">
                    <a:moveTo>
                      <a:pt x="0" y="0"/>
                    </a:moveTo>
                    <a:lnTo>
                      <a:pt x="1335082" y="0"/>
                    </a:lnTo>
                    <a:lnTo>
                      <a:pt x="1335082" y="1249551"/>
                    </a:lnTo>
                    <a:lnTo>
                      <a:pt x="0" y="1249551"/>
                    </a:lnTo>
                    <a:lnTo>
                      <a:pt x="0" y="0"/>
                    </a:lnTo>
                    <a:close/>
                  </a:path>
                </a:pathLst>
              </a:custGeom>
              <a:solidFill>
                <a:srgbClr val="B38939"/>
              </a:solidFill>
            </p:spPr>
            <p:txBody>
              <a:bodyPr wrap="square" lIns="0" tIns="0" rIns="0" bIns="0" rtlCol="0"/>
              <a:lstStyle/>
              <a:p>
                <a:endParaRPr sz="1600"/>
              </a:p>
            </p:txBody>
          </p:sp>
          <p:sp>
            <p:nvSpPr>
              <p:cNvPr id="82" name="object 82"/>
              <p:cNvSpPr/>
              <p:nvPr/>
            </p:nvSpPr>
            <p:spPr>
              <a:xfrm>
                <a:off x="8133294" y="5362566"/>
                <a:ext cx="1335405" cy="1249680"/>
              </a:xfrm>
              <a:custGeom>
                <a:avLst/>
                <a:gdLst/>
                <a:ahLst/>
                <a:cxnLst/>
                <a:rect l="l" t="t" r="r" b="b"/>
                <a:pathLst>
                  <a:path w="1335404" h="1249679">
                    <a:moveTo>
                      <a:pt x="0" y="0"/>
                    </a:moveTo>
                    <a:lnTo>
                      <a:pt x="1335081" y="0"/>
                    </a:lnTo>
                    <a:lnTo>
                      <a:pt x="1335081" y="1249551"/>
                    </a:lnTo>
                    <a:lnTo>
                      <a:pt x="0" y="1249551"/>
                    </a:lnTo>
                    <a:lnTo>
                      <a:pt x="0" y="0"/>
                    </a:lnTo>
                    <a:close/>
                  </a:path>
                </a:pathLst>
              </a:custGeom>
              <a:ln w="25399">
                <a:solidFill>
                  <a:srgbClr val="919191"/>
                </a:solidFill>
              </a:ln>
            </p:spPr>
            <p:txBody>
              <a:bodyPr wrap="square" lIns="0" tIns="0" rIns="0" bIns="0" rtlCol="0"/>
              <a:lstStyle/>
              <a:p>
                <a:endParaRPr sz="1600"/>
              </a:p>
            </p:txBody>
          </p:sp>
          <p:sp>
            <p:nvSpPr>
              <p:cNvPr id="83" name="object 83"/>
              <p:cNvSpPr/>
              <p:nvPr/>
            </p:nvSpPr>
            <p:spPr>
              <a:xfrm>
                <a:off x="8787526" y="5748250"/>
                <a:ext cx="315883" cy="324196"/>
              </a:xfrm>
              <a:prstGeom prst="rect">
                <a:avLst/>
              </a:prstGeom>
              <a:blipFill>
                <a:blip r:embed="rId18" cstate="print"/>
                <a:stretch>
                  <a:fillRect/>
                </a:stretch>
              </a:blipFill>
            </p:spPr>
            <p:txBody>
              <a:bodyPr wrap="square" lIns="0" tIns="0" rIns="0" bIns="0" rtlCol="0"/>
              <a:lstStyle/>
              <a:p>
                <a:endParaRPr sz="1600"/>
              </a:p>
            </p:txBody>
          </p:sp>
          <p:sp>
            <p:nvSpPr>
              <p:cNvPr id="84" name="object 84"/>
              <p:cNvSpPr/>
              <p:nvPr/>
            </p:nvSpPr>
            <p:spPr>
              <a:xfrm>
                <a:off x="8842687" y="5806661"/>
                <a:ext cx="148590" cy="154940"/>
              </a:xfrm>
              <a:custGeom>
                <a:avLst/>
                <a:gdLst/>
                <a:ahLst/>
                <a:cxnLst/>
                <a:rect l="l" t="t" r="r" b="b"/>
                <a:pathLst>
                  <a:path w="148590" h="154939">
                    <a:moveTo>
                      <a:pt x="67870" y="0"/>
                    </a:moveTo>
                    <a:lnTo>
                      <a:pt x="29677" y="15284"/>
                    </a:lnTo>
                    <a:lnTo>
                      <a:pt x="5254" y="48505"/>
                    </a:lnTo>
                    <a:lnTo>
                      <a:pt x="0" y="77111"/>
                    </a:lnTo>
                    <a:lnTo>
                      <a:pt x="522" y="86311"/>
                    </a:lnTo>
                    <a:lnTo>
                      <a:pt x="16022" y="124776"/>
                    </a:lnTo>
                    <a:lnTo>
                      <a:pt x="48826" y="149247"/>
                    </a:lnTo>
                    <a:lnTo>
                      <a:pt x="77488" y="154471"/>
                    </a:lnTo>
                    <a:lnTo>
                      <a:pt x="90429" y="152743"/>
                    </a:lnTo>
                    <a:lnTo>
                      <a:pt x="132186" y="123823"/>
                    </a:lnTo>
                    <a:lnTo>
                      <a:pt x="147318" y="82123"/>
                    </a:lnTo>
                    <a:lnTo>
                      <a:pt x="148197" y="65001"/>
                    </a:lnTo>
                    <a:lnTo>
                      <a:pt x="144896" y="51573"/>
                    </a:lnTo>
                    <a:lnTo>
                      <a:pt x="122132" y="18521"/>
                    </a:lnTo>
                    <a:lnTo>
                      <a:pt x="83507" y="1195"/>
                    </a:lnTo>
                    <a:lnTo>
                      <a:pt x="67870" y="0"/>
                    </a:lnTo>
                    <a:close/>
                  </a:path>
                </a:pathLst>
              </a:custGeom>
              <a:solidFill>
                <a:srgbClr val="000000"/>
              </a:solidFill>
            </p:spPr>
            <p:txBody>
              <a:bodyPr wrap="square" lIns="0" tIns="0" rIns="0" bIns="0" rtlCol="0"/>
              <a:lstStyle/>
              <a:p>
                <a:endParaRPr sz="1600"/>
              </a:p>
            </p:txBody>
          </p:sp>
          <p:sp>
            <p:nvSpPr>
              <p:cNvPr id="85" name="object 85"/>
              <p:cNvSpPr/>
              <p:nvPr/>
            </p:nvSpPr>
            <p:spPr>
              <a:xfrm>
                <a:off x="8842688" y="5806661"/>
                <a:ext cx="148590" cy="154940"/>
              </a:xfrm>
              <a:custGeom>
                <a:avLst/>
                <a:gdLst/>
                <a:ahLst/>
                <a:cxnLst/>
                <a:rect l="l" t="t" r="r" b="b"/>
                <a:pathLst>
                  <a:path w="148590" h="154939">
                    <a:moveTo>
                      <a:pt x="0" y="77112"/>
                    </a:moveTo>
                    <a:lnTo>
                      <a:pt x="11443" y="35877"/>
                    </a:lnTo>
                    <a:lnTo>
                      <a:pt x="41215" y="7845"/>
                    </a:lnTo>
                    <a:lnTo>
                      <a:pt x="67870" y="0"/>
                    </a:lnTo>
                    <a:lnTo>
                      <a:pt x="83507" y="1195"/>
                    </a:lnTo>
                    <a:lnTo>
                      <a:pt x="122131" y="18521"/>
                    </a:lnTo>
                    <a:lnTo>
                      <a:pt x="144896" y="51573"/>
                    </a:lnTo>
                    <a:lnTo>
                      <a:pt x="148197" y="65002"/>
                    </a:lnTo>
                    <a:lnTo>
                      <a:pt x="147318" y="82123"/>
                    </a:lnTo>
                    <a:lnTo>
                      <a:pt x="132185" y="123823"/>
                    </a:lnTo>
                    <a:lnTo>
                      <a:pt x="102571" y="148704"/>
                    </a:lnTo>
                    <a:lnTo>
                      <a:pt x="77488" y="154471"/>
                    </a:lnTo>
                    <a:lnTo>
                      <a:pt x="62619" y="153134"/>
                    </a:lnTo>
                    <a:lnTo>
                      <a:pt x="25316" y="134820"/>
                    </a:lnTo>
                    <a:lnTo>
                      <a:pt x="3413" y="100273"/>
                    </a:lnTo>
                    <a:lnTo>
                      <a:pt x="0" y="77112"/>
                    </a:lnTo>
                    <a:close/>
                  </a:path>
                </a:pathLst>
              </a:custGeom>
              <a:ln w="50799">
                <a:solidFill>
                  <a:srgbClr val="000000"/>
                </a:solidFill>
              </a:ln>
            </p:spPr>
            <p:txBody>
              <a:bodyPr wrap="square" lIns="0" tIns="0" rIns="0" bIns="0" rtlCol="0"/>
              <a:lstStyle/>
              <a:p>
                <a:endParaRPr sz="1600"/>
              </a:p>
            </p:txBody>
          </p:sp>
          <p:sp>
            <p:nvSpPr>
              <p:cNvPr id="86" name="object 86"/>
              <p:cNvSpPr/>
              <p:nvPr/>
            </p:nvSpPr>
            <p:spPr>
              <a:xfrm>
                <a:off x="8525673" y="5760719"/>
                <a:ext cx="315883" cy="324196"/>
              </a:xfrm>
              <a:prstGeom prst="rect">
                <a:avLst/>
              </a:prstGeom>
              <a:blipFill>
                <a:blip r:embed="rId19" cstate="print"/>
                <a:stretch>
                  <a:fillRect/>
                </a:stretch>
              </a:blipFill>
            </p:spPr>
            <p:txBody>
              <a:bodyPr wrap="square" lIns="0" tIns="0" rIns="0" bIns="0" rtlCol="0"/>
              <a:lstStyle/>
              <a:p>
                <a:endParaRPr sz="1600"/>
              </a:p>
            </p:txBody>
          </p:sp>
          <p:sp>
            <p:nvSpPr>
              <p:cNvPr id="87" name="object 87"/>
              <p:cNvSpPr/>
              <p:nvPr/>
            </p:nvSpPr>
            <p:spPr>
              <a:xfrm>
                <a:off x="8583488" y="5819354"/>
                <a:ext cx="148590" cy="154940"/>
              </a:xfrm>
              <a:custGeom>
                <a:avLst/>
                <a:gdLst/>
                <a:ahLst/>
                <a:cxnLst/>
                <a:rect l="l" t="t" r="r" b="b"/>
                <a:pathLst>
                  <a:path w="148590" h="154939">
                    <a:moveTo>
                      <a:pt x="67869" y="0"/>
                    </a:moveTo>
                    <a:lnTo>
                      <a:pt x="29676" y="15284"/>
                    </a:lnTo>
                    <a:lnTo>
                      <a:pt x="5254" y="48505"/>
                    </a:lnTo>
                    <a:lnTo>
                      <a:pt x="0" y="77112"/>
                    </a:lnTo>
                    <a:lnTo>
                      <a:pt x="521" y="86310"/>
                    </a:lnTo>
                    <a:lnTo>
                      <a:pt x="16021" y="124776"/>
                    </a:lnTo>
                    <a:lnTo>
                      <a:pt x="48825" y="149247"/>
                    </a:lnTo>
                    <a:lnTo>
                      <a:pt x="77486" y="154472"/>
                    </a:lnTo>
                    <a:lnTo>
                      <a:pt x="90427" y="152744"/>
                    </a:lnTo>
                    <a:lnTo>
                      <a:pt x="132184" y="123823"/>
                    </a:lnTo>
                    <a:lnTo>
                      <a:pt x="147317" y="82123"/>
                    </a:lnTo>
                    <a:lnTo>
                      <a:pt x="148196" y="65002"/>
                    </a:lnTo>
                    <a:lnTo>
                      <a:pt x="144895" y="51574"/>
                    </a:lnTo>
                    <a:lnTo>
                      <a:pt x="122131" y="18521"/>
                    </a:lnTo>
                    <a:lnTo>
                      <a:pt x="83506" y="1195"/>
                    </a:lnTo>
                    <a:lnTo>
                      <a:pt x="67869" y="0"/>
                    </a:lnTo>
                    <a:close/>
                  </a:path>
                </a:pathLst>
              </a:custGeom>
              <a:solidFill>
                <a:srgbClr val="FFFFFF"/>
              </a:solidFill>
            </p:spPr>
            <p:txBody>
              <a:bodyPr wrap="square" lIns="0" tIns="0" rIns="0" bIns="0" rtlCol="0"/>
              <a:lstStyle/>
              <a:p>
                <a:endParaRPr sz="1600"/>
              </a:p>
            </p:txBody>
          </p:sp>
          <p:sp>
            <p:nvSpPr>
              <p:cNvPr id="88" name="object 88"/>
              <p:cNvSpPr/>
              <p:nvPr/>
            </p:nvSpPr>
            <p:spPr>
              <a:xfrm>
                <a:off x="8583488" y="5819354"/>
                <a:ext cx="148590" cy="154940"/>
              </a:xfrm>
              <a:custGeom>
                <a:avLst/>
                <a:gdLst/>
                <a:ahLst/>
                <a:cxnLst/>
                <a:rect l="l" t="t" r="r" b="b"/>
                <a:pathLst>
                  <a:path w="148590" h="154939">
                    <a:moveTo>
                      <a:pt x="0" y="77112"/>
                    </a:moveTo>
                    <a:lnTo>
                      <a:pt x="11443" y="35877"/>
                    </a:lnTo>
                    <a:lnTo>
                      <a:pt x="41215" y="7845"/>
                    </a:lnTo>
                    <a:lnTo>
                      <a:pt x="67870" y="0"/>
                    </a:lnTo>
                    <a:lnTo>
                      <a:pt x="83507" y="1195"/>
                    </a:lnTo>
                    <a:lnTo>
                      <a:pt x="122131" y="18521"/>
                    </a:lnTo>
                    <a:lnTo>
                      <a:pt x="144896" y="51573"/>
                    </a:lnTo>
                    <a:lnTo>
                      <a:pt x="148197" y="65002"/>
                    </a:lnTo>
                    <a:lnTo>
                      <a:pt x="147318" y="82123"/>
                    </a:lnTo>
                    <a:lnTo>
                      <a:pt x="132185" y="123823"/>
                    </a:lnTo>
                    <a:lnTo>
                      <a:pt x="102571" y="148704"/>
                    </a:lnTo>
                    <a:lnTo>
                      <a:pt x="77488" y="154471"/>
                    </a:lnTo>
                    <a:lnTo>
                      <a:pt x="62619" y="153134"/>
                    </a:lnTo>
                    <a:lnTo>
                      <a:pt x="25316" y="134819"/>
                    </a:lnTo>
                    <a:lnTo>
                      <a:pt x="3413" y="100273"/>
                    </a:lnTo>
                    <a:lnTo>
                      <a:pt x="0" y="77112"/>
                    </a:lnTo>
                    <a:close/>
                  </a:path>
                </a:pathLst>
              </a:custGeom>
              <a:ln w="50799">
                <a:solidFill>
                  <a:srgbClr val="FFFFFF"/>
                </a:solidFill>
              </a:ln>
            </p:spPr>
            <p:txBody>
              <a:bodyPr wrap="square" lIns="0" tIns="0" rIns="0" bIns="0" rtlCol="0"/>
              <a:lstStyle/>
              <a:p>
                <a:endParaRPr sz="1600"/>
              </a:p>
            </p:txBody>
          </p:sp>
          <p:sp>
            <p:nvSpPr>
              <p:cNvPr id="89" name="object 89"/>
              <p:cNvSpPr/>
              <p:nvPr/>
            </p:nvSpPr>
            <p:spPr>
              <a:xfrm>
                <a:off x="8517363" y="5532119"/>
                <a:ext cx="315883" cy="324196"/>
              </a:xfrm>
              <a:prstGeom prst="rect">
                <a:avLst/>
              </a:prstGeom>
              <a:blipFill>
                <a:blip r:embed="rId20" cstate="print"/>
                <a:stretch>
                  <a:fillRect/>
                </a:stretch>
              </a:blipFill>
            </p:spPr>
            <p:txBody>
              <a:bodyPr wrap="square" lIns="0" tIns="0" rIns="0" bIns="0" rtlCol="0"/>
              <a:lstStyle/>
              <a:p>
                <a:endParaRPr sz="1600"/>
              </a:p>
            </p:txBody>
          </p:sp>
          <p:sp>
            <p:nvSpPr>
              <p:cNvPr id="90" name="object 90"/>
              <p:cNvSpPr/>
              <p:nvPr/>
            </p:nvSpPr>
            <p:spPr>
              <a:xfrm>
                <a:off x="8575618" y="5591101"/>
                <a:ext cx="148590" cy="154940"/>
              </a:xfrm>
              <a:custGeom>
                <a:avLst/>
                <a:gdLst/>
                <a:ahLst/>
                <a:cxnLst/>
                <a:rect l="l" t="t" r="r" b="b"/>
                <a:pathLst>
                  <a:path w="148590" h="154939">
                    <a:moveTo>
                      <a:pt x="67870" y="0"/>
                    </a:moveTo>
                    <a:lnTo>
                      <a:pt x="29677" y="15284"/>
                    </a:lnTo>
                    <a:lnTo>
                      <a:pt x="5254" y="48505"/>
                    </a:lnTo>
                    <a:lnTo>
                      <a:pt x="0" y="77111"/>
                    </a:lnTo>
                    <a:lnTo>
                      <a:pt x="522" y="86311"/>
                    </a:lnTo>
                    <a:lnTo>
                      <a:pt x="16022" y="124776"/>
                    </a:lnTo>
                    <a:lnTo>
                      <a:pt x="48826" y="149247"/>
                    </a:lnTo>
                    <a:lnTo>
                      <a:pt x="77488" y="154471"/>
                    </a:lnTo>
                    <a:lnTo>
                      <a:pt x="90429" y="152743"/>
                    </a:lnTo>
                    <a:lnTo>
                      <a:pt x="132186" y="123823"/>
                    </a:lnTo>
                    <a:lnTo>
                      <a:pt x="147318" y="82123"/>
                    </a:lnTo>
                    <a:lnTo>
                      <a:pt x="148197" y="65001"/>
                    </a:lnTo>
                    <a:lnTo>
                      <a:pt x="144896" y="51573"/>
                    </a:lnTo>
                    <a:lnTo>
                      <a:pt x="122132" y="18521"/>
                    </a:lnTo>
                    <a:lnTo>
                      <a:pt x="83507" y="1195"/>
                    </a:lnTo>
                    <a:lnTo>
                      <a:pt x="67870" y="0"/>
                    </a:lnTo>
                    <a:close/>
                  </a:path>
                </a:pathLst>
              </a:custGeom>
              <a:solidFill>
                <a:srgbClr val="000000"/>
              </a:solidFill>
            </p:spPr>
            <p:txBody>
              <a:bodyPr wrap="square" lIns="0" tIns="0" rIns="0" bIns="0" rtlCol="0"/>
              <a:lstStyle/>
              <a:p>
                <a:endParaRPr sz="1600"/>
              </a:p>
            </p:txBody>
          </p:sp>
          <p:sp>
            <p:nvSpPr>
              <p:cNvPr id="91" name="object 91"/>
              <p:cNvSpPr/>
              <p:nvPr/>
            </p:nvSpPr>
            <p:spPr>
              <a:xfrm>
                <a:off x="8575617" y="5591101"/>
                <a:ext cx="148590" cy="154940"/>
              </a:xfrm>
              <a:custGeom>
                <a:avLst/>
                <a:gdLst/>
                <a:ahLst/>
                <a:cxnLst/>
                <a:rect l="l" t="t" r="r" b="b"/>
                <a:pathLst>
                  <a:path w="148590" h="154939">
                    <a:moveTo>
                      <a:pt x="0" y="77112"/>
                    </a:moveTo>
                    <a:lnTo>
                      <a:pt x="11443" y="35877"/>
                    </a:lnTo>
                    <a:lnTo>
                      <a:pt x="41215" y="7845"/>
                    </a:lnTo>
                    <a:lnTo>
                      <a:pt x="67870" y="0"/>
                    </a:lnTo>
                    <a:lnTo>
                      <a:pt x="83507" y="1195"/>
                    </a:lnTo>
                    <a:lnTo>
                      <a:pt x="122132" y="18521"/>
                    </a:lnTo>
                    <a:lnTo>
                      <a:pt x="144896" y="51573"/>
                    </a:lnTo>
                    <a:lnTo>
                      <a:pt x="148197" y="65002"/>
                    </a:lnTo>
                    <a:lnTo>
                      <a:pt x="147318" y="82123"/>
                    </a:lnTo>
                    <a:lnTo>
                      <a:pt x="132185" y="123823"/>
                    </a:lnTo>
                    <a:lnTo>
                      <a:pt x="102571" y="148704"/>
                    </a:lnTo>
                    <a:lnTo>
                      <a:pt x="77488" y="154471"/>
                    </a:lnTo>
                    <a:lnTo>
                      <a:pt x="62619" y="153134"/>
                    </a:lnTo>
                    <a:lnTo>
                      <a:pt x="25316" y="134820"/>
                    </a:lnTo>
                    <a:lnTo>
                      <a:pt x="3413" y="100273"/>
                    </a:lnTo>
                    <a:lnTo>
                      <a:pt x="0" y="77112"/>
                    </a:lnTo>
                    <a:close/>
                  </a:path>
                </a:pathLst>
              </a:custGeom>
              <a:ln w="50799">
                <a:solidFill>
                  <a:srgbClr val="000000"/>
                </a:solidFill>
              </a:ln>
            </p:spPr>
            <p:txBody>
              <a:bodyPr wrap="square" lIns="0" tIns="0" rIns="0" bIns="0" rtlCol="0"/>
              <a:lstStyle/>
              <a:p>
                <a:endParaRPr sz="1600"/>
              </a:p>
            </p:txBody>
          </p:sp>
          <p:sp>
            <p:nvSpPr>
              <p:cNvPr id="92" name="object 92"/>
              <p:cNvSpPr/>
              <p:nvPr/>
            </p:nvSpPr>
            <p:spPr>
              <a:xfrm>
                <a:off x="8533987" y="5968537"/>
                <a:ext cx="315883" cy="324196"/>
              </a:xfrm>
              <a:prstGeom prst="rect">
                <a:avLst/>
              </a:prstGeom>
              <a:blipFill>
                <a:blip r:embed="rId21" cstate="print"/>
                <a:stretch>
                  <a:fillRect/>
                </a:stretch>
              </a:blipFill>
            </p:spPr>
            <p:txBody>
              <a:bodyPr wrap="square" lIns="0" tIns="0" rIns="0" bIns="0" rtlCol="0"/>
              <a:lstStyle/>
              <a:p>
                <a:endParaRPr sz="1600"/>
              </a:p>
            </p:txBody>
          </p:sp>
          <p:sp>
            <p:nvSpPr>
              <p:cNvPr id="93" name="object 93"/>
              <p:cNvSpPr/>
              <p:nvPr/>
            </p:nvSpPr>
            <p:spPr>
              <a:xfrm>
                <a:off x="8591055" y="6027455"/>
                <a:ext cx="148590" cy="154940"/>
              </a:xfrm>
              <a:custGeom>
                <a:avLst/>
                <a:gdLst/>
                <a:ahLst/>
                <a:cxnLst/>
                <a:rect l="l" t="t" r="r" b="b"/>
                <a:pathLst>
                  <a:path w="148590" h="154939">
                    <a:moveTo>
                      <a:pt x="67870" y="0"/>
                    </a:moveTo>
                    <a:lnTo>
                      <a:pt x="29677" y="15284"/>
                    </a:lnTo>
                    <a:lnTo>
                      <a:pt x="5254" y="48505"/>
                    </a:lnTo>
                    <a:lnTo>
                      <a:pt x="0" y="77112"/>
                    </a:lnTo>
                    <a:lnTo>
                      <a:pt x="521" y="86310"/>
                    </a:lnTo>
                    <a:lnTo>
                      <a:pt x="16022" y="124776"/>
                    </a:lnTo>
                    <a:lnTo>
                      <a:pt x="48826" y="149247"/>
                    </a:lnTo>
                    <a:lnTo>
                      <a:pt x="77487" y="154472"/>
                    </a:lnTo>
                    <a:lnTo>
                      <a:pt x="90427" y="152744"/>
                    </a:lnTo>
                    <a:lnTo>
                      <a:pt x="132184" y="123824"/>
                    </a:lnTo>
                    <a:lnTo>
                      <a:pt x="147317" y="82123"/>
                    </a:lnTo>
                    <a:lnTo>
                      <a:pt x="148196" y="65002"/>
                    </a:lnTo>
                    <a:lnTo>
                      <a:pt x="144895" y="51574"/>
                    </a:lnTo>
                    <a:lnTo>
                      <a:pt x="122131" y="18521"/>
                    </a:lnTo>
                    <a:lnTo>
                      <a:pt x="83506" y="1195"/>
                    </a:lnTo>
                    <a:lnTo>
                      <a:pt x="67870" y="0"/>
                    </a:lnTo>
                    <a:close/>
                  </a:path>
                </a:pathLst>
              </a:custGeom>
              <a:solidFill>
                <a:srgbClr val="FFFFFF"/>
              </a:solidFill>
            </p:spPr>
            <p:txBody>
              <a:bodyPr wrap="square" lIns="0" tIns="0" rIns="0" bIns="0" rtlCol="0"/>
              <a:lstStyle/>
              <a:p>
                <a:endParaRPr sz="1600"/>
              </a:p>
            </p:txBody>
          </p:sp>
          <p:sp>
            <p:nvSpPr>
              <p:cNvPr id="94" name="object 94"/>
              <p:cNvSpPr/>
              <p:nvPr/>
            </p:nvSpPr>
            <p:spPr>
              <a:xfrm>
                <a:off x="8591055" y="6027455"/>
                <a:ext cx="148590" cy="154940"/>
              </a:xfrm>
              <a:custGeom>
                <a:avLst/>
                <a:gdLst/>
                <a:ahLst/>
                <a:cxnLst/>
                <a:rect l="l" t="t" r="r" b="b"/>
                <a:pathLst>
                  <a:path w="148590" h="154939">
                    <a:moveTo>
                      <a:pt x="0" y="77111"/>
                    </a:moveTo>
                    <a:lnTo>
                      <a:pt x="11443" y="35877"/>
                    </a:lnTo>
                    <a:lnTo>
                      <a:pt x="41215" y="7845"/>
                    </a:lnTo>
                    <a:lnTo>
                      <a:pt x="67870" y="0"/>
                    </a:lnTo>
                    <a:lnTo>
                      <a:pt x="83507" y="1195"/>
                    </a:lnTo>
                    <a:lnTo>
                      <a:pt x="122132" y="18521"/>
                    </a:lnTo>
                    <a:lnTo>
                      <a:pt x="144896" y="51573"/>
                    </a:lnTo>
                    <a:lnTo>
                      <a:pt x="148197" y="65002"/>
                    </a:lnTo>
                    <a:lnTo>
                      <a:pt x="147318" y="82123"/>
                    </a:lnTo>
                    <a:lnTo>
                      <a:pt x="132185" y="123823"/>
                    </a:lnTo>
                    <a:lnTo>
                      <a:pt x="102571" y="148704"/>
                    </a:lnTo>
                    <a:lnTo>
                      <a:pt x="77488" y="154471"/>
                    </a:lnTo>
                    <a:lnTo>
                      <a:pt x="62619" y="153134"/>
                    </a:lnTo>
                    <a:lnTo>
                      <a:pt x="25316" y="134820"/>
                    </a:lnTo>
                    <a:lnTo>
                      <a:pt x="3413" y="100273"/>
                    </a:lnTo>
                    <a:lnTo>
                      <a:pt x="0" y="77111"/>
                    </a:lnTo>
                    <a:close/>
                  </a:path>
                </a:pathLst>
              </a:custGeom>
              <a:ln w="50799">
                <a:solidFill>
                  <a:srgbClr val="FFFFFF"/>
                </a:solidFill>
              </a:ln>
            </p:spPr>
            <p:txBody>
              <a:bodyPr wrap="square" lIns="0" tIns="0" rIns="0" bIns="0" rtlCol="0"/>
              <a:lstStyle/>
              <a:p>
                <a:endParaRPr sz="1600"/>
              </a:p>
            </p:txBody>
          </p:sp>
          <p:sp>
            <p:nvSpPr>
              <p:cNvPr id="95" name="object 95"/>
              <p:cNvSpPr/>
              <p:nvPr/>
            </p:nvSpPr>
            <p:spPr>
              <a:xfrm>
                <a:off x="9028595" y="5552901"/>
                <a:ext cx="315883" cy="324196"/>
              </a:xfrm>
              <a:prstGeom prst="rect">
                <a:avLst/>
              </a:prstGeom>
              <a:blipFill>
                <a:blip r:embed="rId22" cstate="print"/>
                <a:stretch>
                  <a:fillRect/>
                </a:stretch>
              </a:blipFill>
            </p:spPr>
            <p:txBody>
              <a:bodyPr wrap="square" lIns="0" tIns="0" rIns="0" bIns="0" rtlCol="0"/>
              <a:lstStyle/>
              <a:p>
                <a:endParaRPr sz="1600"/>
              </a:p>
            </p:txBody>
          </p:sp>
          <p:sp>
            <p:nvSpPr>
              <p:cNvPr id="96" name="object 96"/>
              <p:cNvSpPr/>
              <p:nvPr/>
            </p:nvSpPr>
            <p:spPr>
              <a:xfrm>
                <a:off x="9084216" y="5611426"/>
                <a:ext cx="148590" cy="154940"/>
              </a:xfrm>
              <a:custGeom>
                <a:avLst/>
                <a:gdLst/>
                <a:ahLst/>
                <a:cxnLst/>
                <a:rect l="l" t="t" r="r" b="b"/>
                <a:pathLst>
                  <a:path w="148590" h="154939">
                    <a:moveTo>
                      <a:pt x="67870" y="0"/>
                    </a:moveTo>
                    <a:lnTo>
                      <a:pt x="29677" y="15284"/>
                    </a:lnTo>
                    <a:lnTo>
                      <a:pt x="5254" y="48505"/>
                    </a:lnTo>
                    <a:lnTo>
                      <a:pt x="0" y="77112"/>
                    </a:lnTo>
                    <a:lnTo>
                      <a:pt x="522" y="86312"/>
                    </a:lnTo>
                    <a:lnTo>
                      <a:pt x="16022" y="124776"/>
                    </a:lnTo>
                    <a:lnTo>
                      <a:pt x="48827" y="149247"/>
                    </a:lnTo>
                    <a:lnTo>
                      <a:pt x="77488" y="154472"/>
                    </a:lnTo>
                    <a:lnTo>
                      <a:pt x="90429" y="152743"/>
                    </a:lnTo>
                    <a:lnTo>
                      <a:pt x="132186" y="123823"/>
                    </a:lnTo>
                    <a:lnTo>
                      <a:pt x="147318" y="82123"/>
                    </a:lnTo>
                    <a:lnTo>
                      <a:pt x="148197" y="65001"/>
                    </a:lnTo>
                    <a:lnTo>
                      <a:pt x="144896" y="51573"/>
                    </a:lnTo>
                    <a:lnTo>
                      <a:pt x="122132" y="18521"/>
                    </a:lnTo>
                    <a:lnTo>
                      <a:pt x="83507" y="1195"/>
                    </a:lnTo>
                    <a:lnTo>
                      <a:pt x="67870" y="0"/>
                    </a:lnTo>
                    <a:close/>
                  </a:path>
                </a:pathLst>
              </a:custGeom>
              <a:solidFill>
                <a:srgbClr val="000000"/>
              </a:solidFill>
            </p:spPr>
            <p:txBody>
              <a:bodyPr wrap="square" lIns="0" tIns="0" rIns="0" bIns="0" rtlCol="0"/>
              <a:lstStyle/>
              <a:p>
                <a:endParaRPr sz="1600"/>
              </a:p>
            </p:txBody>
          </p:sp>
          <p:sp>
            <p:nvSpPr>
              <p:cNvPr id="97" name="object 97"/>
              <p:cNvSpPr/>
              <p:nvPr/>
            </p:nvSpPr>
            <p:spPr>
              <a:xfrm>
                <a:off x="9084216" y="5611426"/>
                <a:ext cx="148590" cy="154940"/>
              </a:xfrm>
              <a:custGeom>
                <a:avLst/>
                <a:gdLst/>
                <a:ahLst/>
                <a:cxnLst/>
                <a:rect l="l" t="t" r="r" b="b"/>
                <a:pathLst>
                  <a:path w="148590" h="154939">
                    <a:moveTo>
                      <a:pt x="0" y="77112"/>
                    </a:moveTo>
                    <a:lnTo>
                      <a:pt x="11443" y="35877"/>
                    </a:lnTo>
                    <a:lnTo>
                      <a:pt x="41215" y="7845"/>
                    </a:lnTo>
                    <a:lnTo>
                      <a:pt x="67870" y="0"/>
                    </a:lnTo>
                    <a:lnTo>
                      <a:pt x="83507" y="1195"/>
                    </a:lnTo>
                    <a:lnTo>
                      <a:pt x="122132" y="18521"/>
                    </a:lnTo>
                    <a:lnTo>
                      <a:pt x="144896" y="51573"/>
                    </a:lnTo>
                    <a:lnTo>
                      <a:pt x="148197" y="65002"/>
                    </a:lnTo>
                    <a:lnTo>
                      <a:pt x="147318" y="82123"/>
                    </a:lnTo>
                    <a:lnTo>
                      <a:pt x="132185" y="123823"/>
                    </a:lnTo>
                    <a:lnTo>
                      <a:pt x="102571" y="148704"/>
                    </a:lnTo>
                    <a:lnTo>
                      <a:pt x="77488" y="154471"/>
                    </a:lnTo>
                    <a:lnTo>
                      <a:pt x="62619" y="153134"/>
                    </a:lnTo>
                    <a:lnTo>
                      <a:pt x="25316" y="134819"/>
                    </a:lnTo>
                    <a:lnTo>
                      <a:pt x="3413" y="100273"/>
                    </a:lnTo>
                    <a:lnTo>
                      <a:pt x="0" y="77112"/>
                    </a:lnTo>
                    <a:close/>
                  </a:path>
                </a:pathLst>
              </a:custGeom>
              <a:ln w="50799">
                <a:solidFill>
                  <a:srgbClr val="000000"/>
                </a:solidFill>
              </a:ln>
            </p:spPr>
            <p:txBody>
              <a:bodyPr wrap="square" lIns="0" tIns="0" rIns="0" bIns="0" rtlCol="0"/>
              <a:lstStyle/>
              <a:p>
                <a:endParaRPr sz="1600"/>
              </a:p>
            </p:txBody>
          </p:sp>
          <p:sp>
            <p:nvSpPr>
              <p:cNvPr id="109" name="object 109"/>
              <p:cNvSpPr/>
              <p:nvPr/>
            </p:nvSpPr>
            <p:spPr>
              <a:xfrm>
                <a:off x="3935920" y="5203507"/>
                <a:ext cx="127000" cy="127635"/>
              </a:xfrm>
              <a:custGeom>
                <a:avLst/>
                <a:gdLst/>
                <a:ahLst/>
                <a:cxnLst/>
                <a:rect l="l" t="t" r="r" b="b"/>
                <a:pathLst>
                  <a:path w="127000" h="127635">
                    <a:moveTo>
                      <a:pt x="0" y="882"/>
                    </a:moveTo>
                    <a:lnTo>
                      <a:pt x="64381" y="127438"/>
                    </a:lnTo>
                    <a:lnTo>
                      <a:pt x="101820" y="51239"/>
                    </a:lnTo>
                    <a:lnTo>
                      <a:pt x="63851" y="51239"/>
                    </a:lnTo>
                    <a:lnTo>
                      <a:pt x="0" y="882"/>
                    </a:lnTo>
                    <a:close/>
                  </a:path>
                  <a:path w="127000" h="127635">
                    <a:moveTo>
                      <a:pt x="126996" y="0"/>
                    </a:moveTo>
                    <a:lnTo>
                      <a:pt x="63851" y="51239"/>
                    </a:lnTo>
                    <a:lnTo>
                      <a:pt x="101820" y="51239"/>
                    </a:lnTo>
                    <a:lnTo>
                      <a:pt x="126996" y="0"/>
                    </a:lnTo>
                    <a:close/>
                  </a:path>
                </a:pathLst>
              </a:custGeom>
              <a:solidFill>
                <a:srgbClr val="6D5F58"/>
              </a:solidFill>
            </p:spPr>
            <p:txBody>
              <a:bodyPr wrap="square" lIns="0" tIns="0" rIns="0" bIns="0" rtlCol="0"/>
              <a:lstStyle/>
              <a:p>
                <a:endParaRPr sz="1600"/>
              </a:p>
            </p:txBody>
          </p:sp>
          <p:sp>
            <p:nvSpPr>
              <p:cNvPr id="124" name="object 124"/>
              <p:cNvSpPr/>
              <p:nvPr/>
            </p:nvSpPr>
            <p:spPr>
              <a:xfrm>
                <a:off x="3322355" y="5333656"/>
                <a:ext cx="1335405" cy="1249680"/>
              </a:xfrm>
              <a:custGeom>
                <a:avLst/>
                <a:gdLst/>
                <a:ahLst/>
                <a:cxnLst/>
                <a:rect l="l" t="t" r="r" b="b"/>
                <a:pathLst>
                  <a:path w="1335405" h="1249679">
                    <a:moveTo>
                      <a:pt x="0" y="0"/>
                    </a:moveTo>
                    <a:lnTo>
                      <a:pt x="1335081" y="0"/>
                    </a:lnTo>
                    <a:lnTo>
                      <a:pt x="1335081" y="1249551"/>
                    </a:lnTo>
                    <a:lnTo>
                      <a:pt x="0" y="1249551"/>
                    </a:lnTo>
                    <a:lnTo>
                      <a:pt x="0" y="0"/>
                    </a:lnTo>
                    <a:close/>
                  </a:path>
                </a:pathLst>
              </a:custGeom>
              <a:solidFill>
                <a:srgbClr val="B38939"/>
              </a:solidFill>
            </p:spPr>
            <p:txBody>
              <a:bodyPr wrap="square" lIns="0" tIns="0" rIns="0" bIns="0" rtlCol="0"/>
              <a:lstStyle/>
              <a:p>
                <a:endParaRPr sz="1600"/>
              </a:p>
            </p:txBody>
          </p:sp>
          <p:sp>
            <p:nvSpPr>
              <p:cNvPr id="125" name="object 125"/>
              <p:cNvSpPr/>
              <p:nvPr/>
            </p:nvSpPr>
            <p:spPr>
              <a:xfrm>
                <a:off x="3322355" y="5333656"/>
                <a:ext cx="1335405" cy="1249680"/>
              </a:xfrm>
              <a:custGeom>
                <a:avLst/>
                <a:gdLst/>
                <a:ahLst/>
                <a:cxnLst/>
                <a:rect l="l" t="t" r="r" b="b"/>
                <a:pathLst>
                  <a:path w="1335405" h="1249679">
                    <a:moveTo>
                      <a:pt x="0" y="0"/>
                    </a:moveTo>
                    <a:lnTo>
                      <a:pt x="1335081" y="0"/>
                    </a:lnTo>
                    <a:lnTo>
                      <a:pt x="1335081" y="1249551"/>
                    </a:lnTo>
                    <a:lnTo>
                      <a:pt x="0" y="1249551"/>
                    </a:lnTo>
                    <a:lnTo>
                      <a:pt x="0" y="0"/>
                    </a:lnTo>
                    <a:close/>
                  </a:path>
                </a:pathLst>
              </a:custGeom>
              <a:ln w="25399">
                <a:solidFill>
                  <a:srgbClr val="919191"/>
                </a:solidFill>
              </a:ln>
            </p:spPr>
            <p:txBody>
              <a:bodyPr wrap="square" lIns="0" tIns="0" rIns="0" bIns="0" rtlCol="0"/>
              <a:lstStyle/>
              <a:p>
                <a:endParaRPr sz="1600"/>
              </a:p>
            </p:txBody>
          </p:sp>
          <p:sp>
            <p:nvSpPr>
              <p:cNvPr id="126" name="object 126"/>
              <p:cNvSpPr/>
              <p:nvPr/>
            </p:nvSpPr>
            <p:spPr>
              <a:xfrm>
                <a:off x="3974457" y="5719156"/>
                <a:ext cx="315883" cy="324196"/>
              </a:xfrm>
              <a:prstGeom prst="rect">
                <a:avLst/>
              </a:prstGeom>
              <a:blipFill>
                <a:blip r:embed="rId23" cstate="print"/>
                <a:stretch>
                  <a:fillRect/>
                </a:stretch>
              </a:blipFill>
            </p:spPr>
            <p:txBody>
              <a:bodyPr wrap="square" lIns="0" tIns="0" rIns="0" bIns="0" rtlCol="0"/>
              <a:lstStyle/>
              <a:p>
                <a:endParaRPr sz="1600"/>
              </a:p>
            </p:txBody>
          </p:sp>
          <p:sp>
            <p:nvSpPr>
              <p:cNvPr id="127" name="object 127"/>
              <p:cNvSpPr/>
              <p:nvPr/>
            </p:nvSpPr>
            <p:spPr>
              <a:xfrm>
                <a:off x="4031749" y="5777752"/>
                <a:ext cx="148590" cy="154940"/>
              </a:xfrm>
              <a:custGeom>
                <a:avLst/>
                <a:gdLst/>
                <a:ahLst/>
                <a:cxnLst/>
                <a:rect l="l" t="t" r="r" b="b"/>
                <a:pathLst>
                  <a:path w="148589" h="154939">
                    <a:moveTo>
                      <a:pt x="67870" y="0"/>
                    </a:moveTo>
                    <a:lnTo>
                      <a:pt x="29677" y="15284"/>
                    </a:lnTo>
                    <a:lnTo>
                      <a:pt x="5254" y="48505"/>
                    </a:lnTo>
                    <a:lnTo>
                      <a:pt x="0" y="77112"/>
                    </a:lnTo>
                    <a:lnTo>
                      <a:pt x="521" y="86310"/>
                    </a:lnTo>
                    <a:lnTo>
                      <a:pt x="16022" y="124776"/>
                    </a:lnTo>
                    <a:lnTo>
                      <a:pt x="48825" y="149247"/>
                    </a:lnTo>
                    <a:lnTo>
                      <a:pt x="77486" y="154472"/>
                    </a:lnTo>
                    <a:lnTo>
                      <a:pt x="90427" y="152744"/>
                    </a:lnTo>
                    <a:lnTo>
                      <a:pt x="132184" y="123823"/>
                    </a:lnTo>
                    <a:lnTo>
                      <a:pt x="147317" y="82123"/>
                    </a:lnTo>
                    <a:lnTo>
                      <a:pt x="148196" y="65002"/>
                    </a:lnTo>
                    <a:lnTo>
                      <a:pt x="144895" y="51574"/>
                    </a:lnTo>
                    <a:lnTo>
                      <a:pt x="122131" y="18521"/>
                    </a:lnTo>
                    <a:lnTo>
                      <a:pt x="83506" y="1195"/>
                    </a:lnTo>
                    <a:lnTo>
                      <a:pt x="67870" y="0"/>
                    </a:lnTo>
                    <a:close/>
                  </a:path>
                </a:pathLst>
              </a:custGeom>
              <a:solidFill>
                <a:srgbClr val="000000"/>
              </a:solidFill>
            </p:spPr>
            <p:txBody>
              <a:bodyPr wrap="square" lIns="0" tIns="0" rIns="0" bIns="0" rtlCol="0"/>
              <a:lstStyle/>
              <a:p>
                <a:endParaRPr sz="1600"/>
              </a:p>
            </p:txBody>
          </p:sp>
          <p:sp>
            <p:nvSpPr>
              <p:cNvPr id="128" name="object 128"/>
              <p:cNvSpPr/>
              <p:nvPr/>
            </p:nvSpPr>
            <p:spPr>
              <a:xfrm>
                <a:off x="4031749" y="5777752"/>
                <a:ext cx="148590" cy="154940"/>
              </a:xfrm>
              <a:custGeom>
                <a:avLst/>
                <a:gdLst/>
                <a:ahLst/>
                <a:cxnLst/>
                <a:rect l="l" t="t" r="r" b="b"/>
                <a:pathLst>
                  <a:path w="148589" h="154939">
                    <a:moveTo>
                      <a:pt x="0" y="77112"/>
                    </a:moveTo>
                    <a:lnTo>
                      <a:pt x="11443" y="35877"/>
                    </a:lnTo>
                    <a:lnTo>
                      <a:pt x="41215" y="7845"/>
                    </a:lnTo>
                    <a:lnTo>
                      <a:pt x="67870" y="0"/>
                    </a:lnTo>
                    <a:lnTo>
                      <a:pt x="83507" y="1195"/>
                    </a:lnTo>
                    <a:lnTo>
                      <a:pt x="122131" y="18521"/>
                    </a:lnTo>
                    <a:lnTo>
                      <a:pt x="144896" y="51574"/>
                    </a:lnTo>
                    <a:lnTo>
                      <a:pt x="148197" y="65002"/>
                    </a:lnTo>
                    <a:lnTo>
                      <a:pt x="147317" y="82123"/>
                    </a:lnTo>
                    <a:lnTo>
                      <a:pt x="132185" y="123823"/>
                    </a:lnTo>
                    <a:lnTo>
                      <a:pt x="102571" y="148704"/>
                    </a:lnTo>
                    <a:lnTo>
                      <a:pt x="77487" y="154472"/>
                    </a:lnTo>
                    <a:lnTo>
                      <a:pt x="62618" y="153134"/>
                    </a:lnTo>
                    <a:lnTo>
                      <a:pt x="25316" y="134819"/>
                    </a:lnTo>
                    <a:lnTo>
                      <a:pt x="3413" y="100273"/>
                    </a:lnTo>
                    <a:lnTo>
                      <a:pt x="0" y="77112"/>
                    </a:lnTo>
                    <a:close/>
                  </a:path>
                </a:pathLst>
              </a:custGeom>
              <a:ln w="50799">
                <a:solidFill>
                  <a:srgbClr val="000000"/>
                </a:solidFill>
              </a:ln>
            </p:spPr>
            <p:txBody>
              <a:bodyPr wrap="square" lIns="0" tIns="0" rIns="0" bIns="0" rtlCol="0"/>
              <a:lstStyle/>
              <a:p>
                <a:endParaRPr sz="1600"/>
              </a:p>
            </p:txBody>
          </p:sp>
          <p:sp>
            <p:nvSpPr>
              <p:cNvPr id="129" name="object 129"/>
              <p:cNvSpPr/>
              <p:nvPr/>
            </p:nvSpPr>
            <p:spPr>
              <a:xfrm>
                <a:off x="3716763" y="5731625"/>
                <a:ext cx="315883" cy="324196"/>
              </a:xfrm>
              <a:prstGeom prst="rect">
                <a:avLst/>
              </a:prstGeom>
              <a:blipFill>
                <a:blip r:embed="rId24" cstate="print"/>
                <a:stretch>
                  <a:fillRect/>
                </a:stretch>
              </a:blipFill>
            </p:spPr>
            <p:txBody>
              <a:bodyPr wrap="square" lIns="0" tIns="0" rIns="0" bIns="0" rtlCol="0"/>
              <a:lstStyle/>
              <a:p>
                <a:endParaRPr sz="1600"/>
              </a:p>
            </p:txBody>
          </p:sp>
          <p:sp>
            <p:nvSpPr>
              <p:cNvPr id="130" name="object 130"/>
              <p:cNvSpPr/>
              <p:nvPr/>
            </p:nvSpPr>
            <p:spPr>
              <a:xfrm>
                <a:off x="3772548" y="5790445"/>
                <a:ext cx="148590" cy="154940"/>
              </a:xfrm>
              <a:custGeom>
                <a:avLst/>
                <a:gdLst/>
                <a:ahLst/>
                <a:cxnLst/>
                <a:rect l="l" t="t" r="r" b="b"/>
                <a:pathLst>
                  <a:path w="148589" h="154939">
                    <a:moveTo>
                      <a:pt x="67870" y="0"/>
                    </a:moveTo>
                    <a:lnTo>
                      <a:pt x="29677" y="15284"/>
                    </a:lnTo>
                    <a:lnTo>
                      <a:pt x="5254" y="48505"/>
                    </a:lnTo>
                    <a:lnTo>
                      <a:pt x="0" y="77111"/>
                    </a:lnTo>
                    <a:lnTo>
                      <a:pt x="522" y="86311"/>
                    </a:lnTo>
                    <a:lnTo>
                      <a:pt x="16022" y="124776"/>
                    </a:lnTo>
                    <a:lnTo>
                      <a:pt x="48826" y="149247"/>
                    </a:lnTo>
                    <a:lnTo>
                      <a:pt x="77488" y="154471"/>
                    </a:lnTo>
                    <a:lnTo>
                      <a:pt x="90429" y="152743"/>
                    </a:lnTo>
                    <a:lnTo>
                      <a:pt x="132186" y="123823"/>
                    </a:lnTo>
                    <a:lnTo>
                      <a:pt x="147318" y="82123"/>
                    </a:lnTo>
                    <a:lnTo>
                      <a:pt x="148197" y="65001"/>
                    </a:lnTo>
                    <a:lnTo>
                      <a:pt x="144896" y="51573"/>
                    </a:lnTo>
                    <a:lnTo>
                      <a:pt x="122132" y="18521"/>
                    </a:lnTo>
                    <a:lnTo>
                      <a:pt x="83507" y="1195"/>
                    </a:lnTo>
                    <a:lnTo>
                      <a:pt x="67870" y="0"/>
                    </a:lnTo>
                    <a:close/>
                  </a:path>
                </a:pathLst>
              </a:custGeom>
              <a:solidFill>
                <a:srgbClr val="FFFFFF"/>
              </a:solidFill>
            </p:spPr>
            <p:txBody>
              <a:bodyPr wrap="square" lIns="0" tIns="0" rIns="0" bIns="0" rtlCol="0"/>
              <a:lstStyle/>
              <a:p>
                <a:endParaRPr sz="1600"/>
              </a:p>
            </p:txBody>
          </p:sp>
          <p:sp>
            <p:nvSpPr>
              <p:cNvPr id="131" name="object 131"/>
              <p:cNvSpPr/>
              <p:nvPr/>
            </p:nvSpPr>
            <p:spPr>
              <a:xfrm>
                <a:off x="3772548" y="5790445"/>
                <a:ext cx="148590" cy="154940"/>
              </a:xfrm>
              <a:custGeom>
                <a:avLst/>
                <a:gdLst/>
                <a:ahLst/>
                <a:cxnLst/>
                <a:rect l="l" t="t" r="r" b="b"/>
                <a:pathLst>
                  <a:path w="148589" h="154939">
                    <a:moveTo>
                      <a:pt x="0" y="77112"/>
                    </a:moveTo>
                    <a:lnTo>
                      <a:pt x="11443" y="35877"/>
                    </a:lnTo>
                    <a:lnTo>
                      <a:pt x="41215" y="7845"/>
                    </a:lnTo>
                    <a:lnTo>
                      <a:pt x="67870" y="0"/>
                    </a:lnTo>
                    <a:lnTo>
                      <a:pt x="83507" y="1195"/>
                    </a:lnTo>
                    <a:lnTo>
                      <a:pt x="122131" y="18521"/>
                    </a:lnTo>
                    <a:lnTo>
                      <a:pt x="144896" y="51574"/>
                    </a:lnTo>
                    <a:lnTo>
                      <a:pt x="148197" y="65002"/>
                    </a:lnTo>
                    <a:lnTo>
                      <a:pt x="147317" y="82123"/>
                    </a:lnTo>
                    <a:lnTo>
                      <a:pt x="132185" y="123823"/>
                    </a:lnTo>
                    <a:lnTo>
                      <a:pt x="102571" y="148704"/>
                    </a:lnTo>
                    <a:lnTo>
                      <a:pt x="77487" y="154471"/>
                    </a:lnTo>
                    <a:lnTo>
                      <a:pt x="62618" y="153134"/>
                    </a:lnTo>
                    <a:lnTo>
                      <a:pt x="25316" y="134819"/>
                    </a:lnTo>
                    <a:lnTo>
                      <a:pt x="3413" y="100273"/>
                    </a:lnTo>
                    <a:lnTo>
                      <a:pt x="0" y="77112"/>
                    </a:lnTo>
                    <a:close/>
                  </a:path>
                </a:pathLst>
              </a:custGeom>
              <a:ln w="50799">
                <a:solidFill>
                  <a:srgbClr val="FFFFFF"/>
                </a:solidFill>
              </a:ln>
            </p:spPr>
            <p:txBody>
              <a:bodyPr wrap="square" lIns="0" tIns="0" rIns="0" bIns="0" rtlCol="0"/>
              <a:lstStyle/>
              <a:p>
                <a:endParaRPr sz="1600"/>
              </a:p>
            </p:txBody>
          </p:sp>
          <p:sp>
            <p:nvSpPr>
              <p:cNvPr id="132" name="object 132"/>
              <p:cNvSpPr/>
              <p:nvPr/>
            </p:nvSpPr>
            <p:spPr>
              <a:xfrm>
                <a:off x="3708449" y="5507181"/>
                <a:ext cx="315883" cy="320040"/>
              </a:xfrm>
              <a:prstGeom prst="rect">
                <a:avLst/>
              </a:prstGeom>
              <a:blipFill>
                <a:blip r:embed="rId25" cstate="print"/>
                <a:stretch>
                  <a:fillRect/>
                </a:stretch>
              </a:blipFill>
            </p:spPr>
            <p:txBody>
              <a:bodyPr wrap="square" lIns="0" tIns="0" rIns="0" bIns="0" rtlCol="0"/>
              <a:lstStyle/>
              <a:p>
                <a:endParaRPr sz="1600"/>
              </a:p>
            </p:txBody>
          </p:sp>
          <p:sp>
            <p:nvSpPr>
              <p:cNvPr id="133" name="object 133"/>
              <p:cNvSpPr/>
              <p:nvPr/>
            </p:nvSpPr>
            <p:spPr>
              <a:xfrm>
                <a:off x="3764679" y="5562191"/>
                <a:ext cx="148590" cy="154940"/>
              </a:xfrm>
              <a:custGeom>
                <a:avLst/>
                <a:gdLst/>
                <a:ahLst/>
                <a:cxnLst/>
                <a:rect l="l" t="t" r="r" b="b"/>
                <a:pathLst>
                  <a:path w="148589" h="154939">
                    <a:moveTo>
                      <a:pt x="67870" y="0"/>
                    </a:moveTo>
                    <a:lnTo>
                      <a:pt x="29677" y="15284"/>
                    </a:lnTo>
                    <a:lnTo>
                      <a:pt x="5254" y="48505"/>
                    </a:lnTo>
                    <a:lnTo>
                      <a:pt x="0" y="77112"/>
                    </a:lnTo>
                    <a:lnTo>
                      <a:pt x="522" y="86312"/>
                    </a:lnTo>
                    <a:lnTo>
                      <a:pt x="16022" y="124776"/>
                    </a:lnTo>
                    <a:lnTo>
                      <a:pt x="48827" y="149248"/>
                    </a:lnTo>
                    <a:lnTo>
                      <a:pt x="77488" y="154472"/>
                    </a:lnTo>
                    <a:lnTo>
                      <a:pt x="90429" y="152743"/>
                    </a:lnTo>
                    <a:lnTo>
                      <a:pt x="132186" y="123823"/>
                    </a:lnTo>
                    <a:lnTo>
                      <a:pt x="147318" y="82123"/>
                    </a:lnTo>
                    <a:lnTo>
                      <a:pt x="148197" y="65001"/>
                    </a:lnTo>
                    <a:lnTo>
                      <a:pt x="144896" y="51573"/>
                    </a:lnTo>
                    <a:lnTo>
                      <a:pt x="122132" y="18521"/>
                    </a:lnTo>
                    <a:lnTo>
                      <a:pt x="83507" y="1195"/>
                    </a:lnTo>
                    <a:lnTo>
                      <a:pt x="67870" y="0"/>
                    </a:lnTo>
                    <a:close/>
                  </a:path>
                </a:pathLst>
              </a:custGeom>
              <a:solidFill>
                <a:srgbClr val="000000"/>
              </a:solidFill>
            </p:spPr>
            <p:txBody>
              <a:bodyPr wrap="square" lIns="0" tIns="0" rIns="0" bIns="0" rtlCol="0"/>
              <a:lstStyle/>
              <a:p>
                <a:endParaRPr sz="1600"/>
              </a:p>
            </p:txBody>
          </p:sp>
          <p:sp>
            <p:nvSpPr>
              <p:cNvPr id="134" name="object 134"/>
              <p:cNvSpPr/>
              <p:nvPr/>
            </p:nvSpPr>
            <p:spPr>
              <a:xfrm>
                <a:off x="3764679" y="5562191"/>
                <a:ext cx="148590" cy="154940"/>
              </a:xfrm>
              <a:custGeom>
                <a:avLst/>
                <a:gdLst/>
                <a:ahLst/>
                <a:cxnLst/>
                <a:rect l="l" t="t" r="r" b="b"/>
                <a:pathLst>
                  <a:path w="148589" h="154939">
                    <a:moveTo>
                      <a:pt x="0" y="77112"/>
                    </a:moveTo>
                    <a:lnTo>
                      <a:pt x="11443" y="35877"/>
                    </a:lnTo>
                    <a:lnTo>
                      <a:pt x="41215" y="7845"/>
                    </a:lnTo>
                    <a:lnTo>
                      <a:pt x="67870" y="0"/>
                    </a:lnTo>
                    <a:lnTo>
                      <a:pt x="83507" y="1195"/>
                    </a:lnTo>
                    <a:lnTo>
                      <a:pt x="122131" y="18521"/>
                    </a:lnTo>
                    <a:lnTo>
                      <a:pt x="144896" y="51574"/>
                    </a:lnTo>
                    <a:lnTo>
                      <a:pt x="148197" y="65002"/>
                    </a:lnTo>
                    <a:lnTo>
                      <a:pt x="147317" y="82123"/>
                    </a:lnTo>
                    <a:lnTo>
                      <a:pt x="132185" y="123823"/>
                    </a:lnTo>
                    <a:lnTo>
                      <a:pt x="102571" y="148704"/>
                    </a:lnTo>
                    <a:lnTo>
                      <a:pt x="77487" y="154471"/>
                    </a:lnTo>
                    <a:lnTo>
                      <a:pt x="62618" y="153134"/>
                    </a:lnTo>
                    <a:lnTo>
                      <a:pt x="25316" y="134819"/>
                    </a:lnTo>
                    <a:lnTo>
                      <a:pt x="3413" y="100273"/>
                    </a:lnTo>
                    <a:lnTo>
                      <a:pt x="0" y="77112"/>
                    </a:lnTo>
                    <a:close/>
                  </a:path>
                </a:pathLst>
              </a:custGeom>
              <a:ln w="50799">
                <a:solidFill>
                  <a:srgbClr val="000000"/>
                </a:solidFill>
              </a:ln>
            </p:spPr>
            <p:txBody>
              <a:bodyPr wrap="square" lIns="0" tIns="0" rIns="0" bIns="0" rtlCol="0"/>
              <a:lstStyle/>
              <a:p>
                <a:endParaRPr sz="1600"/>
              </a:p>
            </p:txBody>
          </p:sp>
          <p:sp>
            <p:nvSpPr>
              <p:cNvPr id="135" name="object 135"/>
              <p:cNvSpPr/>
              <p:nvPr/>
            </p:nvSpPr>
            <p:spPr>
              <a:xfrm>
                <a:off x="3725075" y="5943600"/>
                <a:ext cx="315883" cy="320039"/>
              </a:xfrm>
              <a:prstGeom prst="rect">
                <a:avLst/>
              </a:prstGeom>
              <a:blipFill>
                <a:blip r:embed="rId26" cstate="print"/>
                <a:stretch>
                  <a:fillRect/>
                </a:stretch>
              </a:blipFill>
            </p:spPr>
            <p:txBody>
              <a:bodyPr wrap="square" lIns="0" tIns="0" rIns="0" bIns="0" rtlCol="0"/>
              <a:lstStyle/>
              <a:p>
                <a:endParaRPr sz="1600"/>
              </a:p>
            </p:txBody>
          </p:sp>
          <p:sp>
            <p:nvSpPr>
              <p:cNvPr id="136" name="object 136"/>
              <p:cNvSpPr/>
              <p:nvPr/>
            </p:nvSpPr>
            <p:spPr>
              <a:xfrm>
                <a:off x="3780116" y="5998544"/>
                <a:ext cx="148590" cy="154940"/>
              </a:xfrm>
              <a:custGeom>
                <a:avLst/>
                <a:gdLst/>
                <a:ahLst/>
                <a:cxnLst/>
                <a:rect l="l" t="t" r="r" b="b"/>
                <a:pathLst>
                  <a:path w="148589" h="154939">
                    <a:moveTo>
                      <a:pt x="67870" y="0"/>
                    </a:moveTo>
                    <a:lnTo>
                      <a:pt x="29677" y="15284"/>
                    </a:lnTo>
                    <a:lnTo>
                      <a:pt x="5254" y="48505"/>
                    </a:lnTo>
                    <a:lnTo>
                      <a:pt x="0" y="77112"/>
                    </a:lnTo>
                    <a:lnTo>
                      <a:pt x="521" y="86310"/>
                    </a:lnTo>
                    <a:lnTo>
                      <a:pt x="16022" y="124776"/>
                    </a:lnTo>
                    <a:lnTo>
                      <a:pt x="48825" y="149247"/>
                    </a:lnTo>
                    <a:lnTo>
                      <a:pt x="77486" y="154472"/>
                    </a:lnTo>
                    <a:lnTo>
                      <a:pt x="90427" y="152744"/>
                    </a:lnTo>
                    <a:lnTo>
                      <a:pt x="132184" y="123823"/>
                    </a:lnTo>
                    <a:lnTo>
                      <a:pt x="147317" y="82123"/>
                    </a:lnTo>
                    <a:lnTo>
                      <a:pt x="148196" y="65002"/>
                    </a:lnTo>
                    <a:lnTo>
                      <a:pt x="144895" y="51574"/>
                    </a:lnTo>
                    <a:lnTo>
                      <a:pt x="122131" y="18521"/>
                    </a:lnTo>
                    <a:lnTo>
                      <a:pt x="83506" y="1195"/>
                    </a:lnTo>
                    <a:lnTo>
                      <a:pt x="67870" y="0"/>
                    </a:lnTo>
                    <a:close/>
                  </a:path>
                </a:pathLst>
              </a:custGeom>
              <a:solidFill>
                <a:srgbClr val="FFFFFF"/>
              </a:solidFill>
            </p:spPr>
            <p:txBody>
              <a:bodyPr wrap="square" lIns="0" tIns="0" rIns="0" bIns="0" rtlCol="0"/>
              <a:lstStyle/>
              <a:p>
                <a:endParaRPr sz="1600"/>
              </a:p>
            </p:txBody>
          </p:sp>
          <p:sp>
            <p:nvSpPr>
              <p:cNvPr id="137" name="object 137"/>
              <p:cNvSpPr/>
              <p:nvPr/>
            </p:nvSpPr>
            <p:spPr>
              <a:xfrm>
                <a:off x="3780116" y="5998544"/>
                <a:ext cx="148590" cy="154940"/>
              </a:xfrm>
              <a:custGeom>
                <a:avLst/>
                <a:gdLst/>
                <a:ahLst/>
                <a:cxnLst/>
                <a:rect l="l" t="t" r="r" b="b"/>
                <a:pathLst>
                  <a:path w="148589" h="154939">
                    <a:moveTo>
                      <a:pt x="0" y="77112"/>
                    </a:moveTo>
                    <a:lnTo>
                      <a:pt x="11443" y="35877"/>
                    </a:lnTo>
                    <a:lnTo>
                      <a:pt x="41215" y="7845"/>
                    </a:lnTo>
                    <a:lnTo>
                      <a:pt x="67870" y="0"/>
                    </a:lnTo>
                    <a:lnTo>
                      <a:pt x="83507" y="1195"/>
                    </a:lnTo>
                    <a:lnTo>
                      <a:pt x="122131" y="18521"/>
                    </a:lnTo>
                    <a:lnTo>
                      <a:pt x="144896" y="51574"/>
                    </a:lnTo>
                    <a:lnTo>
                      <a:pt x="148197" y="65002"/>
                    </a:lnTo>
                    <a:lnTo>
                      <a:pt x="147317" y="82123"/>
                    </a:lnTo>
                    <a:lnTo>
                      <a:pt x="132185" y="123823"/>
                    </a:lnTo>
                    <a:lnTo>
                      <a:pt x="102571" y="148704"/>
                    </a:lnTo>
                    <a:lnTo>
                      <a:pt x="77487" y="154472"/>
                    </a:lnTo>
                    <a:lnTo>
                      <a:pt x="62618" y="153134"/>
                    </a:lnTo>
                    <a:lnTo>
                      <a:pt x="25316" y="134819"/>
                    </a:lnTo>
                    <a:lnTo>
                      <a:pt x="3413" y="100273"/>
                    </a:lnTo>
                    <a:lnTo>
                      <a:pt x="0" y="77112"/>
                    </a:lnTo>
                    <a:close/>
                  </a:path>
                </a:pathLst>
              </a:custGeom>
              <a:ln w="50799">
                <a:solidFill>
                  <a:srgbClr val="FFFFFF"/>
                </a:solidFill>
              </a:ln>
            </p:spPr>
            <p:txBody>
              <a:bodyPr wrap="square" lIns="0" tIns="0" rIns="0" bIns="0" rtlCol="0"/>
              <a:lstStyle/>
              <a:p>
                <a:endParaRPr sz="1600"/>
              </a:p>
            </p:txBody>
          </p:sp>
          <p:sp>
            <p:nvSpPr>
              <p:cNvPr id="138" name="object 138"/>
              <p:cNvSpPr/>
              <p:nvPr/>
            </p:nvSpPr>
            <p:spPr>
              <a:xfrm>
                <a:off x="3970301" y="5939443"/>
                <a:ext cx="315883" cy="324196"/>
              </a:xfrm>
              <a:prstGeom prst="rect">
                <a:avLst/>
              </a:prstGeom>
              <a:blipFill>
                <a:blip r:embed="rId27" cstate="print"/>
                <a:stretch>
                  <a:fillRect/>
                </a:stretch>
              </a:blipFill>
            </p:spPr>
            <p:txBody>
              <a:bodyPr wrap="square" lIns="0" tIns="0" rIns="0" bIns="0" rtlCol="0"/>
              <a:lstStyle/>
              <a:p>
                <a:endParaRPr sz="1600"/>
              </a:p>
            </p:txBody>
          </p:sp>
          <p:sp>
            <p:nvSpPr>
              <p:cNvPr id="139" name="object 139"/>
              <p:cNvSpPr/>
              <p:nvPr/>
            </p:nvSpPr>
            <p:spPr>
              <a:xfrm>
                <a:off x="4028175" y="5996991"/>
                <a:ext cx="148590" cy="154940"/>
              </a:xfrm>
              <a:custGeom>
                <a:avLst/>
                <a:gdLst/>
                <a:ahLst/>
                <a:cxnLst/>
                <a:rect l="l" t="t" r="r" b="b"/>
                <a:pathLst>
                  <a:path w="148589" h="154939">
                    <a:moveTo>
                      <a:pt x="67870" y="0"/>
                    </a:moveTo>
                    <a:lnTo>
                      <a:pt x="29677" y="15284"/>
                    </a:lnTo>
                    <a:lnTo>
                      <a:pt x="5254" y="48505"/>
                    </a:lnTo>
                    <a:lnTo>
                      <a:pt x="0" y="77112"/>
                    </a:lnTo>
                    <a:lnTo>
                      <a:pt x="521" y="86310"/>
                    </a:lnTo>
                    <a:lnTo>
                      <a:pt x="16021" y="124775"/>
                    </a:lnTo>
                    <a:lnTo>
                      <a:pt x="48825" y="149247"/>
                    </a:lnTo>
                    <a:lnTo>
                      <a:pt x="77486" y="154472"/>
                    </a:lnTo>
                    <a:lnTo>
                      <a:pt x="90427" y="152744"/>
                    </a:lnTo>
                    <a:lnTo>
                      <a:pt x="132184" y="123823"/>
                    </a:lnTo>
                    <a:lnTo>
                      <a:pt x="147317" y="82123"/>
                    </a:lnTo>
                    <a:lnTo>
                      <a:pt x="148196" y="65002"/>
                    </a:lnTo>
                    <a:lnTo>
                      <a:pt x="144895" y="51574"/>
                    </a:lnTo>
                    <a:lnTo>
                      <a:pt x="122131" y="18521"/>
                    </a:lnTo>
                    <a:lnTo>
                      <a:pt x="83506" y="1195"/>
                    </a:lnTo>
                    <a:lnTo>
                      <a:pt x="67870" y="0"/>
                    </a:lnTo>
                    <a:close/>
                  </a:path>
                </a:pathLst>
              </a:custGeom>
              <a:solidFill>
                <a:srgbClr val="000000"/>
              </a:solidFill>
            </p:spPr>
            <p:txBody>
              <a:bodyPr wrap="square" lIns="0" tIns="0" rIns="0" bIns="0" rtlCol="0"/>
              <a:lstStyle/>
              <a:p>
                <a:endParaRPr sz="1600"/>
              </a:p>
            </p:txBody>
          </p:sp>
          <p:sp>
            <p:nvSpPr>
              <p:cNvPr id="140" name="object 140"/>
              <p:cNvSpPr/>
              <p:nvPr/>
            </p:nvSpPr>
            <p:spPr>
              <a:xfrm>
                <a:off x="4028175" y="5996991"/>
                <a:ext cx="148590" cy="154940"/>
              </a:xfrm>
              <a:custGeom>
                <a:avLst/>
                <a:gdLst/>
                <a:ahLst/>
                <a:cxnLst/>
                <a:rect l="l" t="t" r="r" b="b"/>
                <a:pathLst>
                  <a:path w="148589" h="154939">
                    <a:moveTo>
                      <a:pt x="0" y="77112"/>
                    </a:moveTo>
                    <a:lnTo>
                      <a:pt x="11443" y="35877"/>
                    </a:lnTo>
                    <a:lnTo>
                      <a:pt x="41215" y="7845"/>
                    </a:lnTo>
                    <a:lnTo>
                      <a:pt x="67870" y="0"/>
                    </a:lnTo>
                    <a:lnTo>
                      <a:pt x="83507" y="1195"/>
                    </a:lnTo>
                    <a:lnTo>
                      <a:pt x="122131" y="18521"/>
                    </a:lnTo>
                    <a:lnTo>
                      <a:pt x="144896" y="51574"/>
                    </a:lnTo>
                    <a:lnTo>
                      <a:pt x="148197" y="65002"/>
                    </a:lnTo>
                    <a:lnTo>
                      <a:pt x="147317" y="82123"/>
                    </a:lnTo>
                    <a:lnTo>
                      <a:pt x="132185" y="123823"/>
                    </a:lnTo>
                    <a:lnTo>
                      <a:pt x="102571" y="148704"/>
                    </a:lnTo>
                    <a:lnTo>
                      <a:pt x="77487" y="154472"/>
                    </a:lnTo>
                    <a:lnTo>
                      <a:pt x="62618" y="153134"/>
                    </a:lnTo>
                    <a:lnTo>
                      <a:pt x="25316" y="134819"/>
                    </a:lnTo>
                    <a:lnTo>
                      <a:pt x="3413" y="100273"/>
                    </a:lnTo>
                    <a:lnTo>
                      <a:pt x="0" y="77112"/>
                    </a:lnTo>
                    <a:close/>
                  </a:path>
                </a:pathLst>
              </a:custGeom>
              <a:ln w="50799">
                <a:solidFill>
                  <a:srgbClr val="000000"/>
                </a:solidFill>
              </a:ln>
            </p:spPr>
            <p:txBody>
              <a:bodyPr wrap="square" lIns="0" tIns="0" rIns="0" bIns="0" rtlCol="0"/>
              <a:lstStyle/>
              <a:p>
                <a:endParaRPr sz="1600"/>
              </a:p>
            </p:txBody>
          </p:sp>
        </p:grpSp>
        <p:sp>
          <p:nvSpPr>
            <p:cNvPr id="144" name="object 144"/>
            <p:cNvSpPr txBox="1"/>
            <p:nvPr/>
          </p:nvSpPr>
          <p:spPr>
            <a:xfrm>
              <a:off x="6130594" y="4434706"/>
              <a:ext cx="1392360" cy="406365"/>
            </a:xfrm>
            <a:prstGeom prst="rect">
              <a:avLst/>
            </a:prstGeom>
          </p:spPr>
          <p:txBody>
            <a:bodyPr vert="horz" wrap="square" lIns="0" tIns="0" rIns="0" bIns="0" rtlCol="0">
              <a:spAutoFit/>
            </a:bodyPr>
            <a:lstStyle/>
            <a:p>
              <a:pPr marL="12700"/>
              <a:r>
                <a:rPr lang="fr-CA" sz="2000" dirty="0" smtClean="0">
                  <a:solidFill>
                    <a:srgbClr val="534239"/>
                  </a:solidFill>
                  <a:cs typeface="Calibri"/>
                </a:rPr>
                <a:t>A</a:t>
              </a:r>
              <a:r>
                <a:rPr sz="2000" dirty="0" smtClean="0">
                  <a:solidFill>
                    <a:srgbClr val="534239"/>
                  </a:solidFill>
                  <a:cs typeface="Calibri"/>
                </a:rPr>
                <a:t>c</a:t>
              </a:r>
              <a:r>
                <a:rPr lang="fr-CA" sz="2000" dirty="0" smtClean="0">
                  <a:solidFill>
                    <a:srgbClr val="534239"/>
                  </a:solidFill>
                  <a:cs typeface="Calibri"/>
                </a:rPr>
                <a:t>ti</a:t>
              </a:r>
              <a:r>
                <a:rPr sz="2000" dirty="0" smtClean="0">
                  <a:solidFill>
                    <a:srgbClr val="534239"/>
                  </a:solidFill>
                  <a:cs typeface="Calibri"/>
                </a:rPr>
                <a:t>on </a:t>
              </a:r>
              <a:r>
                <a:rPr sz="2000" i="1" dirty="0" smtClean="0">
                  <a:cs typeface="Source Sans Pro Light"/>
                </a:rPr>
                <a:t>a</a:t>
              </a:r>
              <a:r>
                <a:rPr lang="fr-CA" sz="2000" baseline="-10000" dirty="0" smtClean="0">
                  <a:cs typeface="Bauhaus 93"/>
                </a:rPr>
                <a:t>1</a:t>
              </a:r>
              <a:endParaRPr sz="2000" baseline="-10000" dirty="0">
                <a:cs typeface="Bauhaus 93"/>
              </a:endParaRPr>
            </a:p>
          </p:txBody>
        </p:sp>
        <p:sp>
          <p:nvSpPr>
            <p:cNvPr id="145" name="object 145"/>
            <p:cNvSpPr txBox="1"/>
            <p:nvPr/>
          </p:nvSpPr>
          <p:spPr>
            <a:xfrm>
              <a:off x="8623080" y="4408301"/>
              <a:ext cx="1491273" cy="406365"/>
            </a:xfrm>
            <a:prstGeom prst="rect">
              <a:avLst/>
            </a:prstGeom>
          </p:spPr>
          <p:txBody>
            <a:bodyPr vert="horz" wrap="square" lIns="0" tIns="0" rIns="0" bIns="0" rtlCol="0">
              <a:spAutoFit/>
            </a:bodyPr>
            <a:lstStyle/>
            <a:p>
              <a:pPr marL="12700"/>
              <a:r>
                <a:rPr lang="fr-CA" sz="2000" dirty="0" smtClean="0">
                  <a:solidFill>
                    <a:srgbClr val="534239"/>
                  </a:solidFill>
                  <a:cs typeface="Calibri"/>
                </a:rPr>
                <a:t>A</a:t>
              </a:r>
              <a:r>
                <a:rPr sz="2000" dirty="0" smtClean="0">
                  <a:solidFill>
                    <a:srgbClr val="534239"/>
                  </a:solidFill>
                  <a:cs typeface="Calibri"/>
                </a:rPr>
                <a:t>c</a:t>
              </a:r>
              <a:r>
                <a:rPr lang="fr-CA" sz="2000" dirty="0" smtClean="0">
                  <a:solidFill>
                    <a:srgbClr val="534239"/>
                  </a:solidFill>
                  <a:cs typeface="Calibri"/>
                </a:rPr>
                <a:t>ti</a:t>
              </a:r>
              <a:r>
                <a:rPr sz="2000" dirty="0" smtClean="0">
                  <a:solidFill>
                    <a:srgbClr val="534239"/>
                  </a:solidFill>
                  <a:cs typeface="Calibri"/>
                </a:rPr>
                <a:t>on </a:t>
              </a:r>
              <a:r>
                <a:rPr sz="2000" i="1" dirty="0">
                  <a:cs typeface="Source Sans Pro Light"/>
                </a:rPr>
                <a:t>a</a:t>
              </a:r>
              <a:r>
                <a:rPr sz="2000" baseline="-7000" dirty="0">
                  <a:cs typeface="Maiandra GD"/>
                </a:rPr>
                <a:t>2</a:t>
              </a:r>
              <a:endParaRPr sz="2400" baseline="-7000" dirty="0">
                <a:cs typeface="Maiandra GD"/>
              </a:endParaRPr>
            </a:p>
          </p:txBody>
        </p:sp>
        <p:sp>
          <p:nvSpPr>
            <p:cNvPr id="146" name="object 146"/>
            <p:cNvSpPr txBox="1"/>
            <p:nvPr/>
          </p:nvSpPr>
          <p:spPr>
            <a:xfrm>
              <a:off x="8602830" y="4840126"/>
              <a:ext cx="1909541" cy="406365"/>
            </a:xfrm>
            <a:prstGeom prst="rect">
              <a:avLst/>
            </a:prstGeom>
          </p:spPr>
          <p:txBody>
            <a:bodyPr vert="horz" wrap="square" lIns="0" tIns="0" rIns="0" bIns="0" rtlCol="0">
              <a:spAutoFit/>
            </a:bodyPr>
            <a:lstStyle/>
            <a:p>
              <a:pPr marL="12700"/>
              <a:r>
                <a:rPr lang="fr-CA" sz="2000" i="1" dirty="0" smtClean="0">
                  <a:latin typeface="Symbol" panose="05050102010706020507" pitchFamily="18" charset="2"/>
                  <a:cs typeface="DejaVu Sans"/>
                </a:rPr>
                <a:t>p </a:t>
              </a:r>
              <a:r>
                <a:rPr sz="2000" dirty="0" smtClean="0">
                  <a:cs typeface="Tahoma"/>
                </a:rPr>
                <a:t>(</a:t>
              </a:r>
              <a:r>
                <a:rPr sz="2000" i="1" dirty="0" smtClean="0">
                  <a:cs typeface="Arial"/>
                </a:rPr>
                <a:t>a</a:t>
              </a:r>
              <a:r>
                <a:rPr sz="2000" baseline="-11396" dirty="0" smtClean="0">
                  <a:cs typeface="Maiandra GD"/>
                </a:rPr>
                <a:t>2</a:t>
              </a:r>
              <a:r>
                <a:rPr sz="2000" dirty="0" smtClean="0">
                  <a:cs typeface="Arial"/>
                </a:rPr>
                <a:t>|</a:t>
              </a:r>
              <a:r>
                <a:rPr sz="2000" i="1" dirty="0" smtClean="0">
                  <a:cs typeface="Arial"/>
                </a:rPr>
                <a:t>s</a:t>
              </a:r>
              <a:r>
                <a:rPr sz="2000" dirty="0" smtClean="0">
                  <a:cs typeface="Tahoma"/>
                </a:rPr>
                <a:t>)</a:t>
              </a:r>
              <a:r>
                <a:rPr lang="fr-CA" sz="2000" dirty="0" smtClean="0">
                  <a:cs typeface="Tahoma"/>
                </a:rPr>
                <a:t>= 0.5</a:t>
              </a:r>
              <a:endParaRPr sz="2000" dirty="0">
                <a:cs typeface="Tahoma"/>
              </a:endParaRPr>
            </a:p>
          </p:txBody>
        </p:sp>
        <p:sp>
          <p:nvSpPr>
            <p:cNvPr id="148" name="object 148"/>
            <p:cNvSpPr txBox="1"/>
            <p:nvPr/>
          </p:nvSpPr>
          <p:spPr>
            <a:xfrm>
              <a:off x="5562394" y="4857969"/>
              <a:ext cx="2040822" cy="406365"/>
            </a:xfrm>
            <a:prstGeom prst="rect">
              <a:avLst/>
            </a:prstGeom>
          </p:spPr>
          <p:txBody>
            <a:bodyPr vert="horz" wrap="square" lIns="0" tIns="0" rIns="0" bIns="0" rtlCol="0">
              <a:spAutoFit/>
            </a:bodyPr>
            <a:lstStyle/>
            <a:p>
              <a:pPr marL="12700"/>
              <a:r>
                <a:rPr lang="fr-CA" sz="2000" i="1" dirty="0" smtClean="0">
                  <a:latin typeface="Symbol" panose="05050102010706020507" pitchFamily="18" charset="2"/>
                  <a:cs typeface="DejaVu Sans"/>
                </a:rPr>
                <a:t>p </a:t>
              </a:r>
              <a:r>
                <a:rPr sz="2000" dirty="0" smtClean="0">
                  <a:cs typeface="Tahoma"/>
                </a:rPr>
                <a:t>(</a:t>
              </a:r>
              <a:r>
                <a:rPr sz="2000" i="1" dirty="0">
                  <a:cs typeface="Arial"/>
                </a:rPr>
                <a:t>a</a:t>
              </a:r>
              <a:r>
                <a:rPr lang="fr-CA" sz="2000" i="1" baseline="-25000" dirty="0" smtClean="0">
                  <a:cs typeface="Arial"/>
                </a:rPr>
                <a:t>1</a:t>
              </a:r>
              <a:r>
                <a:rPr sz="2000" dirty="0" smtClean="0">
                  <a:cs typeface="Arial"/>
                </a:rPr>
                <a:t>|</a:t>
              </a:r>
              <a:r>
                <a:rPr sz="2000" i="1" dirty="0" smtClean="0">
                  <a:cs typeface="Arial"/>
                </a:rPr>
                <a:t>s</a:t>
              </a:r>
              <a:r>
                <a:rPr sz="2000" dirty="0" smtClean="0">
                  <a:cs typeface="Tahoma"/>
                </a:rPr>
                <a:t>)</a:t>
              </a:r>
              <a:r>
                <a:rPr lang="fr-CA" sz="2000" dirty="0" smtClean="0">
                  <a:cs typeface="Tahoma"/>
                </a:rPr>
                <a:t> </a:t>
              </a:r>
              <a:r>
                <a:rPr sz="2000" dirty="0" smtClean="0">
                  <a:cs typeface="Tahoma"/>
                </a:rPr>
                <a:t>= </a:t>
              </a:r>
              <a:r>
                <a:rPr sz="2000" dirty="0">
                  <a:cs typeface="Tahoma"/>
                </a:rPr>
                <a:t>0</a:t>
              </a:r>
              <a:r>
                <a:rPr sz="2000" i="1" dirty="0">
                  <a:cs typeface="Arial"/>
                </a:rPr>
                <a:t>.</a:t>
              </a:r>
              <a:r>
                <a:rPr sz="2000" dirty="0">
                  <a:cs typeface="Tahoma"/>
                </a:rPr>
                <a:t>5</a:t>
              </a:r>
            </a:p>
          </p:txBody>
        </p:sp>
        <p:sp>
          <p:nvSpPr>
            <p:cNvPr id="149" name="object 149"/>
            <p:cNvSpPr/>
            <p:nvPr/>
          </p:nvSpPr>
          <p:spPr>
            <a:xfrm>
              <a:off x="2390881" y="3249151"/>
              <a:ext cx="872836" cy="843741"/>
            </a:xfrm>
            <a:prstGeom prst="rect">
              <a:avLst/>
            </a:prstGeom>
            <a:blipFill>
              <a:blip r:embed="rId28" cstate="print"/>
              <a:stretch>
                <a:fillRect/>
              </a:stretch>
            </a:blipFill>
          </p:spPr>
          <p:txBody>
            <a:bodyPr wrap="square" lIns="0" tIns="0" rIns="0" bIns="0" rtlCol="0"/>
            <a:lstStyle/>
            <a:p>
              <a:endParaRPr sz="1600"/>
            </a:p>
          </p:txBody>
        </p:sp>
        <p:sp>
          <p:nvSpPr>
            <p:cNvPr id="150" name="object 150"/>
            <p:cNvSpPr/>
            <p:nvPr/>
          </p:nvSpPr>
          <p:spPr>
            <a:xfrm>
              <a:off x="2461731" y="3297991"/>
              <a:ext cx="729615" cy="702310"/>
            </a:xfrm>
            <a:custGeom>
              <a:avLst/>
              <a:gdLst/>
              <a:ahLst/>
              <a:cxnLst/>
              <a:rect l="l" t="t" r="r" b="b"/>
              <a:pathLst>
                <a:path w="729614" h="702310">
                  <a:moveTo>
                    <a:pt x="364509" y="0"/>
                  </a:moveTo>
                  <a:lnTo>
                    <a:pt x="305384" y="4595"/>
                  </a:lnTo>
                  <a:lnTo>
                    <a:pt x="249296" y="17901"/>
                  </a:lnTo>
                  <a:lnTo>
                    <a:pt x="196996" y="39193"/>
                  </a:lnTo>
                  <a:lnTo>
                    <a:pt x="149235" y="67749"/>
                  </a:lnTo>
                  <a:lnTo>
                    <a:pt x="106762" y="102845"/>
                  </a:lnTo>
                  <a:lnTo>
                    <a:pt x="70329" y="143760"/>
                  </a:lnTo>
                  <a:lnTo>
                    <a:pt x="40685" y="189769"/>
                  </a:lnTo>
                  <a:lnTo>
                    <a:pt x="18582" y="240151"/>
                  </a:lnTo>
                  <a:lnTo>
                    <a:pt x="4770" y="294181"/>
                  </a:lnTo>
                  <a:lnTo>
                    <a:pt x="0" y="351138"/>
                  </a:lnTo>
                  <a:lnTo>
                    <a:pt x="1208" y="379937"/>
                  </a:lnTo>
                  <a:lnTo>
                    <a:pt x="10593" y="435521"/>
                  </a:lnTo>
                  <a:lnTo>
                    <a:pt x="28644" y="487817"/>
                  </a:lnTo>
                  <a:lnTo>
                    <a:pt x="54611" y="536103"/>
                  </a:lnTo>
                  <a:lnTo>
                    <a:pt x="87744" y="579655"/>
                  </a:lnTo>
                  <a:lnTo>
                    <a:pt x="127290" y="617751"/>
                  </a:lnTo>
                  <a:lnTo>
                    <a:pt x="172501" y="649668"/>
                  </a:lnTo>
                  <a:lnTo>
                    <a:pt x="222626" y="674682"/>
                  </a:lnTo>
                  <a:lnTo>
                    <a:pt x="276913" y="692071"/>
                  </a:lnTo>
                  <a:lnTo>
                    <a:pt x="334614" y="701112"/>
                  </a:lnTo>
                  <a:lnTo>
                    <a:pt x="364509" y="702276"/>
                  </a:lnTo>
                  <a:lnTo>
                    <a:pt x="394405" y="701112"/>
                  </a:lnTo>
                  <a:lnTo>
                    <a:pt x="452105" y="692071"/>
                  </a:lnTo>
                  <a:lnTo>
                    <a:pt x="506393" y="674682"/>
                  </a:lnTo>
                  <a:lnTo>
                    <a:pt x="556518" y="649668"/>
                  </a:lnTo>
                  <a:lnTo>
                    <a:pt x="601729" y="617751"/>
                  </a:lnTo>
                  <a:lnTo>
                    <a:pt x="641275" y="579655"/>
                  </a:lnTo>
                  <a:lnTo>
                    <a:pt x="674408" y="536103"/>
                  </a:lnTo>
                  <a:lnTo>
                    <a:pt x="700375" y="487817"/>
                  </a:lnTo>
                  <a:lnTo>
                    <a:pt x="718426" y="435521"/>
                  </a:lnTo>
                  <a:lnTo>
                    <a:pt x="727811" y="379937"/>
                  </a:lnTo>
                  <a:lnTo>
                    <a:pt x="729020" y="351138"/>
                  </a:lnTo>
                  <a:lnTo>
                    <a:pt x="727811" y="322339"/>
                  </a:lnTo>
                  <a:lnTo>
                    <a:pt x="718426" y="266755"/>
                  </a:lnTo>
                  <a:lnTo>
                    <a:pt x="700375" y="214459"/>
                  </a:lnTo>
                  <a:lnTo>
                    <a:pt x="674408" y="166173"/>
                  </a:lnTo>
                  <a:lnTo>
                    <a:pt x="641275" y="122621"/>
                  </a:lnTo>
                  <a:lnTo>
                    <a:pt x="601729" y="84525"/>
                  </a:lnTo>
                  <a:lnTo>
                    <a:pt x="556518" y="52608"/>
                  </a:lnTo>
                  <a:lnTo>
                    <a:pt x="506393" y="27594"/>
                  </a:lnTo>
                  <a:lnTo>
                    <a:pt x="452105" y="10204"/>
                  </a:lnTo>
                  <a:lnTo>
                    <a:pt x="394405" y="1164"/>
                  </a:lnTo>
                  <a:lnTo>
                    <a:pt x="364509" y="0"/>
                  </a:lnTo>
                  <a:close/>
                </a:path>
              </a:pathLst>
            </a:custGeom>
            <a:solidFill>
              <a:srgbClr val="E5CCBE"/>
            </a:solidFill>
          </p:spPr>
          <p:txBody>
            <a:bodyPr wrap="square" lIns="0" tIns="0" rIns="0" bIns="0" rtlCol="0"/>
            <a:lstStyle/>
            <a:p>
              <a:endParaRPr sz="1600"/>
            </a:p>
          </p:txBody>
        </p:sp>
        <p:sp>
          <p:nvSpPr>
            <p:cNvPr id="151" name="object 151"/>
            <p:cNvSpPr/>
            <p:nvPr/>
          </p:nvSpPr>
          <p:spPr>
            <a:xfrm>
              <a:off x="2671492" y="3507602"/>
              <a:ext cx="309880" cy="73025"/>
            </a:xfrm>
            <a:custGeom>
              <a:avLst/>
              <a:gdLst/>
              <a:ahLst/>
              <a:cxnLst/>
              <a:rect l="l" t="t" r="r" b="b"/>
              <a:pathLst>
                <a:path w="309880" h="73025">
                  <a:moveTo>
                    <a:pt x="35693" y="0"/>
                  </a:moveTo>
                  <a:lnTo>
                    <a:pt x="21717" y="3446"/>
                  </a:lnTo>
                  <a:lnTo>
                    <a:pt x="10380" y="11381"/>
                  </a:lnTo>
                  <a:lnTo>
                    <a:pt x="2777" y="22754"/>
                  </a:lnTo>
                  <a:lnTo>
                    <a:pt x="0" y="36511"/>
                  </a:lnTo>
                  <a:lnTo>
                    <a:pt x="595" y="42962"/>
                  </a:lnTo>
                  <a:lnTo>
                    <a:pt x="5335" y="54881"/>
                  </a:lnTo>
                  <a:lnTo>
                    <a:pt x="14387" y="64383"/>
                  </a:lnTo>
                  <a:lnTo>
                    <a:pt x="27248" y="70613"/>
                  </a:lnTo>
                  <a:lnTo>
                    <a:pt x="43415" y="72712"/>
                  </a:lnTo>
                  <a:lnTo>
                    <a:pt x="56249" y="68449"/>
                  </a:lnTo>
                  <a:lnTo>
                    <a:pt x="66538" y="59925"/>
                  </a:lnTo>
                  <a:lnTo>
                    <a:pt x="73341" y="47748"/>
                  </a:lnTo>
                  <a:lnTo>
                    <a:pt x="75716" y="32527"/>
                  </a:lnTo>
                  <a:lnTo>
                    <a:pt x="71641" y="19705"/>
                  </a:lnTo>
                  <a:lnTo>
                    <a:pt x="63065" y="9368"/>
                  </a:lnTo>
                  <a:lnTo>
                    <a:pt x="50809" y="2479"/>
                  </a:lnTo>
                  <a:lnTo>
                    <a:pt x="35693" y="0"/>
                  </a:lnTo>
                  <a:close/>
                </a:path>
                <a:path w="309880" h="73025">
                  <a:moveTo>
                    <a:pt x="269250" y="0"/>
                  </a:moveTo>
                  <a:lnTo>
                    <a:pt x="255273" y="3445"/>
                  </a:lnTo>
                  <a:lnTo>
                    <a:pt x="243936" y="11381"/>
                  </a:lnTo>
                  <a:lnTo>
                    <a:pt x="236333" y="22754"/>
                  </a:lnTo>
                  <a:lnTo>
                    <a:pt x="233556" y="36511"/>
                  </a:lnTo>
                  <a:lnTo>
                    <a:pt x="234152" y="42962"/>
                  </a:lnTo>
                  <a:lnTo>
                    <a:pt x="238891" y="54880"/>
                  </a:lnTo>
                  <a:lnTo>
                    <a:pt x="247943" y="64383"/>
                  </a:lnTo>
                  <a:lnTo>
                    <a:pt x="260804" y="70613"/>
                  </a:lnTo>
                  <a:lnTo>
                    <a:pt x="276971" y="72712"/>
                  </a:lnTo>
                  <a:lnTo>
                    <a:pt x="289805" y="68449"/>
                  </a:lnTo>
                  <a:lnTo>
                    <a:pt x="300094" y="59925"/>
                  </a:lnTo>
                  <a:lnTo>
                    <a:pt x="306897" y="47748"/>
                  </a:lnTo>
                  <a:lnTo>
                    <a:pt x="309272" y="32527"/>
                  </a:lnTo>
                  <a:lnTo>
                    <a:pt x="305197" y="19705"/>
                  </a:lnTo>
                  <a:lnTo>
                    <a:pt x="296621" y="9368"/>
                  </a:lnTo>
                  <a:lnTo>
                    <a:pt x="284366" y="2479"/>
                  </a:lnTo>
                  <a:lnTo>
                    <a:pt x="269250" y="0"/>
                  </a:lnTo>
                  <a:close/>
                </a:path>
              </a:pathLst>
            </a:custGeom>
            <a:solidFill>
              <a:srgbClr val="C0AB9F"/>
            </a:solidFill>
          </p:spPr>
          <p:txBody>
            <a:bodyPr wrap="square" lIns="0" tIns="0" rIns="0" bIns="0" rtlCol="0"/>
            <a:lstStyle/>
            <a:p>
              <a:endParaRPr sz="1600"/>
            </a:p>
          </p:txBody>
        </p:sp>
        <p:sp>
          <p:nvSpPr>
            <p:cNvPr id="152" name="object 152"/>
            <p:cNvSpPr/>
            <p:nvPr/>
          </p:nvSpPr>
          <p:spPr>
            <a:xfrm>
              <a:off x="2671492" y="3507602"/>
              <a:ext cx="76200" cy="73025"/>
            </a:xfrm>
            <a:custGeom>
              <a:avLst/>
              <a:gdLst/>
              <a:ahLst/>
              <a:cxnLst/>
              <a:rect l="l" t="t" r="r" b="b"/>
              <a:pathLst>
                <a:path w="76200" h="73025">
                  <a:moveTo>
                    <a:pt x="0" y="36512"/>
                  </a:moveTo>
                  <a:lnTo>
                    <a:pt x="2777" y="22755"/>
                  </a:lnTo>
                  <a:lnTo>
                    <a:pt x="10380" y="11382"/>
                  </a:lnTo>
                  <a:lnTo>
                    <a:pt x="21716" y="3446"/>
                  </a:lnTo>
                  <a:lnTo>
                    <a:pt x="35693" y="0"/>
                  </a:lnTo>
                  <a:lnTo>
                    <a:pt x="50809" y="2479"/>
                  </a:lnTo>
                  <a:lnTo>
                    <a:pt x="63064" y="9368"/>
                  </a:lnTo>
                  <a:lnTo>
                    <a:pt x="71640" y="19705"/>
                  </a:lnTo>
                  <a:lnTo>
                    <a:pt x="75716" y="32527"/>
                  </a:lnTo>
                  <a:lnTo>
                    <a:pt x="73341" y="47748"/>
                  </a:lnTo>
                  <a:lnTo>
                    <a:pt x="66538" y="59925"/>
                  </a:lnTo>
                  <a:lnTo>
                    <a:pt x="56249" y="68449"/>
                  </a:lnTo>
                  <a:lnTo>
                    <a:pt x="43416" y="72713"/>
                  </a:lnTo>
                  <a:lnTo>
                    <a:pt x="27248" y="70613"/>
                  </a:lnTo>
                  <a:lnTo>
                    <a:pt x="14387" y="64384"/>
                  </a:lnTo>
                  <a:lnTo>
                    <a:pt x="5335" y="54881"/>
                  </a:lnTo>
                  <a:lnTo>
                    <a:pt x="595" y="42963"/>
                  </a:lnTo>
                  <a:lnTo>
                    <a:pt x="0" y="36512"/>
                  </a:lnTo>
                  <a:close/>
                </a:path>
              </a:pathLst>
            </a:custGeom>
            <a:ln w="50799">
              <a:solidFill>
                <a:srgbClr val="8F6043"/>
              </a:solidFill>
            </a:ln>
          </p:spPr>
          <p:txBody>
            <a:bodyPr wrap="square" lIns="0" tIns="0" rIns="0" bIns="0" rtlCol="0"/>
            <a:lstStyle/>
            <a:p>
              <a:endParaRPr sz="1600"/>
            </a:p>
          </p:txBody>
        </p:sp>
        <p:sp>
          <p:nvSpPr>
            <p:cNvPr id="153" name="object 153"/>
            <p:cNvSpPr/>
            <p:nvPr/>
          </p:nvSpPr>
          <p:spPr>
            <a:xfrm>
              <a:off x="2905048" y="3507602"/>
              <a:ext cx="76200" cy="73025"/>
            </a:xfrm>
            <a:custGeom>
              <a:avLst/>
              <a:gdLst/>
              <a:ahLst/>
              <a:cxnLst/>
              <a:rect l="l" t="t" r="r" b="b"/>
              <a:pathLst>
                <a:path w="76200" h="73025">
                  <a:moveTo>
                    <a:pt x="0" y="36512"/>
                  </a:moveTo>
                  <a:lnTo>
                    <a:pt x="2777" y="22755"/>
                  </a:lnTo>
                  <a:lnTo>
                    <a:pt x="10380" y="11382"/>
                  </a:lnTo>
                  <a:lnTo>
                    <a:pt x="21716" y="3446"/>
                  </a:lnTo>
                  <a:lnTo>
                    <a:pt x="35693" y="0"/>
                  </a:lnTo>
                  <a:lnTo>
                    <a:pt x="50809" y="2479"/>
                  </a:lnTo>
                  <a:lnTo>
                    <a:pt x="63064" y="9368"/>
                  </a:lnTo>
                  <a:lnTo>
                    <a:pt x="71640" y="19705"/>
                  </a:lnTo>
                  <a:lnTo>
                    <a:pt x="75716" y="32527"/>
                  </a:lnTo>
                  <a:lnTo>
                    <a:pt x="73341" y="47748"/>
                  </a:lnTo>
                  <a:lnTo>
                    <a:pt x="66538" y="59925"/>
                  </a:lnTo>
                  <a:lnTo>
                    <a:pt x="56249" y="68449"/>
                  </a:lnTo>
                  <a:lnTo>
                    <a:pt x="43416" y="72713"/>
                  </a:lnTo>
                  <a:lnTo>
                    <a:pt x="27249" y="70613"/>
                  </a:lnTo>
                  <a:lnTo>
                    <a:pt x="14387" y="64384"/>
                  </a:lnTo>
                  <a:lnTo>
                    <a:pt x="5335" y="54882"/>
                  </a:lnTo>
                  <a:lnTo>
                    <a:pt x="595" y="42964"/>
                  </a:lnTo>
                  <a:lnTo>
                    <a:pt x="0" y="36512"/>
                  </a:lnTo>
                  <a:close/>
                </a:path>
              </a:pathLst>
            </a:custGeom>
            <a:ln w="50799">
              <a:solidFill>
                <a:srgbClr val="8F6043"/>
              </a:solidFill>
            </a:ln>
          </p:spPr>
          <p:txBody>
            <a:bodyPr wrap="square" lIns="0" tIns="0" rIns="0" bIns="0" rtlCol="0"/>
            <a:lstStyle/>
            <a:p>
              <a:endParaRPr sz="1600"/>
            </a:p>
          </p:txBody>
        </p:sp>
        <p:sp>
          <p:nvSpPr>
            <p:cNvPr id="154" name="object 154"/>
            <p:cNvSpPr/>
            <p:nvPr/>
          </p:nvSpPr>
          <p:spPr>
            <a:xfrm>
              <a:off x="2628673" y="3802265"/>
              <a:ext cx="394970" cy="65405"/>
            </a:xfrm>
            <a:custGeom>
              <a:avLst/>
              <a:gdLst/>
              <a:ahLst/>
              <a:cxnLst/>
              <a:rect l="l" t="t" r="r" b="b"/>
              <a:pathLst>
                <a:path w="394969" h="65404">
                  <a:moveTo>
                    <a:pt x="0" y="0"/>
                  </a:moveTo>
                  <a:lnTo>
                    <a:pt x="39508" y="23527"/>
                  </a:lnTo>
                  <a:lnTo>
                    <a:pt x="79008" y="41826"/>
                  </a:lnTo>
                  <a:lnTo>
                    <a:pt x="118498" y="54897"/>
                  </a:lnTo>
                  <a:lnTo>
                    <a:pt x="157979" y="62739"/>
                  </a:lnTo>
                  <a:lnTo>
                    <a:pt x="197451" y="65353"/>
                  </a:lnTo>
                  <a:lnTo>
                    <a:pt x="217183" y="64700"/>
                  </a:lnTo>
                  <a:lnTo>
                    <a:pt x="256641" y="59472"/>
                  </a:lnTo>
                  <a:lnTo>
                    <a:pt x="296090" y="49015"/>
                  </a:lnTo>
                  <a:lnTo>
                    <a:pt x="335529" y="33330"/>
                  </a:lnTo>
                  <a:lnTo>
                    <a:pt x="374960" y="12417"/>
                  </a:lnTo>
                  <a:lnTo>
                    <a:pt x="394671" y="0"/>
                  </a:lnTo>
                </a:path>
              </a:pathLst>
            </a:custGeom>
            <a:ln w="50799">
              <a:solidFill>
                <a:srgbClr val="8F6043"/>
              </a:solidFill>
            </a:ln>
          </p:spPr>
          <p:txBody>
            <a:bodyPr wrap="square" lIns="0" tIns="0" rIns="0" bIns="0" rtlCol="0"/>
            <a:lstStyle/>
            <a:p>
              <a:endParaRPr sz="1600"/>
            </a:p>
          </p:txBody>
        </p:sp>
        <p:sp>
          <p:nvSpPr>
            <p:cNvPr id="155" name="object 155"/>
            <p:cNvSpPr/>
            <p:nvPr/>
          </p:nvSpPr>
          <p:spPr>
            <a:xfrm>
              <a:off x="2461731" y="3297991"/>
              <a:ext cx="729615" cy="702310"/>
            </a:xfrm>
            <a:custGeom>
              <a:avLst/>
              <a:gdLst/>
              <a:ahLst/>
              <a:cxnLst/>
              <a:rect l="l" t="t" r="r" b="b"/>
              <a:pathLst>
                <a:path w="729614" h="702310">
                  <a:moveTo>
                    <a:pt x="0" y="351138"/>
                  </a:moveTo>
                  <a:lnTo>
                    <a:pt x="4770" y="294182"/>
                  </a:lnTo>
                  <a:lnTo>
                    <a:pt x="18582" y="240151"/>
                  </a:lnTo>
                  <a:lnTo>
                    <a:pt x="40685" y="189770"/>
                  </a:lnTo>
                  <a:lnTo>
                    <a:pt x="70329" y="143760"/>
                  </a:lnTo>
                  <a:lnTo>
                    <a:pt x="106762" y="102846"/>
                  </a:lnTo>
                  <a:lnTo>
                    <a:pt x="149235" y="67749"/>
                  </a:lnTo>
                  <a:lnTo>
                    <a:pt x="196996" y="39193"/>
                  </a:lnTo>
                  <a:lnTo>
                    <a:pt x="249296" y="17901"/>
                  </a:lnTo>
                  <a:lnTo>
                    <a:pt x="305384" y="4595"/>
                  </a:lnTo>
                  <a:lnTo>
                    <a:pt x="364509" y="0"/>
                  </a:lnTo>
                  <a:lnTo>
                    <a:pt x="394405" y="1164"/>
                  </a:lnTo>
                  <a:lnTo>
                    <a:pt x="452105" y="10205"/>
                  </a:lnTo>
                  <a:lnTo>
                    <a:pt x="506393" y="27594"/>
                  </a:lnTo>
                  <a:lnTo>
                    <a:pt x="556518" y="52608"/>
                  </a:lnTo>
                  <a:lnTo>
                    <a:pt x="601728" y="84525"/>
                  </a:lnTo>
                  <a:lnTo>
                    <a:pt x="641275" y="122621"/>
                  </a:lnTo>
                  <a:lnTo>
                    <a:pt x="674407" y="166173"/>
                  </a:lnTo>
                  <a:lnTo>
                    <a:pt x="700374" y="214459"/>
                  </a:lnTo>
                  <a:lnTo>
                    <a:pt x="718426" y="266756"/>
                  </a:lnTo>
                  <a:lnTo>
                    <a:pt x="727811" y="322340"/>
                  </a:lnTo>
                  <a:lnTo>
                    <a:pt x="729019" y="351138"/>
                  </a:lnTo>
                  <a:lnTo>
                    <a:pt x="727811" y="379937"/>
                  </a:lnTo>
                  <a:lnTo>
                    <a:pt x="718426" y="435521"/>
                  </a:lnTo>
                  <a:lnTo>
                    <a:pt x="700374" y="487818"/>
                  </a:lnTo>
                  <a:lnTo>
                    <a:pt x="674407" y="536103"/>
                  </a:lnTo>
                  <a:lnTo>
                    <a:pt x="641275" y="579656"/>
                  </a:lnTo>
                  <a:lnTo>
                    <a:pt x="601728" y="617752"/>
                  </a:lnTo>
                  <a:lnTo>
                    <a:pt x="556518" y="649669"/>
                  </a:lnTo>
                  <a:lnTo>
                    <a:pt x="506393" y="674683"/>
                  </a:lnTo>
                  <a:lnTo>
                    <a:pt x="452105" y="692072"/>
                  </a:lnTo>
                  <a:lnTo>
                    <a:pt x="394405" y="701113"/>
                  </a:lnTo>
                  <a:lnTo>
                    <a:pt x="364509" y="702277"/>
                  </a:lnTo>
                  <a:lnTo>
                    <a:pt x="334614" y="701113"/>
                  </a:lnTo>
                  <a:lnTo>
                    <a:pt x="276913" y="692072"/>
                  </a:lnTo>
                  <a:lnTo>
                    <a:pt x="222626" y="674683"/>
                  </a:lnTo>
                  <a:lnTo>
                    <a:pt x="172501" y="649669"/>
                  </a:lnTo>
                  <a:lnTo>
                    <a:pt x="127290" y="617752"/>
                  </a:lnTo>
                  <a:lnTo>
                    <a:pt x="87744" y="579656"/>
                  </a:lnTo>
                  <a:lnTo>
                    <a:pt x="54611" y="536103"/>
                  </a:lnTo>
                  <a:lnTo>
                    <a:pt x="28644" y="487818"/>
                  </a:lnTo>
                  <a:lnTo>
                    <a:pt x="10593" y="435521"/>
                  </a:lnTo>
                  <a:lnTo>
                    <a:pt x="1208" y="379937"/>
                  </a:lnTo>
                  <a:lnTo>
                    <a:pt x="0" y="351138"/>
                  </a:lnTo>
                  <a:close/>
                </a:path>
              </a:pathLst>
            </a:custGeom>
            <a:ln w="50799">
              <a:solidFill>
                <a:srgbClr val="8F6043"/>
              </a:solidFill>
            </a:ln>
          </p:spPr>
          <p:txBody>
            <a:bodyPr wrap="square" lIns="0" tIns="0" rIns="0" bIns="0" rtlCol="0"/>
            <a:lstStyle/>
            <a:p>
              <a:endParaRPr sz="1600"/>
            </a:p>
          </p:txBody>
        </p:sp>
        <p:sp>
          <p:nvSpPr>
            <p:cNvPr id="156" name="object 156"/>
            <p:cNvSpPr/>
            <p:nvPr/>
          </p:nvSpPr>
          <p:spPr>
            <a:xfrm>
              <a:off x="2623639" y="2920798"/>
              <a:ext cx="365759" cy="369916"/>
            </a:xfrm>
            <a:prstGeom prst="rect">
              <a:avLst/>
            </a:prstGeom>
            <a:blipFill>
              <a:blip r:embed="rId29" cstate="print"/>
              <a:stretch>
                <a:fillRect/>
              </a:stretch>
            </a:blipFill>
          </p:spPr>
          <p:txBody>
            <a:bodyPr wrap="square" lIns="0" tIns="0" rIns="0" bIns="0" rtlCol="0"/>
            <a:lstStyle/>
            <a:p>
              <a:endParaRPr sz="1600"/>
            </a:p>
          </p:txBody>
        </p:sp>
        <p:sp>
          <p:nvSpPr>
            <p:cNvPr id="157" name="object 157"/>
            <p:cNvSpPr/>
            <p:nvPr/>
          </p:nvSpPr>
          <p:spPr>
            <a:xfrm>
              <a:off x="2682014" y="2977643"/>
              <a:ext cx="196215" cy="203835"/>
            </a:xfrm>
            <a:custGeom>
              <a:avLst/>
              <a:gdLst/>
              <a:ahLst/>
              <a:cxnLst/>
              <a:rect l="l" t="t" r="r" b="b"/>
              <a:pathLst>
                <a:path w="196215" h="203835">
                  <a:moveTo>
                    <a:pt x="96216" y="0"/>
                  </a:moveTo>
                  <a:lnTo>
                    <a:pt x="55585" y="9966"/>
                  </a:lnTo>
                  <a:lnTo>
                    <a:pt x="23546" y="35545"/>
                  </a:lnTo>
                  <a:lnTo>
                    <a:pt x="4060" y="72625"/>
                  </a:lnTo>
                  <a:lnTo>
                    <a:pt x="0" y="101703"/>
                  </a:lnTo>
                  <a:lnTo>
                    <a:pt x="135" y="107105"/>
                  </a:lnTo>
                  <a:lnTo>
                    <a:pt x="10782" y="147912"/>
                  </a:lnTo>
                  <a:lnTo>
                    <a:pt x="36139" y="179940"/>
                  </a:lnTo>
                  <a:lnTo>
                    <a:pt x="72981" y="199327"/>
                  </a:lnTo>
                  <a:lnTo>
                    <a:pt x="102330" y="203323"/>
                  </a:lnTo>
                  <a:lnTo>
                    <a:pt x="116246" y="201647"/>
                  </a:lnTo>
                  <a:lnTo>
                    <a:pt x="153453" y="185352"/>
                  </a:lnTo>
                  <a:lnTo>
                    <a:pt x="180917" y="154917"/>
                  </a:lnTo>
                  <a:lnTo>
                    <a:pt x="194866" y="113890"/>
                  </a:lnTo>
                  <a:lnTo>
                    <a:pt x="195861" y="98475"/>
                  </a:lnTo>
                  <a:lnTo>
                    <a:pt x="194404" y="83855"/>
                  </a:lnTo>
                  <a:lnTo>
                    <a:pt x="179014" y="44719"/>
                  </a:lnTo>
                  <a:lnTo>
                    <a:pt x="149940" y="15783"/>
                  </a:lnTo>
                  <a:lnTo>
                    <a:pt x="110843" y="1057"/>
                  </a:lnTo>
                  <a:lnTo>
                    <a:pt x="96216" y="0"/>
                  </a:lnTo>
                  <a:close/>
                </a:path>
              </a:pathLst>
            </a:custGeom>
            <a:solidFill>
              <a:srgbClr val="000000"/>
            </a:solidFill>
          </p:spPr>
          <p:txBody>
            <a:bodyPr wrap="square" lIns="0" tIns="0" rIns="0" bIns="0" rtlCol="0"/>
            <a:lstStyle/>
            <a:p>
              <a:endParaRPr sz="1600"/>
            </a:p>
          </p:txBody>
        </p:sp>
        <p:sp>
          <p:nvSpPr>
            <p:cNvPr id="158" name="object 158"/>
            <p:cNvSpPr/>
            <p:nvPr/>
          </p:nvSpPr>
          <p:spPr>
            <a:xfrm>
              <a:off x="2682014" y="2977643"/>
              <a:ext cx="196215" cy="203835"/>
            </a:xfrm>
            <a:custGeom>
              <a:avLst/>
              <a:gdLst/>
              <a:ahLst/>
              <a:cxnLst/>
              <a:rect l="l" t="t" r="r" b="b"/>
              <a:pathLst>
                <a:path w="196215" h="203835">
                  <a:moveTo>
                    <a:pt x="0" y="101703"/>
                  </a:moveTo>
                  <a:lnTo>
                    <a:pt x="8916" y="59241"/>
                  </a:lnTo>
                  <a:lnTo>
                    <a:pt x="33027" y="25537"/>
                  </a:lnTo>
                  <a:lnTo>
                    <a:pt x="68370" y="4705"/>
                  </a:lnTo>
                  <a:lnTo>
                    <a:pt x="96216" y="0"/>
                  </a:lnTo>
                  <a:lnTo>
                    <a:pt x="110843" y="1057"/>
                  </a:lnTo>
                  <a:lnTo>
                    <a:pt x="149940" y="15782"/>
                  </a:lnTo>
                  <a:lnTo>
                    <a:pt x="179014" y="44718"/>
                  </a:lnTo>
                  <a:lnTo>
                    <a:pt x="194404" y="83855"/>
                  </a:lnTo>
                  <a:lnTo>
                    <a:pt x="195861" y="98475"/>
                  </a:lnTo>
                  <a:lnTo>
                    <a:pt x="194867" y="113890"/>
                  </a:lnTo>
                  <a:lnTo>
                    <a:pt x="180918" y="154916"/>
                  </a:lnTo>
                  <a:lnTo>
                    <a:pt x="153453" y="185352"/>
                  </a:lnTo>
                  <a:lnTo>
                    <a:pt x="116245" y="201647"/>
                  </a:lnTo>
                  <a:lnTo>
                    <a:pt x="102330" y="203322"/>
                  </a:lnTo>
                  <a:lnTo>
                    <a:pt x="87256" y="202312"/>
                  </a:lnTo>
                  <a:lnTo>
                    <a:pt x="47302" y="187996"/>
                  </a:lnTo>
                  <a:lnTo>
                    <a:pt x="17759" y="159753"/>
                  </a:lnTo>
                  <a:lnTo>
                    <a:pt x="1850" y="121443"/>
                  </a:lnTo>
                  <a:lnTo>
                    <a:pt x="0" y="101703"/>
                  </a:lnTo>
                  <a:close/>
                </a:path>
              </a:pathLst>
            </a:custGeom>
            <a:ln w="50799">
              <a:solidFill>
                <a:srgbClr val="000000"/>
              </a:solidFill>
            </a:ln>
          </p:spPr>
          <p:txBody>
            <a:bodyPr wrap="square" lIns="0" tIns="0" rIns="0" bIns="0" rtlCol="0"/>
            <a:lstStyle/>
            <a:p>
              <a:endParaRPr sz="1600"/>
            </a:p>
          </p:txBody>
        </p:sp>
        <p:sp>
          <p:nvSpPr>
            <p:cNvPr id="159" name="object 159"/>
            <p:cNvSpPr txBox="1"/>
            <p:nvPr/>
          </p:nvSpPr>
          <p:spPr>
            <a:xfrm>
              <a:off x="2542374" y="4421245"/>
              <a:ext cx="1341119" cy="812729"/>
            </a:xfrm>
            <a:prstGeom prst="rect">
              <a:avLst/>
            </a:prstGeom>
          </p:spPr>
          <p:txBody>
            <a:bodyPr vert="horz" wrap="square" lIns="0" tIns="0" rIns="0" bIns="0" rtlCol="0">
              <a:spAutoFit/>
            </a:bodyPr>
            <a:lstStyle/>
            <a:p>
              <a:pPr marL="116205"/>
              <a:r>
                <a:rPr lang="fr-CA" sz="2000" dirty="0" smtClean="0">
                  <a:solidFill>
                    <a:srgbClr val="534239"/>
                  </a:solidFill>
                  <a:cs typeface="Calibri"/>
                </a:rPr>
                <a:t>A</a:t>
              </a:r>
              <a:r>
                <a:rPr sz="2000" dirty="0" smtClean="0">
                  <a:solidFill>
                    <a:srgbClr val="534239"/>
                  </a:solidFill>
                  <a:cs typeface="Calibri"/>
                </a:rPr>
                <a:t>c</a:t>
              </a:r>
              <a:r>
                <a:rPr lang="fr-CA" sz="2000" dirty="0">
                  <a:solidFill>
                    <a:srgbClr val="534239"/>
                  </a:solidFill>
                  <a:cs typeface="Calibri"/>
                </a:rPr>
                <a:t>ti</a:t>
              </a:r>
              <a:r>
                <a:rPr sz="2000" dirty="0" smtClean="0">
                  <a:solidFill>
                    <a:srgbClr val="534239"/>
                  </a:solidFill>
                  <a:cs typeface="Calibri"/>
                </a:rPr>
                <a:t>on</a:t>
              </a:r>
              <a:r>
                <a:rPr lang="fr-CA" sz="2000" dirty="0" smtClean="0">
                  <a:solidFill>
                    <a:srgbClr val="534239"/>
                  </a:solidFill>
                  <a:cs typeface="Calibri"/>
                </a:rPr>
                <a:t> </a:t>
              </a:r>
              <a:r>
                <a:rPr lang="fr-CA" sz="2000" i="1" dirty="0">
                  <a:cs typeface="Arial"/>
                </a:rPr>
                <a:t>a</a:t>
              </a:r>
              <a:endParaRPr sz="2000" dirty="0">
                <a:cs typeface="Calibri"/>
              </a:endParaRPr>
            </a:p>
            <a:p>
              <a:pPr marL="12700"/>
              <a:r>
                <a:rPr lang="fr-CA" sz="2000" i="1" dirty="0">
                  <a:latin typeface="Symbol" panose="05050102010706020507" pitchFamily="18" charset="2"/>
                  <a:cs typeface="DejaVu Sans"/>
                </a:rPr>
                <a:t>p</a:t>
              </a:r>
              <a:r>
                <a:rPr lang="fr-CA" sz="2000" i="1" dirty="0">
                  <a:cs typeface="DejaVu Sans"/>
                </a:rPr>
                <a:t> </a:t>
              </a:r>
              <a:r>
                <a:rPr sz="2000" dirty="0">
                  <a:cs typeface="Tahoma"/>
                </a:rPr>
                <a:t>(</a:t>
              </a:r>
              <a:r>
                <a:rPr sz="2000" i="1" dirty="0">
                  <a:cs typeface="Arial"/>
                </a:rPr>
                <a:t>s</a:t>
              </a:r>
              <a:r>
                <a:rPr sz="2000" dirty="0">
                  <a:cs typeface="Tahoma"/>
                </a:rPr>
                <a:t>) = </a:t>
              </a:r>
              <a:r>
                <a:rPr sz="2000" i="1" dirty="0">
                  <a:cs typeface="Arial"/>
                </a:rPr>
                <a:t>a</a:t>
              </a:r>
              <a:endParaRPr sz="2000" dirty="0">
                <a:cs typeface="Arial"/>
              </a:endParaRPr>
            </a:p>
          </p:txBody>
        </p:sp>
        <p:sp>
          <p:nvSpPr>
            <p:cNvPr id="2" name="Rectangle 1"/>
            <p:cNvSpPr/>
            <p:nvPr/>
          </p:nvSpPr>
          <p:spPr>
            <a:xfrm>
              <a:off x="2780121" y="2176291"/>
              <a:ext cx="7438597" cy="934638"/>
            </a:xfrm>
            <a:prstGeom prst="rect">
              <a:avLst/>
            </a:prstGeom>
          </p:spPr>
          <p:txBody>
            <a:bodyPr wrap="square">
              <a:spAutoFit/>
            </a:bodyPr>
            <a:lstStyle/>
            <a:p>
              <a:pPr marL="12700">
                <a:buClr>
                  <a:srgbClr val="534239"/>
                </a:buClr>
                <a:tabLst>
                  <a:tab pos="355600" algn="l"/>
                </a:tabLst>
              </a:pPr>
              <a:r>
                <a:rPr lang="fr-CA" sz="2000" dirty="0">
                  <a:solidFill>
                    <a:srgbClr val="534239"/>
                  </a:solidFill>
                  <a:cs typeface="Calibri"/>
                </a:rPr>
                <a:t>Politique </a:t>
              </a:r>
              <a:r>
                <a:rPr lang="fr-CA" sz="2000" dirty="0" smtClean="0">
                  <a:solidFill>
                    <a:srgbClr val="534239"/>
                  </a:solidFill>
                  <a:cs typeface="Calibri"/>
                </a:rPr>
                <a:t>déterministe	      Politique aléatoire</a:t>
              </a:r>
              <a:endParaRPr lang="fr-CA" sz="2000" dirty="0">
                <a:cs typeface="Calibri"/>
              </a:endParaRPr>
            </a:p>
            <a:p>
              <a:pPr marL="12700">
                <a:buClr>
                  <a:srgbClr val="534239"/>
                </a:buClr>
                <a:tabLst>
                  <a:tab pos="355600" algn="l"/>
                </a:tabLst>
              </a:pPr>
              <a:r>
                <a:rPr lang="fr-CA" sz="2000" dirty="0">
                  <a:solidFill>
                    <a:srgbClr val="534239"/>
                  </a:solidFill>
                  <a:cs typeface="Calibri"/>
                </a:rPr>
                <a:t>	</a:t>
              </a:r>
              <a:r>
                <a:rPr lang="fr-CA" sz="2000" dirty="0" smtClean="0">
                  <a:solidFill>
                    <a:srgbClr val="534239"/>
                  </a:solidFill>
                  <a:cs typeface="Calibri"/>
                </a:rPr>
                <a:t>      État </a:t>
              </a:r>
              <a:r>
                <a:rPr lang="fr-CA" sz="2000" i="1" dirty="0" smtClean="0">
                  <a:solidFill>
                    <a:srgbClr val="534239"/>
                  </a:solidFill>
                  <a:cs typeface="Calibri"/>
                </a:rPr>
                <a:t>s				</a:t>
              </a:r>
              <a:r>
                <a:rPr lang="fr-CA" sz="2000" dirty="0">
                  <a:solidFill>
                    <a:srgbClr val="534239"/>
                  </a:solidFill>
                  <a:cs typeface="Calibri"/>
                </a:rPr>
                <a:t> </a:t>
              </a:r>
              <a:r>
                <a:rPr lang="fr-CA" sz="2000" dirty="0" smtClean="0">
                  <a:solidFill>
                    <a:srgbClr val="534239"/>
                  </a:solidFill>
                  <a:cs typeface="Calibri"/>
                </a:rPr>
                <a:t>  État </a:t>
              </a:r>
              <a:r>
                <a:rPr lang="fr-CA" sz="2000" i="1" dirty="0">
                  <a:solidFill>
                    <a:srgbClr val="534239"/>
                  </a:solidFill>
                  <a:cs typeface="Calibri"/>
                </a:rPr>
                <a:t>s</a:t>
              </a:r>
              <a:endParaRPr lang="fr-CA" sz="2000" i="1" dirty="0">
                <a:cs typeface="Calibri"/>
              </a:endParaRPr>
            </a:p>
          </p:txBody>
        </p:sp>
      </p:grpSp>
      <p:sp>
        <p:nvSpPr>
          <p:cNvPr id="143" name="object 159"/>
          <p:cNvSpPr txBox="1"/>
          <p:nvPr/>
        </p:nvSpPr>
        <p:spPr>
          <a:xfrm>
            <a:off x="4792954" y="5673971"/>
            <a:ext cx="4297705" cy="615553"/>
          </a:xfrm>
          <a:prstGeom prst="rect">
            <a:avLst/>
          </a:prstGeom>
        </p:spPr>
        <p:txBody>
          <a:bodyPr vert="horz" wrap="square" lIns="0" tIns="0" rIns="0" bIns="0" rtlCol="0">
            <a:spAutoFit/>
          </a:bodyPr>
          <a:lstStyle/>
          <a:p>
            <a:pPr marL="116205"/>
            <a:r>
              <a:rPr lang="fr-CA" sz="2000" dirty="0" smtClean="0">
                <a:solidFill>
                  <a:srgbClr val="534239"/>
                </a:solidFill>
                <a:cs typeface="Calibri"/>
              </a:rPr>
              <a:t>L’entraînement vise à différencier le choix d’action </a:t>
            </a:r>
            <a:endParaRPr sz="2000" dirty="0">
              <a:cs typeface="Arial"/>
            </a:endParaRPr>
          </a:p>
        </p:txBody>
      </p:sp>
    </p:spTree>
    <p:extLst>
      <p:ext uri="{BB962C8B-B14F-4D97-AF65-F5344CB8AC3E}">
        <p14:creationId xmlns:p14="http://schemas.microsoft.com/office/powerpoint/2010/main" val="3812538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bject 46"/>
          <p:cNvSpPr txBox="1">
            <a:spLocks noGrp="1"/>
          </p:cNvSpPr>
          <p:nvPr>
            <p:ph type="title"/>
          </p:nvPr>
        </p:nvSpPr>
        <p:spPr>
          <a:xfrm>
            <a:off x="634279" y="512997"/>
            <a:ext cx="9764064" cy="677108"/>
          </a:xfrm>
          <a:prstGeom prst="rect">
            <a:avLst/>
          </a:prstGeom>
        </p:spPr>
        <p:txBody>
          <a:bodyPr vert="horz" wrap="square" lIns="0" tIns="0" rIns="0" bIns="0" rtlCol="0" anchor="ctr">
            <a:spAutoFit/>
          </a:bodyPr>
          <a:lstStyle/>
          <a:p>
            <a:pPr>
              <a:lnSpc>
                <a:spcPct val="100000"/>
              </a:lnSpc>
            </a:pPr>
            <a:r>
              <a:rPr dirty="0" smtClean="0">
                <a:solidFill>
                  <a:srgbClr val="0070C0"/>
                </a:solidFill>
              </a:rPr>
              <a:t>Val</a:t>
            </a:r>
            <a:r>
              <a:rPr lang="fr-CA" dirty="0" err="1" smtClean="0">
                <a:solidFill>
                  <a:srgbClr val="0070C0"/>
                </a:solidFill>
              </a:rPr>
              <a:t>eur</a:t>
            </a:r>
            <a:r>
              <a:rPr lang="fr-CA" dirty="0" smtClean="0">
                <a:solidFill>
                  <a:srgbClr val="0070C0"/>
                </a:solidFill>
              </a:rPr>
              <a:t> d’état et valeur d’action</a:t>
            </a:r>
            <a:endParaRPr dirty="0">
              <a:solidFill>
                <a:srgbClr val="0070C0"/>
              </a:solidFill>
            </a:endParaRPr>
          </a:p>
        </p:txBody>
      </p:sp>
      <p:sp>
        <p:nvSpPr>
          <p:cNvPr id="73" name="object 73"/>
          <p:cNvSpPr txBox="1"/>
          <p:nvPr/>
        </p:nvSpPr>
        <p:spPr>
          <a:xfrm>
            <a:off x="942387" y="1427245"/>
            <a:ext cx="10748528" cy="4961358"/>
          </a:xfrm>
          <a:prstGeom prst="rect">
            <a:avLst/>
          </a:prstGeom>
        </p:spPr>
        <p:txBody>
          <a:bodyPr vert="horz" wrap="square" lIns="0" tIns="0" rIns="0" bIns="0" rtlCol="0">
            <a:spAutoFit/>
          </a:bodyPr>
          <a:lstStyle/>
          <a:p>
            <a:pPr marL="469900" indent="-457200">
              <a:buClr>
                <a:srgbClr val="0070C0"/>
              </a:buClr>
              <a:buFont typeface="Wingdings" panose="05000000000000000000" pitchFamily="2" charset="2"/>
              <a:buChar char="§"/>
              <a:tabLst>
                <a:tab pos="355600" algn="l"/>
              </a:tabLst>
            </a:pPr>
            <a:r>
              <a:rPr lang="fr-CA" sz="2800" dirty="0" smtClean="0">
                <a:latin typeface="Calibri"/>
                <a:cs typeface="Calibri"/>
              </a:rPr>
              <a:t>Le r</a:t>
            </a:r>
            <a:r>
              <a:rPr lang="fr-CA" sz="2800" dirty="0" smtClean="0">
                <a:latin typeface="Calibri"/>
                <a:cs typeface="Calibri"/>
              </a:rPr>
              <a:t>endement futu</a:t>
            </a:r>
            <a:r>
              <a:rPr lang="fr-CA" sz="2800" dirty="0" smtClean="0">
                <a:latin typeface="Calibri"/>
                <a:cs typeface="Calibri"/>
              </a:rPr>
              <a:t>r actualisé dépend des actions et des états</a:t>
            </a:r>
            <a:endParaRPr lang="fr-CA" sz="2800" dirty="0" smtClean="0">
              <a:latin typeface="Calibri"/>
              <a:cs typeface="Calibri"/>
            </a:endParaRPr>
          </a:p>
          <a:p>
            <a:pPr marL="469900" indent="-457200">
              <a:buClr>
                <a:srgbClr val="0070C0"/>
              </a:buClr>
              <a:buFont typeface="Wingdings" panose="05000000000000000000" pitchFamily="2" charset="2"/>
              <a:buChar char="§"/>
              <a:tabLst>
                <a:tab pos="355600" algn="l"/>
              </a:tabLst>
            </a:pPr>
            <a:endParaRPr lang="fr-CA" sz="3200" dirty="0">
              <a:latin typeface="Calibri"/>
              <a:cs typeface="Calibri"/>
            </a:endParaRPr>
          </a:p>
          <a:p>
            <a:pPr marL="469900" indent="-457200">
              <a:buClr>
                <a:srgbClr val="0070C0"/>
              </a:buClr>
              <a:buFont typeface="Wingdings" panose="05000000000000000000" pitchFamily="2" charset="2"/>
              <a:buChar char="§"/>
              <a:tabLst>
                <a:tab pos="355600" algn="l"/>
              </a:tabLst>
            </a:pPr>
            <a:endParaRPr lang="fr-CA" sz="3200" dirty="0" smtClean="0">
              <a:latin typeface="Calibri"/>
              <a:cs typeface="Calibri"/>
            </a:endParaRPr>
          </a:p>
          <a:p>
            <a:pPr marL="469900" indent="-457200">
              <a:buClr>
                <a:srgbClr val="0070C0"/>
              </a:buClr>
              <a:buFont typeface="Wingdings" panose="05000000000000000000" pitchFamily="2" charset="2"/>
              <a:buChar char="§"/>
              <a:tabLst>
                <a:tab pos="355600" algn="l"/>
              </a:tabLst>
            </a:pPr>
            <a:endParaRPr lang="fr-CA" sz="3200" dirty="0">
              <a:latin typeface="Calibri"/>
              <a:cs typeface="Calibri"/>
            </a:endParaRPr>
          </a:p>
          <a:p>
            <a:pPr marL="469900" indent="-457200">
              <a:buClr>
                <a:srgbClr val="0070C0"/>
              </a:buClr>
              <a:buFont typeface="Wingdings" panose="05000000000000000000" pitchFamily="2" charset="2"/>
              <a:buChar char="§"/>
              <a:tabLst>
                <a:tab pos="355600" algn="l"/>
              </a:tabLst>
            </a:pPr>
            <a:endParaRPr lang="fr-CA" sz="3200" dirty="0" smtClean="0">
              <a:latin typeface="Calibri"/>
              <a:cs typeface="Calibri"/>
            </a:endParaRPr>
          </a:p>
          <a:p>
            <a:pPr marL="469900" indent="-457200">
              <a:buClr>
                <a:srgbClr val="0070C0"/>
              </a:buClr>
              <a:buFont typeface="Wingdings" panose="05000000000000000000" pitchFamily="2" charset="2"/>
              <a:buChar char="§"/>
              <a:tabLst>
                <a:tab pos="355600" algn="l"/>
              </a:tabLst>
            </a:pPr>
            <a:endParaRPr lang="fr-CA" sz="3200" dirty="0">
              <a:latin typeface="Calibri"/>
              <a:cs typeface="Calibri"/>
            </a:endParaRPr>
          </a:p>
          <a:p>
            <a:pPr marL="469900" indent="-457200">
              <a:buClr>
                <a:srgbClr val="0070C0"/>
              </a:buClr>
              <a:buFont typeface="Wingdings" panose="05000000000000000000" pitchFamily="2" charset="2"/>
              <a:buChar char="§"/>
              <a:tabLst>
                <a:tab pos="355600" algn="l"/>
              </a:tabLst>
            </a:pPr>
            <a:endParaRPr lang="fr-CA" sz="3200" dirty="0" smtClean="0">
              <a:latin typeface="Calibri"/>
              <a:cs typeface="Calibri"/>
            </a:endParaRPr>
          </a:p>
          <a:p>
            <a:pPr marL="469900" lvl="1">
              <a:buClr>
                <a:srgbClr val="0070C0"/>
              </a:buClr>
              <a:tabLst>
                <a:tab pos="355600" algn="l"/>
              </a:tabLst>
            </a:pPr>
            <a:endParaRPr lang="fr-CA" sz="3200" dirty="0" smtClean="0">
              <a:latin typeface="Calibri"/>
              <a:cs typeface="Calibri"/>
            </a:endParaRPr>
          </a:p>
          <a:p>
            <a:pPr marL="927100" lvl="1" indent="-457200">
              <a:lnSpc>
                <a:spcPct val="80000"/>
              </a:lnSpc>
              <a:buFont typeface="Arial" panose="020B0604020202020204" pitchFamily="34" charset="0"/>
              <a:buChar char="•"/>
            </a:pPr>
            <a:endParaRPr lang="fr-CA" sz="2400" i="1" dirty="0" smtClean="0">
              <a:solidFill>
                <a:prstClr val="black"/>
              </a:solidFill>
              <a:cs typeface="Arial Narrow"/>
            </a:endParaRPr>
          </a:p>
          <a:p>
            <a:pPr marL="927100" lvl="1" indent="-457200">
              <a:lnSpc>
                <a:spcPct val="80000"/>
              </a:lnSpc>
              <a:buFont typeface="Arial" panose="020B0604020202020204" pitchFamily="34" charset="0"/>
              <a:buChar char="•"/>
            </a:pPr>
            <a:r>
              <a:rPr lang="fr-CA" sz="2400" i="1" dirty="0" err="1" smtClean="0">
                <a:solidFill>
                  <a:prstClr val="black"/>
                </a:solidFill>
                <a:cs typeface="Arial Narrow"/>
              </a:rPr>
              <a:t>q</a:t>
            </a:r>
            <a:r>
              <a:rPr lang="fr-CA" sz="2400" i="1" baseline="-25000" dirty="0" err="1" smtClean="0">
                <a:solidFill>
                  <a:prstClr val="black"/>
                </a:solidFill>
                <a:latin typeface="Symbol" panose="05050102010706020507" pitchFamily="18" charset="2"/>
                <a:cs typeface="DejaVu Sans"/>
              </a:rPr>
              <a:t>p</a:t>
            </a:r>
            <a:r>
              <a:rPr lang="fr-CA" sz="2400" i="1" baseline="-11396" dirty="0" smtClean="0">
                <a:solidFill>
                  <a:prstClr val="black"/>
                </a:solidFill>
                <a:cs typeface="DejaVu Sans"/>
              </a:rPr>
              <a:t> </a:t>
            </a:r>
            <a:r>
              <a:rPr lang="fr-CA" sz="2400" dirty="0">
                <a:solidFill>
                  <a:prstClr val="black"/>
                </a:solidFill>
                <a:cs typeface="Tahoma"/>
              </a:rPr>
              <a:t>(</a:t>
            </a:r>
            <a:r>
              <a:rPr lang="fr-CA" sz="2400" i="1" dirty="0">
                <a:solidFill>
                  <a:prstClr val="black"/>
                </a:solidFill>
                <a:cs typeface="Arial Narrow"/>
              </a:rPr>
              <a:t>s, a</a:t>
            </a:r>
            <a:r>
              <a:rPr lang="fr-CA" sz="2400" dirty="0" smtClean="0">
                <a:solidFill>
                  <a:prstClr val="black"/>
                </a:solidFill>
                <a:cs typeface="Tahoma"/>
              </a:rPr>
              <a:t>) permet </a:t>
            </a:r>
            <a:r>
              <a:rPr lang="fr-CA" sz="2400" dirty="0" smtClean="0">
                <a:solidFill>
                  <a:prstClr val="black"/>
                </a:solidFill>
                <a:cs typeface="Tahoma"/>
              </a:rPr>
              <a:t>d’</a:t>
            </a:r>
            <a:r>
              <a:rPr lang="fr-CA" sz="2400" dirty="0">
                <a:solidFill>
                  <a:prstClr val="black"/>
                </a:solidFill>
                <a:cs typeface="Tahoma"/>
              </a:rPr>
              <a:t>é</a:t>
            </a:r>
            <a:r>
              <a:rPr lang="fr-CA" sz="2400" dirty="0" smtClean="0">
                <a:solidFill>
                  <a:prstClr val="black"/>
                </a:solidFill>
                <a:cs typeface="Tahoma"/>
              </a:rPr>
              <a:t>valuer </a:t>
            </a:r>
            <a:r>
              <a:rPr lang="fr-CA" sz="2400" dirty="0" smtClean="0">
                <a:solidFill>
                  <a:prstClr val="black"/>
                </a:solidFill>
                <a:cs typeface="Tahoma"/>
              </a:rPr>
              <a:t>la valeur </a:t>
            </a:r>
            <a:r>
              <a:rPr lang="fr-CA" sz="2400" dirty="0" smtClean="0">
                <a:solidFill>
                  <a:schemeClr val="bg1">
                    <a:lumMod val="50000"/>
                  </a:schemeClr>
                </a:solidFill>
                <a:cs typeface="Tahoma"/>
              </a:rPr>
              <a:t>(probabilité)</a:t>
            </a:r>
            <a:r>
              <a:rPr lang="fr-CA" sz="2800" dirty="0" smtClean="0">
                <a:solidFill>
                  <a:prstClr val="black"/>
                </a:solidFill>
                <a:cs typeface="Tahoma"/>
              </a:rPr>
              <a:t> </a:t>
            </a:r>
            <a:r>
              <a:rPr lang="fr-CA" sz="2400" dirty="0" smtClean="0">
                <a:solidFill>
                  <a:prstClr val="black"/>
                </a:solidFill>
                <a:cs typeface="Tahoma"/>
              </a:rPr>
              <a:t>d’une action dans un état et </a:t>
            </a:r>
            <a:r>
              <a:rPr lang="fr-CA" sz="2400" i="1" dirty="0" err="1" smtClean="0">
                <a:solidFill>
                  <a:prstClr val="black"/>
                </a:solidFill>
                <a:latin typeface="Times New Roman" panose="02020603050405020304" pitchFamily="18" charset="0"/>
                <a:cs typeface="Times New Roman" panose="02020603050405020304" pitchFamily="18" charset="0"/>
              </a:rPr>
              <a:t>v</a:t>
            </a:r>
            <a:r>
              <a:rPr lang="fr-CA" sz="2400" i="1" baseline="-25000" dirty="0" err="1" smtClean="0">
                <a:solidFill>
                  <a:prstClr val="black"/>
                </a:solidFill>
                <a:latin typeface="Symbol" panose="05050102010706020507" pitchFamily="18" charset="2"/>
                <a:cs typeface="DejaVu Sans"/>
              </a:rPr>
              <a:t>p</a:t>
            </a:r>
            <a:r>
              <a:rPr lang="fr-CA" sz="2400" dirty="0" smtClean="0">
                <a:solidFill>
                  <a:prstClr val="black"/>
                </a:solidFill>
                <a:cs typeface="Tahoma"/>
              </a:rPr>
              <a:t>(</a:t>
            </a:r>
            <a:r>
              <a:rPr lang="fr-CA" sz="2400" i="1" dirty="0" smtClean="0">
                <a:solidFill>
                  <a:prstClr val="black"/>
                </a:solidFill>
                <a:cs typeface="Arial"/>
              </a:rPr>
              <a:t>s</a:t>
            </a:r>
            <a:r>
              <a:rPr lang="fr-CA" sz="2400" dirty="0" smtClean="0">
                <a:solidFill>
                  <a:prstClr val="black"/>
                </a:solidFill>
                <a:cs typeface="Tahoma"/>
              </a:rPr>
              <a:t>) la </a:t>
            </a:r>
            <a:r>
              <a:rPr lang="fr-CA" sz="2400" dirty="0" smtClean="0">
                <a:solidFill>
                  <a:prstClr val="black"/>
                </a:solidFill>
                <a:cs typeface="Tahoma"/>
              </a:rPr>
              <a:t>valeur de l’état</a:t>
            </a:r>
            <a:r>
              <a:rPr lang="fr-CA" sz="2800" dirty="0" smtClean="0">
                <a:solidFill>
                  <a:prstClr val="black"/>
                </a:solidFill>
                <a:cs typeface="Tahoma"/>
              </a:rPr>
              <a:t> </a:t>
            </a:r>
            <a:r>
              <a:rPr lang="fr-CA" sz="2400" dirty="0" smtClean="0">
                <a:solidFill>
                  <a:schemeClr val="bg1">
                    <a:lumMod val="50000"/>
                  </a:schemeClr>
                </a:solidFill>
                <a:cs typeface="Tahoma"/>
              </a:rPr>
              <a:t>(valeur continue dans [–1, 1])</a:t>
            </a:r>
            <a:r>
              <a:rPr lang="fr-CA" sz="2800" dirty="0" smtClean="0">
                <a:solidFill>
                  <a:prstClr val="black"/>
                </a:solidFill>
                <a:cs typeface="Tahoma"/>
              </a:rPr>
              <a:t>.</a:t>
            </a:r>
            <a:r>
              <a:rPr lang="fr-CA" sz="3600" dirty="0" smtClean="0">
                <a:solidFill>
                  <a:prstClr val="black"/>
                </a:solidFill>
                <a:cs typeface="Tahoma"/>
              </a:rPr>
              <a:t> </a:t>
            </a:r>
            <a:endParaRPr lang="fr-CA" sz="2800" dirty="0">
              <a:solidFill>
                <a:prstClr val="black"/>
              </a:solidFill>
              <a:cs typeface="Tahoma"/>
            </a:endParaRPr>
          </a:p>
        </p:txBody>
      </p:sp>
      <p:sp>
        <p:nvSpPr>
          <p:cNvPr id="2" name="Rectangle 1"/>
          <p:cNvSpPr/>
          <p:nvPr/>
        </p:nvSpPr>
        <p:spPr>
          <a:xfrm>
            <a:off x="2809694" y="1895379"/>
            <a:ext cx="8427932" cy="461665"/>
          </a:xfrm>
          <a:prstGeom prst="rect">
            <a:avLst/>
          </a:prstGeom>
        </p:spPr>
        <p:txBody>
          <a:bodyPr wrap="square">
            <a:spAutoFit/>
          </a:bodyPr>
          <a:lstStyle/>
          <a:p>
            <a:pPr marL="279400">
              <a:spcBef>
                <a:spcPts val="1810"/>
              </a:spcBef>
              <a:tabLst>
                <a:tab pos="4817110" algn="l"/>
              </a:tabLst>
            </a:pPr>
            <a:r>
              <a:rPr lang="fr-CA" sz="2400" dirty="0" smtClean="0">
                <a:solidFill>
                  <a:srgbClr val="534239"/>
                </a:solidFill>
                <a:cs typeface="Calibri"/>
              </a:rPr>
              <a:t>Fonction de valeur d’action               Fonction de valeur d’état</a:t>
            </a:r>
            <a:endParaRPr lang="fr-CA" sz="2400" dirty="0">
              <a:cs typeface="Calibri"/>
            </a:endParaRPr>
          </a:p>
        </p:txBody>
      </p:sp>
      <p:grpSp>
        <p:nvGrpSpPr>
          <p:cNvPr id="4" name="Groupe 3"/>
          <p:cNvGrpSpPr>
            <a:grpSpLocks noChangeAspect="1"/>
          </p:cNvGrpSpPr>
          <p:nvPr/>
        </p:nvGrpSpPr>
        <p:grpSpPr>
          <a:xfrm>
            <a:off x="7386452" y="2379525"/>
            <a:ext cx="2616334" cy="3217664"/>
            <a:chOff x="1545284" y="2379749"/>
            <a:chExt cx="3391090" cy="4170489"/>
          </a:xfrm>
        </p:grpSpPr>
        <p:sp>
          <p:nvSpPr>
            <p:cNvPr id="47" name="object 47"/>
            <p:cNvSpPr/>
            <p:nvPr/>
          </p:nvSpPr>
          <p:spPr>
            <a:xfrm>
              <a:off x="4410764" y="3581846"/>
              <a:ext cx="10795" cy="359410"/>
            </a:xfrm>
            <a:custGeom>
              <a:avLst/>
              <a:gdLst/>
              <a:ahLst/>
              <a:cxnLst/>
              <a:rect l="l" t="t" r="r" b="b"/>
              <a:pathLst>
                <a:path w="10794" h="359410">
                  <a:moveTo>
                    <a:pt x="10589" y="0"/>
                  </a:moveTo>
                  <a:lnTo>
                    <a:pt x="0" y="358918"/>
                  </a:lnTo>
                </a:path>
              </a:pathLst>
            </a:custGeom>
            <a:ln w="25399">
              <a:solidFill>
                <a:srgbClr val="6D5F58"/>
              </a:solidFill>
            </a:ln>
          </p:spPr>
          <p:txBody>
            <a:bodyPr wrap="square" lIns="0" tIns="0" rIns="0" bIns="0" rtlCol="0"/>
            <a:lstStyle/>
            <a:p>
              <a:endParaRPr sz="2000"/>
            </a:p>
          </p:txBody>
        </p:sp>
        <p:sp>
          <p:nvSpPr>
            <p:cNvPr id="48" name="object 48"/>
            <p:cNvSpPr/>
            <p:nvPr/>
          </p:nvSpPr>
          <p:spPr>
            <a:xfrm>
              <a:off x="4350288" y="3837338"/>
              <a:ext cx="127000" cy="128905"/>
            </a:xfrm>
            <a:custGeom>
              <a:avLst/>
              <a:gdLst/>
              <a:ahLst/>
              <a:cxnLst/>
              <a:rect l="l" t="t" r="r" b="b"/>
              <a:pathLst>
                <a:path w="127000" h="128904">
                  <a:moveTo>
                    <a:pt x="0" y="0"/>
                  </a:moveTo>
                  <a:lnTo>
                    <a:pt x="59726" y="128817"/>
                  </a:lnTo>
                  <a:lnTo>
                    <a:pt x="100661" y="52650"/>
                  </a:lnTo>
                  <a:lnTo>
                    <a:pt x="61973" y="52650"/>
                  </a:lnTo>
                  <a:lnTo>
                    <a:pt x="0" y="0"/>
                  </a:lnTo>
                  <a:close/>
                </a:path>
                <a:path w="127000" h="128904">
                  <a:moveTo>
                    <a:pt x="126944" y="3745"/>
                  </a:moveTo>
                  <a:lnTo>
                    <a:pt x="61973" y="52650"/>
                  </a:lnTo>
                  <a:lnTo>
                    <a:pt x="100661" y="52650"/>
                  </a:lnTo>
                  <a:lnTo>
                    <a:pt x="126944" y="3745"/>
                  </a:lnTo>
                  <a:close/>
                </a:path>
              </a:pathLst>
            </a:custGeom>
            <a:solidFill>
              <a:srgbClr val="6D5F58"/>
            </a:solidFill>
          </p:spPr>
          <p:txBody>
            <a:bodyPr wrap="square" lIns="0" tIns="0" rIns="0" bIns="0" rtlCol="0"/>
            <a:lstStyle/>
            <a:p>
              <a:endParaRPr sz="2000"/>
            </a:p>
          </p:txBody>
        </p:sp>
        <p:sp>
          <p:nvSpPr>
            <p:cNvPr id="49" name="object 49"/>
            <p:cNvSpPr/>
            <p:nvPr/>
          </p:nvSpPr>
          <p:spPr>
            <a:xfrm>
              <a:off x="3992102" y="2778343"/>
              <a:ext cx="858519" cy="803910"/>
            </a:xfrm>
            <a:custGeom>
              <a:avLst/>
              <a:gdLst/>
              <a:ahLst/>
              <a:cxnLst/>
              <a:rect l="l" t="t" r="r" b="b"/>
              <a:pathLst>
                <a:path w="858520" h="803910">
                  <a:moveTo>
                    <a:pt x="0" y="0"/>
                  </a:moveTo>
                  <a:lnTo>
                    <a:pt x="858503" y="0"/>
                  </a:lnTo>
                  <a:lnTo>
                    <a:pt x="858503" y="803503"/>
                  </a:lnTo>
                  <a:lnTo>
                    <a:pt x="0" y="803503"/>
                  </a:lnTo>
                  <a:lnTo>
                    <a:pt x="0" y="0"/>
                  </a:lnTo>
                  <a:close/>
                </a:path>
              </a:pathLst>
            </a:custGeom>
            <a:solidFill>
              <a:srgbClr val="B38939"/>
            </a:solidFill>
          </p:spPr>
          <p:txBody>
            <a:bodyPr wrap="square" lIns="0" tIns="0" rIns="0" bIns="0" rtlCol="0"/>
            <a:lstStyle/>
            <a:p>
              <a:endParaRPr sz="2000"/>
            </a:p>
          </p:txBody>
        </p:sp>
        <p:sp>
          <p:nvSpPr>
            <p:cNvPr id="50" name="object 50"/>
            <p:cNvSpPr/>
            <p:nvPr/>
          </p:nvSpPr>
          <p:spPr>
            <a:xfrm>
              <a:off x="3992102" y="2778343"/>
              <a:ext cx="858519" cy="803910"/>
            </a:xfrm>
            <a:custGeom>
              <a:avLst/>
              <a:gdLst/>
              <a:ahLst/>
              <a:cxnLst/>
              <a:rect l="l" t="t" r="r" b="b"/>
              <a:pathLst>
                <a:path w="858520" h="803910">
                  <a:moveTo>
                    <a:pt x="0" y="0"/>
                  </a:moveTo>
                  <a:lnTo>
                    <a:pt x="858502" y="0"/>
                  </a:lnTo>
                  <a:lnTo>
                    <a:pt x="858502" y="803503"/>
                  </a:lnTo>
                  <a:lnTo>
                    <a:pt x="0" y="803503"/>
                  </a:lnTo>
                  <a:lnTo>
                    <a:pt x="0" y="0"/>
                  </a:lnTo>
                  <a:close/>
                </a:path>
              </a:pathLst>
            </a:custGeom>
            <a:ln w="25399">
              <a:solidFill>
                <a:srgbClr val="919191"/>
              </a:solidFill>
            </a:ln>
          </p:spPr>
          <p:txBody>
            <a:bodyPr wrap="square" lIns="0" tIns="0" rIns="0" bIns="0" rtlCol="0"/>
            <a:lstStyle/>
            <a:p>
              <a:endParaRPr sz="2000"/>
            </a:p>
          </p:txBody>
        </p:sp>
        <p:sp>
          <p:nvSpPr>
            <p:cNvPr id="51" name="object 51"/>
            <p:cNvSpPr/>
            <p:nvPr/>
          </p:nvSpPr>
          <p:spPr>
            <a:xfrm>
              <a:off x="4533207" y="3029989"/>
              <a:ext cx="261850" cy="270163"/>
            </a:xfrm>
            <a:prstGeom prst="rect">
              <a:avLst/>
            </a:prstGeom>
            <a:blipFill>
              <a:blip r:embed="rId3" cstate="print"/>
              <a:stretch>
                <a:fillRect/>
              </a:stretch>
            </a:blipFill>
          </p:spPr>
          <p:txBody>
            <a:bodyPr wrap="square" lIns="0" tIns="0" rIns="0" bIns="0" rtlCol="0"/>
            <a:lstStyle/>
            <a:p>
              <a:endParaRPr sz="2000"/>
            </a:p>
          </p:txBody>
        </p:sp>
        <p:sp>
          <p:nvSpPr>
            <p:cNvPr id="52" name="object 52"/>
            <p:cNvSpPr/>
            <p:nvPr/>
          </p:nvSpPr>
          <p:spPr>
            <a:xfrm>
              <a:off x="4590088" y="3088884"/>
              <a:ext cx="94615" cy="99695"/>
            </a:xfrm>
            <a:custGeom>
              <a:avLst/>
              <a:gdLst/>
              <a:ahLst/>
              <a:cxnLst/>
              <a:rect l="l" t="t" r="r" b="b"/>
              <a:pathLst>
                <a:path w="94614" h="99694">
                  <a:moveTo>
                    <a:pt x="41597" y="0"/>
                  </a:moveTo>
                  <a:lnTo>
                    <a:pt x="7880" y="21994"/>
                  </a:lnTo>
                  <a:lnTo>
                    <a:pt x="0" y="49350"/>
                  </a:lnTo>
                  <a:lnTo>
                    <a:pt x="656" y="57596"/>
                  </a:lnTo>
                  <a:lnTo>
                    <a:pt x="22706" y="91287"/>
                  </a:lnTo>
                  <a:lnTo>
                    <a:pt x="50183" y="99081"/>
                  </a:lnTo>
                  <a:lnTo>
                    <a:pt x="62391" y="96752"/>
                  </a:lnTo>
                  <a:lnTo>
                    <a:pt x="93522" y="55579"/>
                  </a:lnTo>
                  <a:lnTo>
                    <a:pt x="94624" y="38058"/>
                  </a:lnTo>
                  <a:lnTo>
                    <a:pt x="89881" y="25598"/>
                  </a:lnTo>
                  <a:lnTo>
                    <a:pt x="81900" y="15031"/>
                  </a:lnTo>
                  <a:lnTo>
                    <a:pt x="70988" y="6886"/>
                  </a:lnTo>
                  <a:lnTo>
                    <a:pt x="57451" y="1699"/>
                  </a:lnTo>
                  <a:lnTo>
                    <a:pt x="41597" y="0"/>
                  </a:lnTo>
                  <a:close/>
                </a:path>
              </a:pathLst>
            </a:custGeom>
            <a:solidFill>
              <a:srgbClr val="000000"/>
            </a:solidFill>
          </p:spPr>
          <p:txBody>
            <a:bodyPr wrap="square" lIns="0" tIns="0" rIns="0" bIns="0" rtlCol="0"/>
            <a:lstStyle/>
            <a:p>
              <a:endParaRPr sz="2000"/>
            </a:p>
          </p:txBody>
        </p:sp>
        <p:sp>
          <p:nvSpPr>
            <p:cNvPr id="53" name="object 53"/>
            <p:cNvSpPr/>
            <p:nvPr/>
          </p:nvSpPr>
          <p:spPr>
            <a:xfrm>
              <a:off x="4590087" y="3088885"/>
              <a:ext cx="94615" cy="99695"/>
            </a:xfrm>
            <a:custGeom>
              <a:avLst/>
              <a:gdLst/>
              <a:ahLst/>
              <a:cxnLst/>
              <a:rect l="l" t="t" r="r" b="b"/>
              <a:pathLst>
                <a:path w="94614" h="99694">
                  <a:moveTo>
                    <a:pt x="0" y="49351"/>
                  </a:moveTo>
                  <a:lnTo>
                    <a:pt x="16812" y="11488"/>
                  </a:lnTo>
                  <a:lnTo>
                    <a:pt x="41597" y="0"/>
                  </a:lnTo>
                  <a:lnTo>
                    <a:pt x="57451" y="1699"/>
                  </a:lnTo>
                  <a:lnTo>
                    <a:pt x="70988" y="6886"/>
                  </a:lnTo>
                  <a:lnTo>
                    <a:pt x="81900" y="15030"/>
                  </a:lnTo>
                  <a:lnTo>
                    <a:pt x="89882" y="25598"/>
                  </a:lnTo>
                  <a:lnTo>
                    <a:pt x="94624" y="38057"/>
                  </a:lnTo>
                  <a:lnTo>
                    <a:pt x="93523" y="55578"/>
                  </a:lnTo>
                  <a:lnTo>
                    <a:pt x="73281" y="91089"/>
                  </a:lnTo>
                  <a:lnTo>
                    <a:pt x="50183" y="99080"/>
                  </a:lnTo>
                  <a:lnTo>
                    <a:pt x="35496" y="97047"/>
                  </a:lnTo>
                  <a:lnTo>
                    <a:pt x="4793" y="70966"/>
                  </a:lnTo>
                  <a:lnTo>
                    <a:pt x="0" y="49351"/>
                  </a:lnTo>
                  <a:close/>
                </a:path>
              </a:pathLst>
            </a:custGeom>
            <a:ln w="50799">
              <a:solidFill>
                <a:srgbClr val="000000"/>
              </a:solidFill>
            </a:ln>
          </p:spPr>
          <p:txBody>
            <a:bodyPr wrap="square" lIns="0" tIns="0" rIns="0" bIns="0" rtlCol="0"/>
            <a:lstStyle/>
            <a:p>
              <a:endParaRPr sz="2000"/>
            </a:p>
          </p:txBody>
        </p:sp>
        <p:sp>
          <p:nvSpPr>
            <p:cNvPr id="54" name="object 54"/>
            <p:cNvSpPr/>
            <p:nvPr/>
          </p:nvSpPr>
          <p:spPr>
            <a:xfrm>
              <a:off x="4383579" y="3009208"/>
              <a:ext cx="266007" cy="270163"/>
            </a:xfrm>
            <a:prstGeom prst="rect">
              <a:avLst/>
            </a:prstGeom>
            <a:blipFill>
              <a:blip r:embed="rId4" cstate="print"/>
              <a:stretch>
                <a:fillRect/>
              </a:stretch>
            </a:blipFill>
          </p:spPr>
          <p:txBody>
            <a:bodyPr wrap="square" lIns="0" tIns="0" rIns="0" bIns="0" rtlCol="0"/>
            <a:lstStyle/>
            <a:p>
              <a:endParaRPr sz="2000"/>
            </a:p>
          </p:txBody>
        </p:sp>
        <p:sp>
          <p:nvSpPr>
            <p:cNvPr id="55" name="object 55"/>
            <p:cNvSpPr/>
            <p:nvPr/>
          </p:nvSpPr>
          <p:spPr>
            <a:xfrm>
              <a:off x="4442296" y="3068158"/>
              <a:ext cx="94615" cy="99695"/>
            </a:xfrm>
            <a:custGeom>
              <a:avLst/>
              <a:gdLst/>
              <a:ahLst/>
              <a:cxnLst/>
              <a:rect l="l" t="t" r="r" b="b"/>
              <a:pathLst>
                <a:path w="94614" h="99694">
                  <a:moveTo>
                    <a:pt x="41597" y="0"/>
                  </a:moveTo>
                  <a:lnTo>
                    <a:pt x="7880" y="21994"/>
                  </a:lnTo>
                  <a:lnTo>
                    <a:pt x="0" y="49350"/>
                  </a:lnTo>
                  <a:lnTo>
                    <a:pt x="656" y="57595"/>
                  </a:lnTo>
                  <a:lnTo>
                    <a:pt x="22706" y="91286"/>
                  </a:lnTo>
                  <a:lnTo>
                    <a:pt x="50183" y="99079"/>
                  </a:lnTo>
                  <a:lnTo>
                    <a:pt x="62392" y="96751"/>
                  </a:lnTo>
                  <a:lnTo>
                    <a:pt x="93523" y="55578"/>
                  </a:lnTo>
                  <a:lnTo>
                    <a:pt x="94625" y="38057"/>
                  </a:lnTo>
                  <a:lnTo>
                    <a:pt x="89882" y="25598"/>
                  </a:lnTo>
                  <a:lnTo>
                    <a:pt x="81901" y="15030"/>
                  </a:lnTo>
                  <a:lnTo>
                    <a:pt x="70988" y="6886"/>
                  </a:lnTo>
                  <a:lnTo>
                    <a:pt x="57451" y="1699"/>
                  </a:lnTo>
                  <a:lnTo>
                    <a:pt x="41597" y="0"/>
                  </a:lnTo>
                  <a:close/>
                </a:path>
              </a:pathLst>
            </a:custGeom>
            <a:solidFill>
              <a:srgbClr val="FFFFFF"/>
            </a:solidFill>
          </p:spPr>
          <p:txBody>
            <a:bodyPr wrap="square" lIns="0" tIns="0" rIns="0" bIns="0" rtlCol="0"/>
            <a:lstStyle/>
            <a:p>
              <a:endParaRPr sz="2000"/>
            </a:p>
          </p:txBody>
        </p:sp>
        <p:sp>
          <p:nvSpPr>
            <p:cNvPr id="56" name="object 56"/>
            <p:cNvSpPr/>
            <p:nvPr/>
          </p:nvSpPr>
          <p:spPr>
            <a:xfrm>
              <a:off x="4442296" y="3068158"/>
              <a:ext cx="94615" cy="99695"/>
            </a:xfrm>
            <a:custGeom>
              <a:avLst/>
              <a:gdLst/>
              <a:ahLst/>
              <a:cxnLst/>
              <a:rect l="l" t="t" r="r" b="b"/>
              <a:pathLst>
                <a:path w="94614" h="99694">
                  <a:moveTo>
                    <a:pt x="0" y="49351"/>
                  </a:moveTo>
                  <a:lnTo>
                    <a:pt x="16812" y="11488"/>
                  </a:lnTo>
                  <a:lnTo>
                    <a:pt x="41597" y="0"/>
                  </a:lnTo>
                  <a:lnTo>
                    <a:pt x="57451" y="1699"/>
                  </a:lnTo>
                  <a:lnTo>
                    <a:pt x="70988" y="6886"/>
                  </a:lnTo>
                  <a:lnTo>
                    <a:pt x="81900" y="15030"/>
                  </a:lnTo>
                  <a:lnTo>
                    <a:pt x="89882" y="25598"/>
                  </a:lnTo>
                  <a:lnTo>
                    <a:pt x="94624" y="38057"/>
                  </a:lnTo>
                  <a:lnTo>
                    <a:pt x="93523" y="55578"/>
                  </a:lnTo>
                  <a:lnTo>
                    <a:pt x="73281" y="91089"/>
                  </a:lnTo>
                  <a:lnTo>
                    <a:pt x="50183" y="99080"/>
                  </a:lnTo>
                  <a:lnTo>
                    <a:pt x="35496" y="97047"/>
                  </a:lnTo>
                  <a:lnTo>
                    <a:pt x="4793" y="70966"/>
                  </a:lnTo>
                  <a:lnTo>
                    <a:pt x="0" y="49351"/>
                  </a:lnTo>
                  <a:close/>
                </a:path>
              </a:pathLst>
            </a:custGeom>
            <a:ln w="50799">
              <a:solidFill>
                <a:srgbClr val="FFFFFF"/>
              </a:solidFill>
            </a:ln>
          </p:spPr>
          <p:txBody>
            <a:bodyPr wrap="square" lIns="0" tIns="0" rIns="0" bIns="0" rtlCol="0"/>
            <a:lstStyle/>
            <a:p>
              <a:endParaRPr sz="2000"/>
            </a:p>
          </p:txBody>
        </p:sp>
        <p:sp>
          <p:nvSpPr>
            <p:cNvPr id="57" name="object 57"/>
            <p:cNvSpPr/>
            <p:nvPr/>
          </p:nvSpPr>
          <p:spPr>
            <a:xfrm>
              <a:off x="4379421" y="2851265"/>
              <a:ext cx="261850" cy="266007"/>
            </a:xfrm>
            <a:prstGeom prst="rect">
              <a:avLst/>
            </a:prstGeom>
            <a:blipFill>
              <a:blip r:embed="rId5" cstate="print"/>
              <a:stretch>
                <a:fillRect/>
              </a:stretch>
            </a:blipFill>
          </p:spPr>
          <p:txBody>
            <a:bodyPr wrap="square" lIns="0" tIns="0" rIns="0" bIns="0" rtlCol="0"/>
            <a:lstStyle/>
            <a:p>
              <a:endParaRPr sz="2000"/>
            </a:p>
          </p:txBody>
        </p:sp>
        <p:sp>
          <p:nvSpPr>
            <p:cNvPr id="58" name="object 58"/>
            <p:cNvSpPr/>
            <p:nvPr/>
          </p:nvSpPr>
          <p:spPr>
            <a:xfrm>
              <a:off x="4434429" y="2906743"/>
              <a:ext cx="94615" cy="99695"/>
            </a:xfrm>
            <a:custGeom>
              <a:avLst/>
              <a:gdLst/>
              <a:ahLst/>
              <a:cxnLst/>
              <a:rect l="l" t="t" r="r" b="b"/>
              <a:pathLst>
                <a:path w="94614" h="99694">
                  <a:moveTo>
                    <a:pt x="41597" y="0"/>
                  </a:moveTo>
                  <a:lnTo>
                    <a:pt x="7880" y="21994"/>
                  </a:lnTo>
                  <a:lnTo>
                    <a:pt x="0" y="49350"/>
                  </a:lnTo>
                  <a:lnTo>
                    <a:pt x="656" y="57596"/>
                  </a:lnTo>
                  <a:lnTo>
                    <a:pt x="22705" y="91287"/>
                  </a:lnTo>
                  <a:lnTo>
                    <a:pt x="50182" y="99081"/>
                  </a:lnTo>
                  <a:lnTo>
                    <a:pt x="62391" y="96752"/>
                  </a:lnTo>
                  <a:lnTo>
                    <a:pt x="93522" y="55579"/>
                  </a:lnTo>
                  <a:lnTo>
                    <a:pt x="94624" y="38058"/>
                  </a:lnTo>
                  <a:lnTo>
                    <a:pt x="89881" y="25599"/>
                  </a:lnTo>
                  <a:lnTo>
                    <a:pt x="81900" y="15031"/>
                  </a:lnTo>
                  <a:lnTo>
                    <a:pt x="70988" y="6887"/>
                  </a:lnTo>
                  <a:lnTo>
                    <a:pt x="57451" y="1699"/>
                  </a:lnTo>
                  <a:lnTo>
                    <a:pt x="41597" y="0"/>
                  </a:lnTo>
                  <a:close/>
                </a:path>
              </a:pathLst>
            </a:custGeom>
            <a:solidFill>
              <a:srgbClr val="000000"/>
            </a:solidFill>
          </p:spPr>
          <p:txBody>
            <a:bodyPr wrap="square" lIns="0" tIns="0" rIns="0" bIns="0" rtlCol="0"/>
            <a:lstStyle/>
            <a:p>
              <a:endParaRPr sz="2000"/>
            </a:p>
          </p:txBody>
        </p:sp>
        <p:sp>
          <p:nvSpPr>
            <p:cNvPr id="59" name="object 59"/>
            <p:cNvSpPr/>
            <p:nvPr/>
          </p:nvSpPr>
          <p:spPr>
            <a:xfrm>
              <a:off x="4434429" y="2906744"/>
              <a:ext cx="94615" cy="99695"/>
            </a:xfrm>
            <a:custGeom>
              <a:avLst/>
              <a:gdLst/>
              <a:ahLst/>
              <a:cxnLst/>
              <a:rect l="l" t="t" r="r" b="b"/>
              <a:pathLst>
                <a:path w="94614" h="99694">
                  <a:moveTo>
                    <a:pt x="0" y="49351"/>
                  </a:moveTo>
                  <a:lnTo>
                    <a:pt x="16812" y="11488"/>
                  </a:lnTo>
                  <a:lnTo>
                    <a:pt x="41597" y="0"/>
                  </a:lnTo>
                  <a:lnTo>
                    <a:pt x="57451" y="1699"/>
                  </a:lnTo>
                  <a:lnTo>
                    <a:pt x="70988" y="6886"/>
                  </a:lnTo>
                  <a:lnTo>
                    <a:pt x="81900" y="15030"/>
                  </a:lnTo>
                  <a:lnTo>
                    <a:pt x="89882" y="25598"/>
                  </a:lnTo>
                  <a:lnTo>
                    <a:pt x="94624" y="38057"/>
                  </a:lnTo>
                  <a:lnTo>
                    <a:pt x="93523" y="55578"/>
                  </a:lnTo>
                  <a:lnTo>
                    <a:pt x="73281" y="91089"/>
                  </a:lnTo>
                  <a:lnTo>
                    <a:pt x="50183" y="99080"/>
                  </a:lnTo>
                  <a:lnTo>
                    <a:pt x="35496" y="97047"/>
                  </a:lnTo>
                  <a:lnTo>
                    <a:pt x="4793" y="70966"/>
                  </a:lnTo>
                  <a:lnTo>
                    <a:pt x="0" y="49351"/>
                  </a:lnTo>
                  <a:close/>
                </a:path>
              </a:pathLst>
            </a:custGeom>
            <a:ln w="50799">
              <a:solidFill>
                <a:srgbClr val="000000"/>
              </a:solidFill>
            </a:ln>
          </p:spPr>
          <p:txBody>
            <a:bodyPr wrap="square" lIns="0" tIns="0" rIns="0" bIns="0" rtlCol="0"/>
            <a:lstStyle/>
            <a:p>
              <a:endParaRPr sz="2000"/>
            </a:p>
          </p:txBody>
        </p:sp>
        <p:sp>
          <p:nvSpPr>
            <p:cNvPr id="60" name="object 60"/>
            <p:cNvSpPr/>
            <p:nvPr/>
          </p:nvSpPr>
          <p:spPr>
            <a:xfrm>
              <a:off x="4391891" y="3175462"/>
              <a:ext cx="266007" cy="266007"/>
            </a:xfrm>
            <a:prstGeom prst="rect">
              <a:avLst/>
            </a:prstGeom>
            <a:blipFill>
              <a:blip r:embed="rId6" cstate="print"/>
              <a:stretch>
                <a:fillRect/>
              </a:stretch>
            </a:blipFill>
          </p:spPr>
          <p:txBody>
            <a:bodyPr wrap="square" lIns="0" tIns="0" rIns="0" bIns="0" rtlCol="0"/>
            <a:lstStyle/>
            <a:p>
              <a:endParaRPr sz="2000"/>
            </a:p>
          </p:txBody>
        </p:sp>
        <p:sp>
          <p:nvSpPr>
            <p:cNvPr id="61" name="object 61"/>
            <p:cNvSpPr/>
            <p:nvPr/>
          </p:nvSpPr>
          <p:spPr>
            <a:xfrm>
              <a:off x="4449864" y="3231697"/>
              <a:ext cx="94615" cy="99695"/>
            </a:xfrm>
            <a:custGeom>
              <a:avLst/>
              <a:gdLst/>
              <a:ahLst/>
              <a:cxnLst/>
              <a:rect l="l" t="t" r="r" b="b"/>
              <a:pathLst>
                <a:path w="94614" h="99695">
                  <a:moveTo>
                    <a:pt x="41596" y="0"/>
                  </a:moveTo>
                  <a:lnTo>
                    <a:pt x="7880" y="21995"/>
                  </a:lnTo>
                  <a:lnTo>
                    <a:pt x="0" y="49351"/>
                  </a:lnTo>
                  <a:lnTo>
                    <a:pt x="656" y="57597"/>
                  </a:lnTo>
                  <a:lnTo>
                    <a:pt x="22706" y="91287"/>
                  </a:lnTo>
                  <a:lnTo>
                    <a:pt x="50183" y="99080"/>
                  </a:lnTo>
                  <a:lnTo>
                    <a:pt x="62391" y="96752"/>
                  </a:lnTo>
                  <a:lnTo>
                    <a:pt x="93522" y="55578"/>
                  </a:lnTo>
                  <a:lnTo>
                    <a:pt x="94624" y="38057"/>
                  </a:lnTo>
                  <a:lnTo>
                    <a:pt x="89881" y="25598"/>
                  </a:lnTo>
                  <a:lnTo>
                    <a:pt x="81900" y="15030"/>
                  </a:lnTo>
                  <a:lnTo>
                    <a:pt x="70987" y="6886"/>
                  </a:lnTo>
                  <a:lnTo>
                    <a:pt x="57450" y="1699"/>
                  </a:lnTo>
                  <a:lnTo>
                    <a:pt x="41596" y="0"/>
                  </a:lnTo>
                  <a:close/>
                </a:path>
              </a:pathLst>
            </a:custGeom>
            <a:solidFill>
              <a:srgbClr val="FFFFFF"/>
            </a:solidFill>
          </p:spPr>
          <p:txBody>
            <a:bodyPr wrap="square" lIns="0" tIns="0" rIns="0" bIns="0" rtlCol="0"/>
            <a:lstStyle/>
            <a:p>
              <a:endParaRPr sz="2000"/>
            </a:p>
          </p:txBody>
        </p:sp>
        <p:sp>
          <p:nvSpPr>
            <p:cNvPr id="62" name="object 62"/>
            <p:cNvSpPr/>
            <p:nvPr/>
          </p:nvSpPr>
          <p:spPr>
            <a:xfrm>
              <a:off x="4449864" y="3231697"/>
              <a:ext cx="94615" cy="99695"/>
            </a:xfrm>
            <a:custGeom>
              <a:avLst/>
              <a:gdLst/>
              <a:ahLst/>
              <a:cxnLst/>
              <a:rect l="l" t="t" r="r" b="b"/>
              <a:pathLst>
                <a:path w="94614" h="99695">
                  <a:moveTo>
                    <a:pt x="0" y="49351"/>
                  </a:moveTo>
                  <a:lnTo>
                    <a:pt x="16812" y="11488"/>
                  </a:lnTo>
                  <a:lnTo>
                    <a:pt x="41597" y="0"/>
                  </a:lnTo>
                  <a:lnTo>
                    <a:pt x="57451" y="1699"/>
                  </a:lnTo>
                  <a:lnTo>
                    <a:pt x="70988" y="6886"/>
                  </a:lnTo>
                  <a:lnTo>
                    <a:pt x="81900" y="15030"/>
                  </a:lnTo>
                  <a:lnTo>
                    <a:pt x="89882" y="25598"/>
                  </a:lnTo>
                  <a:lnTo>
                    <a:pt x="94624" y="38057"/>
                  </a:lnTo>
                  <a:lnTo>
                    <a:pt x="93523" y="55578"/>
                  </a:lnTo>
                  <a:lnTo>
                    <a:pt x="73281" y="91089"/>
                  </a:lnTo>
                  <a:lnTo>
                    <a:pt x="50183" y="99080"/>
                  </a:lnTo>
                  <a:lnTo>
                    <a:pt x="35496" y="97047"/>
                  </a:lnTo>
                  <a:lnTo>
                    <a:pt x="4793" y="70966"/>
                  </a:lnTo>
                  <a:lnTo>
                    <a:pt x="0" y="49351"/>
                  </a:lnTo>
                  <a:close/>
                </a:path>
              </a:pathLst>
            </a:custGeom>
            <a:ln w="50799">
              <a:solidFill>
                <a:srgbClr val="FFFFFF"/>
              </a:solidFill>
            </a:ln>
          </p:spPr>
          <p:txBody>
            <a:bodyPr wrap="square" lIns="0" tIns="0" rIns="0" bIns="0" rtlCol="0"/>
            <a:lstStyle/>
            <a:p>
              <a:endParaRPr sz="2000"/>
            </a:p>
          </p:txBody>
        </p:sp>
        <p:sp>
          <p:nvSpPr>
            <p:cNvPr id="63" name="object 63"/>
            <p:cNvSpPr/>
            <p:nvPr/>
          </p:nvSpPr>
          <p:spPr>
            <a:xfrm>
              <a:off x="3219796" y="2842954"/>
              <a:ext cx="719050" cy="698269"/>
            </a:xfrm>
            <a:prstGeom prst="rect">
              <a:avLst/>
            </a:prstGeom>
            <a:blipFill>
              <a:blip r:embed="rId7" cstate="print"/>
              <a:stretch>
                <a:fillRect/>
              </a:stretch>
            </a:blipFill>
          </p:spPr>
          <p:txBody>
            <a:bodyPr wrap="square" lIns="0" tIns="0" rIns="0" bIns="0" rtlCol="0"/>
            <a:lstStyle/>
            <a:p>
              <a:endParaRPr sz="2000"/>
            </a:p>
          </p:txBody>
        </p:sp>
        <p:sp>
          <p:nvSpPr>
            <p:cNvPr id="64" name="object 64"/>
            <p:cNvSpPr/>
            <p:nvPr/>
          </p:nvSpPr>
          <p:spPr>
            <a:xfrm>
              <a:off x="3290155" y="2891353"/>
              <a:ext cx="577215" cy="556260"/>
            </a:xfrm>
            <a:custGeom>
              <a:avLst/>
              <a:gdLst/>
              <a:ahLst/>
              <a:cxnLst/>
              <a:rect l="l" t="t" r="r" b="b"/>
              <a:pathLst>
                <a:path w="577214" h="556260">
                  <a:moveTo>
                    <a:pt x="288528" y="0"/>
                  </a:moveTo>
                  <a:lnTo>
                    <a:pt x="241728" y="3637"/>
                  </a:lnTo>
                  <a:lnTo>
                    <a:pt x="197331" y="14169"/>
                  </a:lnTo>
                  <a:lnTo>
                    <a:pt x="155933" y="31023"/>
                  </a:lnTo>
                  <a:lnTo>
                    <a:pt x="118127" y="53627"/>
                  </a:lnTo>
                  <a:lnTo>
                    <a:pt x="84508" y="81408"/>
                  </a:lnTo>
                  <a:lnTo>
                    <a:pt x="55669" y="113794"/>
                  </a:lnTo>
                  <a:lnTo>
                    <a:pt x="32205" y="150213"/>
                  </a:lnTo>
                  <a:lnTo>
                    <a:pt x="14709" y="190093"/>
                  </a:lnTo>
                  <a:lnTo>
                    <a:pt x="3776" y="232861"/>
                  </a:lnTo>
                  <a:lnTo>
                    <a:pt x="0" y="277945"/>
                  </a:lnTo>
                  <a:lnTo>
                    <a:pt x="956" y="300741"/>
                  </a:lnTo>
                  <a:lnTo>
                    <a:pt x="8385" y="344738"/>
                  </a:lnTo>
                  <a:lnTo>
                    <a:pt x="22674" y="386134"/>
                  </a:lnTo>
                  <a:lnTo>
                    <a:pt x="43228" y="424354"/>
                  </a:lnTo>
                  <a:lnTo>
                    <a:pt x="69454" y="458828"/>
                  </a:lnTo>
                  <a:lnTo>
                    <a:pt x="100757" y="488983"/>
                  </a:lnTo>
                  <a:lnTo>
                    <a:pt x="136544" y="514247"/>
                  </a:lnTo>
                  <a:lnTo>
                    <a:pt x="176220" y="534048"/>
                  </a:lnTo>
                  <a:lnTo>
                    <a:pt x="219192" y="547812"/>
                  </a:lnTo>
                  <a:lnTo>
                    <a:pt x="264864" y="554969"/>
                  </a:lnTo>
                  <a:lnTo>
                    <a:pt x="288528" y="555890"/>
                  </a:lnTo>
                  <a:lnTo>
                    <a:pt x="312192" y="554969"/>
                  </a:lnTo>
                  <a:lnTo>
                    <a:pt x="357865" y="547812"/>
                  </a:lnTo>
                  <a:lnTo>
                    <a:pt x="400837" y="534048"/>
                  </a:lnTo>
                  <a:lnTo>
                    <a:pt x="440514" y="514247"/>
                  </a:lnTo>
                  <a:lnTo>
                    <a:pt x="476301" y="488983"/>
                  </a:lnTo>
                  <a:lnTo>
                    <a:pt x="507604" y="458828"/>
                  </a:lnTo>
                  <a:lnTo>
                    <a:pt x="533830" y="424354"/>
                  </a:lnTo>
                  <a:lnTo>
                    <a:pt x="554384" y="386134"/>
                  </a:lnTo>
                  <a:lnTo>
                    <a:pt x="568673" y="344738"/>
                  </a:lnTo>
                  <a:lnTo>
                    <a:pt x="576102" y="300741"/>
                  </a:lnTo>
                  <a:lnTo>
                    <a:pt x="577058" y="277945"/>
                  </a:lnTo>
                  <a:lnTo>
                    <a:pt x="576102" y="255150"/>
                  </a:lnTo>
                  <a:lnTo>
                    <a:pt x="568673" y="211152"/>
                  </a:lnTo>
                  <a:lnTo>
                    <a:pt x="554384" y="169756"/>
                  </a:lnTo>
                  <a:lnTo>
                    <a:pt x="533830" y="131535"/>
                  </a:lnTo>
                  <a:lnTo>
                    <a:pt x="507604" y="97061"/>
                  </a:lnTo>
                  <a:lnTo>
                    <a:pt x="476301" y="66906"/>
                  </a:lnTo>
                  <a:lnTo>
                    <a:pt x="440514" y="41642"/>
                  </a:lnTo>
                  <a:lnTo>
                    <a:pt x="400837" y="21842"/>
                  </a:lnTo>
                  <a:lnTo>
                    <a:pt x="357865" y="8077"/>
                  </a:lnTo>
                  <a:lnTo>
                    <a:pt x="312192" y="921"/>
                  </a:lnTo>
                  <a:lnTo>
                    <a:pt x="288528" y="0"/>
                  </a:lnTo>
                  <a:close/>
                </a:path>
              </a:pathLst>
            </a:custGeom>
            <a:solidFill>
              <a:srgbClr val="E5CCBE"/>
            </a:solidFill>
          </p:spPr>
          <p:txBody>
            <a:bodyPr wrap="square" lIns="0" tIns="0" rIns="0" bIns="0" rtlCol="0"/>
            <a:lstStyle/>
            <a:p>
              <a:endParaRPr sz="2000"/>
            </a:p>
          </p:txBody>
        </p:sp>
        <p:sp>
          <p:nvSpPr>
            <p:cNvPr id="65" name="object 65"/>
            <p:cNvSpPr/>
            <p:nvPr/>
          </p:nvSpPr>
          <p:spPr>
            <a:xfrm>
              <a:off x="3456194" y="3057507"/>
              <a:ext cx="244475" cy="56515"/>
            </a:xfrm>
            <a:custGeom>
              <a:avLst/>
              <a:gdLst/>
              <a:ahLst/>
              <a:cxnLst/>
              <a:rect l="l" t="t" r="r" b="b"/>
              <a:pathLst>
                <a:path w="244475" h="56514">
                  <a:moveTo>
                    <a:pt x="25798" y="0"/>
                  </a:moveTo>
                  <a:lnTo>
                    <a:pt x="12628" y="5072"/>
                  </a:lnTo>
                  <a:lnTo>
                    <a:pt x="3447" y="15187"/>
                  </a:lnTo>
                  <a:lnTo>
                    <a:pt x="0" y="28665"/>
                  </a:lnTo>
                  <a:lnTo>
                    <a:pt x="2251" y="39362"/>
                  </a:lnTo>
                  <a:lnTo>
                    <a:pt x="9639" y="48678"/>
                  </a:lnTo>
                  <a:lnTo>
                    <a:pt x="22093" y="54631"/>
                  </a:lnTo>
                  <a:lnTo>
                    <a:pt x="39531" y="56090"/>
                  </a:lnTo>
                  <a:lnTo>
                    <a:pt x="50088" y="49438"/>
                  </a:lnTo>
                  <a:lnTo>
                    <a:pt x="57060" y="37800"/>
                  </a:lnTo>
                  <a:lnTo>
                    <a:pt x="59164" y="21491"/>
                  </a:lnTo>
                  <a:lnTo>
                    <a:pt x="52919" y="10303"/>
                  </a:lnTo>
                  <a:lnTo>
                    <a:pt x="41526" y="2682"/>
                  </a:lnTo>
                  <a:lnTo>
                    <a:pt x="25798" y="0"/>
                  </a:lnTo>
                  <a:close/>
                </a:path>
                <a:path w="244475" h="56514">
                  <a:moveTo>
                    <a:pt x="210670" y="0"/>
                  </a:moveTo>
                  <a:lnTo>
                    <a:pt x="197500" y="5072"/>
                  </a:lnTo>
                  <a:lnTo>
                    <a:pt x="188319" y="15188"/>
                  </a:lnTo>
                  <a:lnTo>
                    <a:pt x="184871" y="28665"/>
                  </a:lnTo>
                  <a:lnTo>
                    <a:pt x="187123" y="39362"/>
                  </a:lnTo>
                  <a:lnTo>
                    <a:pt x="194511" y="48678"/>
                  </a:lnTo>
                  <a:lnTo>
                    <a:pt x="206966" y="54632"/>
                  </a:lnTo>
                  <a:lnTo>
                    <a:pt x="224403" y="56090"/>
                  </a:lnTo>
                  <a:lnTo>
                    <a:pt x="234960" y="49438"/>
                  </a:lnTo>
                  <a:lnTo>
                    <a:pt x="241931" y="37800"/>
                  </a:lnTo>
                  <a:lnTo>
                    <a:pt x="244036" y="21492"/>
                  </a:lnTo>
                  <a:lnTo>
                    <a:pt x="237791" y="10304"/>
                  </a:lnTo>
                  <a:lnTo>
                    <a:pt x="226399" y="2682"/>
                  </a:lnTo>
                  <a:lnTo>
                    <a:pt x="210670" y="0"/>
                  </a:lnTo>
                  <a:close/>
                </a:path>
              </a:pathLst>
            </a:custGeom>
            <a:solidFill>
              <a:srgbClr val="C0AB9F"/>
            </a:solidFill>
          </p:spPr>
          <p:txBody>
            <a:bodyPr wrap="square" lIns="0" tIns="0" rIns="0" bIns="0" rtlCol="0"/>
            <a:lstStyle/>
            <a:p>
              <a:endParaRPr sz="2000"/>
            </a:p>
          </p:txBody>
        </p:sp>
        <p:sp>
          <p:nvSpPr>
            <p:cNvPr id="66" name="object 66"/>
            <p:cNvSpPr/>
            <p:nvPr/>
          </p:nvSpPr>
          <p:spPr>
            <a:xfrm>
              <a:off x="3456192" y="3057507"/>
              <a:ext cx="59690" cy="56515"/>
            </a:xfrm>
            <a:custGeom>
              <a:avLst/>
              <a:gdLst/>
              <a:ahLst/>
              <a:cxnLst/>
              <a:rect l="l" t="t" r="r" b="b"/>
              <a:pathLst>
                <a:path w="59689" h="56514">
                  <a:moveTo>
                    <a:pt x="0" y="28665"/>
                  </a:moveTo>
                  <a:lnTo>
                    <a:pt x="3447" y="15187"/>
                  </a:lnTo>
                  <a:lnTo>
                    <a:pt x="12628" y="5072"/>
                  </a:lnTo>
                  <a:lnTo>
                    <a:pt x="25798" y="0"/>
                  </a:lnTo>
                  <a:lnTo>
                    <a:pt x="41527" y="2682"/>
                  </a:lnTo>
                  <a:lnTo>
                    <a:pt x="52920" y="10304"/>
                  </a:lnTo>
                  <a:lnTo>
                    <a:pt x="59164" y="21492"/>
                  </a:lnTo>
                  <a:lnTo>
                    <a:pt x="57059" y="37800"/>
                  </a:lnTo>
                  <a:lnTo>
                    <a:pt x="50087" y="49438"/>
                  </a:lnTo>
                  <a:lnTo>
                    <a:pt x="39531" y="56090"/>
                  </a:lnTo>
                  <a:lnTo>
                    <a:pt x="22093" y="54631"/>
                  </a:lnTo>
                  <a:lnTo>
                    <a:pt x="9639" y="48677"/>
                  </a:lnTo>
                  <a:lnTo>
                    <a:pt x="2251" y="39360"/>
                  </a:lnTo>
                  <a:lnTo>
                    <a:pt x="0" y="28665"/>
                  </a:lnTo>
                  <a:close/>
                </a:path>
              </a:pathLst>
            </a:custGeom>
            <a:ln w="50799">
              <a:solidFill>
                <a:srgbClr val="8F6043"/>
              </a:solidFill>
            </a:ln>
          </p:spPr>
          <p:txBody>
            <a:bodyPr wrap="square" lIns="0" tIns="0" rIns="0" bIns="0" rtlCol="0"/>
            <a:lstStyle/>
            <a:p>
              <a:endParaRPr sz="2000"/>
            </a:p>
          </p:txBody>
        </p:sp>
        <p:sp>
          <p:nvSpPr>
            <p:cNvPr id="67" name="object 67"/>
            <p:cNvSpPr/>
            <p:nvPr/>
          </p:nvSpPr>
          <p:spPr>
            <a:xfrm>
              <a:off x="3641064" y="3057507"/>
              <a:ext cx="59690" cy="56515"/>
            </a:xfrm>
            <a:custGeom>
              <a:avLst/>
              <a:gdLst/>
              <a:ahLst/>
              <a:cxnLst/>
              <a:rect l="l" t="t" r="r" b="b"/>
              <a:pathLst>
                <a:path w="59689" h="56514">
                  <a:moveTo>
                    <a:pt x="0" y="28665"/>
                  </a:moveTo>
                  <a:lnTo>
                    <a:pt x="3447" y="15187"/>
                  </a:lnTo>
                  <a:lnTo>
                    <a:pt x="12628" y="5072"/>
                  </a:lnTo>
                  <a:lnTo>
                    <a:pt x="25798" y="0"/>
                  </a:lnTo>
                  <a:lnTo>
                    <a:pt x="41527" y="2682"/>
                  </a:lnTo>
                  <a:lnTo>
                    <a:pt x="52920" y="10304"/>
                  </a:lnTo>
                  <a:lnTo>
                    <a:pt x="59164" y="21492"/>
                  </a:lnTo>
                  <a:lnTo>
                    <a:pt x="57059" y="37800"/>
                  </a:lnTo>
                  <a:lnTo>
                    <a:pt x="50087" y="49438"/>
                  </a:lnTo>
                  <a:lnTo>
                    <a:pt x="39530" y="56090"/>
                  </a:lnTo>
                  <a:lnTo>
                    <a:pt x="22093" y="54631"/>
                  </a:lnTo>
                  <a:lnTo>
                    <a:pt x="9639" y="48677"/>
                  </a:lnTo>
                  <a:lnTo>
                    <a:pt x="2251" y="39360"/>
                  </a:lnTo>
                  <a:lnTo>
                    <a:pt x="0" y="28665"/>
                  </a:lnTo>
                  <a:close/>
                </a:path>
              </a:pathLst>
            </a:custGeom>
            <a:ln w="50799">
              <a:solidFill>
                <a:srgbClr val="8F6043"/>
              </a:solidFill>
            </a:ln>
          </p:spPr>
          <p:txBody>
            <a:bodyPr wrap="square" lIns="0" tIns="0" rIns="0" bIns="0" rtlCol="0"/>
            <a:lstStyle/>
            <a:p>
              <a:endParaRPr sz="2000"/>
            </a:p>
          </p:txBody>
        </p:sp>
        <p:sp>
          <p:nvSpPr>
            <p:cNvPr id="68" name="object 68"/>
            <p:cNvSpPr/>
            <p:nvPr/>
          </p:nvSpPr>
          <p:spPr>
            <a:xfrm>
              <a:off x="3422298" y="3290512"/>
              <a:ext cx="312420" cy="52069"/>
            </a:xfrm>
            <a:custGeom>
              <a:avLst/>
              <a:gdLst/>
              <a:ahLst/>
              <a:cxnLst/>
              <a:rect l="l" t="t" r="r" b="b"/>
              <a:pathLst>
                <a:path w="312419" h="52070">
                  <a:moveTo>
                    <a:pt x="0" y="0"/>
                  </a:moveTo>
                  <a:lnTo>
                    <a:pt x="46907" y="26382"/>
                  </a:lnTo>
                  <a:lnTo>
                    <a:pt x="93797" y="43453"/>
                  </a:lnTo>
                  <a:lnTo>
                    <a:pt x="140672" y="51213"/>
                  </a:lnTo>
                  <a:lnTo>
                    <a:pt x="156293" y="51730"/>
                  </a:lnTo>
                  <a:lnTo>
                    <a:pt x="171912" y="51213"/>
                  </a:lnTo>
                  <a:lnTo>
                    <a:pt x="218759" y="43453"/>
                  </a:lnTo>
                  <a:lnTo>
                    <a:pt x="265589" y="26382"/>
                  </a:lnTo>
                  <a:lnTo>
                    <a:pt x="296800" y="9828"/>
                  </a:lnTo>
                  <a:lnTo>
                    <a:pt x="312403" y="0"/>
                  </a:lnTo>
                </a:path>
              </a:pathLst>
            </a:custGeom>
            <a:ln w="50799">
              <a:solidFill>
                <a:srgbClr val="8F6043"/>
              </a:solidFill>
            </a:ln>
          </p:spPr>
          <p:txBody>
            <a:bodyPr wrap="square" lIns="0" tIns="0" rIns="0" bIns="0" rtlCol="0"/>
            <a:lstStyle/>
            <a:p>
              <a:endParaRPr sz="2000"/>
            </a:p>
          </p:txBody>
        </p:sp>
        <p:sp>
          <p:nvSpPr>
            <p:cNvPr id="69" name="object 69"/>
            <p:cNvSpPr/>
            <p:nvPr/>
          </p:nvSpPr>
          <p:spPr>
            <a:xfrm>
              <a:off x="3290155" y="2891353"/>
              <a:ext cx="577215" cy="556260"/>
            </a:xfrm>
            <a:custGeom>
              <a:avLst/>
              <a:gdLst/>
              <a:ahLst/>
              <a:cxnLst/>
              <a:rect l="l" t="t" r="r" b="b"/>
              <a:pathLst>
                <a:path w="577214" h="556260">
                  <a:moveTo>
                    <a:pt x="0" y="277945"/>
                  </a:moveTo>
                  <a:lnTo>
                    <a:pt x="3776" y="232860"/>
                  </a:lnTo>
                  <a:lnTo>
                    <a:pt x="14709" y="190092"/>
                  </a:lnTo>
                  <a:lnTo>
                    <a:pt x="32205" y="150213"/>
                  </a:lnTo>
                  <a:lnTo>
                    <a:pt x="55669" y="113794"/>
                  </a:lnTo>
                  <a:lnTo>
                    <a:pt x="84508" y="81408"/>
                  </a:lnTo>
                  <a:lnTo>
                    <a:pt x="118127" y="53627"/>
                  </a:lnTo>
                  <a:lnTo>
                    <a:pt x="155933" y="31023"/>
                  </a:lnTo>
                  <a:lnTo>
                    <a:pt x="197331" y="14169"/>
                  </a:lnTo>
                  <a:lnTo>
                    <a:pt x="241727" y="3637"/>
                  </a:lnTo>
                  <a:lnTo>
                    <a:pt x="288528" y="0"/>
                  </a:lnTo>
                  <a:lnTo>
                    <a:pt x="312192" y="921"/>
                  </a:lnTo>
                  <a:lnTo>
                    <a:pt x="357865" y="8077"/>
                  </a:lnTo>
                  <a:lnTo>
                    <a:pt x="400837" y="21842"/>
                  </a:lnTo>
                  <a:lnTo>
                    <a:pt x="440513" y="41642"/>
                  </a:lnTo>
                  <a:lnTo>
                    <a:pt x="476300" y="66906"/>
                  </a:lnTo>
                  <a:lnTo>
                    <a:pt x="507603" y="97061"/>
                  </a:lnTo>
                  <a:lnTo>
                    <a:pt x="533829" y="131535"/>
                  </a:lnTo>
                  <a:lnTo>
                    <a:pt x="554383" y="169756"/>
                  </a:lnTo>
                  <a:lnTo>
                    <a:pt x="568672" y="211151"/>
                  </a:lnTo>
                  <a:lnTo>
                    <a:pt x="576101" y="255149"/>
                  </a:lnTo>
                  <a:lnTo>
                    <a:pt x="577057" y="277945"/>
                  </a:lnTo>
                  <a:lnTo>
                    <a:pt x="576101" y="300740"/>
                  </a:lnTo>
                  <a:lnTo>
                    <a:pt x="568672" y="344738"/>
                  </a:lnTo>
                  <a:lnTo>
                    <a:pt x="554383" y="386133"/>
                  </a:lnTo>
                  <a:lnTo>
                    <a:pt x="533829" y="424354"/>
                  </a:lnTo>
                  <a:lnTo>
                    <a:pt x="507603" y="458828"/>
                  </a:lnTo>
                  <a:lnTo>
                    <a:pt x="476300" y="488983"/>
                  </a:lnTo>
                  <a:lnTo>
                    <a:pt x="440513" y="514247"/>
                  </a:lnTo>
                  <a:lnTo>
                    <a:pt x="400837" y="534047"/>
                  </a:lnTo>
                  <a:lnTo>
                    <a:pt x="357865" y="547811"/>
                  </a:lnTo>
                  <a:lnTo>
                    <a:pt x="312192" y="554968"/>
                  </a:lnTo>
                  <a:lnTo>
                    <a:pt x="288528" y="555889"/>
                  </a:lnTo>
                  <a:lnTo>
                    <a:pt x="264864" y="554968"/>
                  </a:lnTo>
                  <a:lnTo>
                    <a:pt x="219192" y="547811"/>
                  </a:lnTo>
                  <a:lnTo>
                    <a:pt x="176220" y="534047"/>
                  </a:lnTo>
                  <a:lnTo>
                    <a:pt x="136544" y="514247"/>
                  </a:lnTo>
                  <a:lnTo>
                    <a:pt x="100757" y="488983"/>
                  </a:lnTo>
                  <a:lnTo>
                    <a:pt x="69454" y="458828"/>
                  </a:lnTo>
                  <a:lnTo>
                    <a:pt x="43228" y="424354"/>
                  </a:lnTo>
                  <a:lnTo>
                    <a:pt x="22674" y="386133"/>
                  </a:lnTo>
                  <a:lnTo>
                    <a:pt x="8385" y="344738"/>
                  </a:lnTo>
                  <a:lnTo>
                    <a:pt x="956" y="300740"/>
                  </a:lnTo>
                  <a:lnTo>
                    <a:pt x="0" y="277945"/>
                  </a:lnTo>
                  <a:close/>
                </a:path>
              </a:pathLst>
            </a:custGeom>
            <a:ln w="50799">
              <a:solidFill>
                <a:srgbClr val="8F6043"/>
              </a:solidFill>
            </a:ln>
          </p:spPr>
          <p:txBody>
            <a:bodyPr wrap="square" lIns="0" tIns="0" rIns="0" bIns="0" rtlCol="0"/>
            <a:lstStyle/>
            <a:p>
              <a:endParaRPr sz="2000"/>
            </a:p>
          </p:txBody>
        </p:sp>
        <p:sp>
          <p:nvSpPr>
            <p:cNvPr id="70" name="object 70"/>
            <p:cNvSpPr/>
            <p:nvPr/>
          </p:nvSpPr>
          <p:spPr>
            <a:xfrm>
              <a:off x="3419302" y="2589415"/>
              <a:ext cx="324196" cy="328352"/>
            </a:xfrm>
            <a:prstGeom prst="rect">
              <a:avLst/>
            </a:prstGeom>
            <a:blipFill>
              <a:blip r:embed="rId8" cstate="print"/>
              <a:stretch>
                <a:fillRect/>
              </a:stretch>
            </a:blipFill>
          </p:spPr>
          <p:txBody>
            <a:bodyPr wrap="square" lIns="0" tIns="0" rIns="0" bIns="0" rtlCol="0"/>
            <a:lstStyle/>
            <a:p>
              <a:endParaRPr sz="2000"/>
            </a:p>
          </p:txBody>
        </p:sp>
        <p:sp>
          <p:nvSpPr>
            <p:cNvPr id="71" name="object 71"/>
            <p:cNvSpPr/>
            <p:nvPr/>
          </p:nvSpPr>
          <p:spPr>
            <a:xfrm>
              <a:off x="3477464" y="2646809"/>
              <a:ext cx="154940" cy="160655"/>
            </a:xfrm>
            <a:custGeom>
              <a:avLst/>
              <a:gdLst/>
              <a:ahLst/>
              <a:cxnLst/>
              <a:rect l="l" t="t" r="r" b="b"/>
              <a:pathLst>
                <a:path w="154939" h="160655">
                  <a:moveTo>
                    <a:pt x="66059" y="0"/>
                  </a:moveTo>
                  <a:lnTo>
                    <a:pt x="28731" y="17072"/>
                  </a:lnTo>
                  <a:lnTo>
                    <a:pt x="5065" y="50954"/>
                  </a:lnTo>
                  <a:lnTo>
                    <a:pt x="0" y="79639"/>
                  </a:lnTo>
                  <a:lnTo>
                    <a:pt x="1189" y="93741"/>
                  </a:lnTo>
                  <a:lnTo>
                    <a:pt x="18356" y="131336"/>
                  </a:lnTo>
                  <a:lnTo>
                    <a:pt x="51807" y="155058"/>
                  </a:lnTo>
                  <a:lnTo>
                    <a:pt x="80538" y="160096"/>
                  </a:lnTo>
                  <a:lnTo>
                    <a:pt x="94005" y="158320"/>
                  </a:lnTo>
                  <a:lnTo>
                    <a:pt x="128643" y="139505"/>
                  </a:lnTo>
                  <a:lnTo>
                    <a:pt x="150306" y="103798"/>
                  </a:lnTo>
                  <a:lnTo>
                    <a:pt x="154791" y="72726"/>
                  </a:lnTo>
                  <a:lnTo>
                    <a:pt x="152545" y="59346"/>
                  </a:lnTo>
                  <a:lnTo>
                    <a:pt x="133328" y="25158"/>
                  </a:lnTo>
                  <a:lnTo>
                    <a:pt x="97617" y="4092"/>
                  </a:lnTo>
                  <a:lnTo>
                    <a:pt x="66059" y="0"/>
                  </a:lnTo>
                  <a:close/>
                </a:path>
              </a:pathLst>
            </a:custGeom>
            <a:solidFill>
              <a:srgbClr val="000000"/>
            </a:solidFill>
          </p:spPr>
          <p:txBody>
            <a:bodyPr wrap="square" lIns="0" tIns="0" rIns="0" bIns="0" rtlCol="0"/>
            <a:lstStyle/>
            <a:p>
              <a:endParaRPr sz="2000"/>
            </a:p>
          </p:txBody>
        </p:sp>
        <p:sp>
          <p:nvSpPr>
            <p:cNvPr id="72" name="object 72"/>
            <p:cNvSpPr/>
            <p:nvPr/>
          </p:nvSpPr>
          <p:spPr>
            <a:xfrm>
              <a:off x="3477464" y="2646809"/>
              <a:ext cx="154940" cy="160655"/>
            </a:xfrm>
            <a:custGeom>
              <a:avLst/>
              <a:gdLst/>
              <a:ahLst/>
              <a:cxnLst/>
              <a:rect l="l" t="t" r="r" b="b"/>
              <a:pathLst>
                <a:path w="154939" h="160655">
                  <a:moveTo>
                    <a:pt x="0" y="79639"/>
                  </a:moveTo>
                  <a:lnTo>
                    <a:pt x="11045" y="38198"/>
                  </a:lnTo>
                  <a:lnTo>
                    <a:pt x="39967" y="9189"/>
                  </a:lnTo>
                  <a:lnTo>
                    <a:pt x="66058" y="0"/>
                  </a:lnTo>
                  <a:lnTo>
                    <a:pt x="82542" y="918"/>
                  </a:lnTo>
                  <a:lnTo>
                    <a:pt x="123115" y="16412"/>
                  </a:lnTo>
                  <a:lnTo>
                    <a:pt x="148148" y="46825"/>
                  </a:lnTo>
                  <a:lnTo>
                    <a:pt x="154790" y="72726"/>
                  </a:lnTo>
                  <a:lnTo>
                    <a:pt x="153681" y="88884"/>
                  </a:lnTo>
                  <a:lnTo>
                    <a:pt x="137580" y="129268"/>
                  </a:lnTo>
                  <a:lnTo>
                    <a:pt x="106649" y="154190"/>
                  </a:lnTo>
                  <a:lnTo>
                    <a:pt x="80537" y="160096"/>
                  </a:lnTo>
                  <a:lnTo>
                    <a:pt x="65659" y="158808"/>
                  </a:lnTo>
                  <a:lnTo>
                    <a:pt x="27957" y="141092"/>
                  </a:lnTo>
                  <a:lnTo>
                    <a:pt x="4774" y="107430"/>
                  </a:lnTo>
                  <a:lnTo>
                    <a:pt x="0" y="79639"/>
                  </a:lnTo>
                  <a:close/>
                </a:path>
              </a:pathLst>
            </a:custGeom>
            <a:ln w="50799">
              <a:solidFill>
                <a:srgbClr val="000000"/>
              </a:solidFill>
            </a:ln>
          </p:spPr>
          <p:txBody>
            <a:bodyPr wrap="square" lIns="0" tIns="0" rIns="0" bIns="0" rtlCol="0"/>
            <a:lstStyle/>
            <a:p>
              <a:endParaRPr sz="2000"/>
            </a:p>
          </p:txBody>
        </p:sp>
        <p:sp>
          <p:nvSpPr>
            <p:cNvPr id="74" name="object 74"/>
            <p:cNvSpPr txBox="1"/>
            <p:nvPr/>
          </p:nvSpPr>
          <p:spPr>
            <a:xfrm>
              <a:off x="4083201" y="2379749"/>
              <a:ext cx="750570" cy="398917"/>
            </a:xfrm>
            <a:prstGeom prst="rect">
              <a:avLst/>
            </a:prstGeom>
          </p:spPr>
          <p:txBody>
            <a:bodyPr vert="horz" wrap="square" lIns="0" tIns="0" rIns="0" bIns="0" rtlCol="0">
              <a:spAutoFit/>
            </a:bodyPr>
            <a:lstStyle/>
            <a:p>
              <a:pPr marL="12700"/>
              <a:r>
                <a:rPr lang="fr-CA" sz="2000" dirty="0" smtClean="0">
                  <a:solidFill>
                    <a:srgbClr val="534239"/>
                  </a:solidFill>
                  <a:cs typeface="Calibri"/>
                </a:rPr>
                <a:t>État </a:t>
              </a:r>
              <a:r>
                <a:rPr lang="fr-CA" sz="2000" i="1" dirty="0" smtClean="0">
                  <a:solidFill>
                    <a:srgbClr val="534239"/>
                  </a:solidFill>
                  <a:cs typeface="Calibri"/>
                </a:rPr>
                <a:t>s</a:t>
              </a:r>
              <a:endParaRPr sz="2000" i="1" dirty="0">
                <a:cs typeface="Calibri"/>
              </a:endParaRPr>
            </a:p>
          </p:txBody>
        </p:sp>
        <p:sp>
          <p:nvSpPr>
            <p:cNvPr id="76" name="object 76"/>
            <p:cNvSpPr txBox="1"/>
            <p:nvPr/>
          </p:nvSpPr>
          <p:spPr>
            <a:xfrm>
              <a:off x="2495798" y="2391439"/>
              <a:ext cx="1020084" cy="398917"/>
            </a:xfrm>
            <a:prstGeom prst="rect">
              <a:avLst/>
            </a:prstGeom>
          </p:spPr>
          <p:txBody>
            <a:bodyPr vert="horz" wrap="square" lIns="0" tIns="0" rIns="0" bIns="0" rtlCol="0">
              <a:spAutoFit/>
            </a:bodyPr>
            <a:lstStyle/>
            <a:p>
              <a:pPr marL="12700"/>
              <a:r>
                <a:rPr sz="2000" i="1" dirty="0" smtClean="0">
                  <a:latin typeface="Times New Roman" panose="02020603050405020304" pitchFamily="18" charset="0"/>
                  <a:cs typeface="Times New Roman" panose="02020603050405020304" pitchFamily="18" charset="0"/>
                </a:rPr>
                <a:t>v</a:t>
              </a:r>
              <a:r>
                <a:rPr lang="fr-CA" sz="2000" i="1" baseline="-25000" dirty="0" smtClean="0">
                  <a:latin typeface="Symbol" panose="05050102010706020507" pitchFamily="18" charset="2"/>
                  <a:cs typeface="DejaVu Sans"/>
                </a:rPr>
                <a:t>p</a:t>
              </a:r>
              <a:r>
                <a:rPr sz="2000" i="1" baseline="-11396" dirty="0" smtClean="0">
                  <a:cs typeface="DejaVu Sans"/>
                </a:rPr>
                <a:t> </a:t>
              </a:r>
              <a:r>
                <a:rPr sz="2000" dirty="0">
                  <a:cs typeface="Tahoma"/>
                </a:rPr>
                <a:t>(</a:t>
              </a:r>
              <a:r>
                <a:rPr sz="2000" i="1" dirty="0">
                  <a:cs typeface="Arial"/>
                </a:rPr>
                <a:t>s</a:t>
              </a:r>
              <a:r>
                <a:rPr sz="2000" dirty="0">
                  <a:cs typeface="Tahoma"/>
                </a:rPr>
                <a:t>)</a:t>
              </a:r>
            </a:p>
          </p:txBody>
        </p:sp>
        <p:sp>
          <p:nvSpPr>
            <p:cNvPr id="79" name="object 79"/>
            <p:cNvSpPr/>
            <p:nvPr/>
          </p:nvSpPr>
          <p:spPr>
            <a:xfrm>
              <a:off x="3980763" y="3966155"/>
              <a:ext cx="858519" cy="803910"/>
            </a:xfrm>
            <a:custGeom>
              <a:avLst/>
              <a:gdLst/>
              <a:ahLst/>
              <a:cxnLst/>
              <a:rect l="l" t="t" r="r" b="b"/>
              <a:pathLst>
                <a:path w="858520" h="803910">
                  <a:moveTo>
                    <a:pt x="0" y="0"/>
                  </a:moveTo>
                  <a:lnTo>
                    <a:pt x="858502" y="0"/>
                  </a:lnTo>
                  <a:lnTo>
                    <a:pt x="858502" y="803503"/>
                  </a:lnTo>
                  <a:lnTo>
                    <a:pt x="0" y="803503"/>
                  </a:lnTo>
                  <a:lnTo>
                    <a:pt x="0" y="0"/>
                  </a:lnTo>
                  <a:close/>
                </a:path>
              </a:pathLst>
            </a:custGeom>
            <a:solidFill>
              <a:srgbClr val="B38939"/>
            </a:solidFill>
          </p:spPr>
          <p:txBody>
            <a:bodyPr wrap="square" lIns="0" tIns="0" rIns="0" bIns="0" rtlCol="0"/>
            <a:lstStyle/>
            <a:p>
              <a:endParaRPr sz="2000"/>
            </a:p>
          </p:txBody>
        </p:sp>
        <p:sp>
          <p:nvSpPr>
            <p:cNvPr id="80" name="object 80"/>
            <p:cNvSpPr/>
            <p:nvPr/>
          </p:nvSpPr>
          <p:spPr>
            <a:xfrm>
              <a:off x="3980763" y="3966155"/>
              <a:ext cx="858519" cy="803910"/>
            </a:xfrm>
            <a:custGeom>
              <a:avLst/>
              <a:gdLst/>
              <a:ahLst/>
              <a:cxnLst/>
              <a:rect l="l" t="t" r="r" b="b"/>
              <a:pathLst>
                <a:path w="858520" h="803910">
                  <a:moveTo>
                    <a:pt x="0" y="0"/>
                  </a:moveTo>
                  <a:lnTo>
                    <a:pt x="858502" y="0"/>
                  </a:lnTo>
                  <a:lnTo>
                    <a:pt x="858502" y="803503"/>
                  </a:lnTo>
                  <a:lnTo>
                    <a:pt x="0" y="803503"/>
                  </a:lnTo>
                  <a:lnTo>
                    <a:pt x="0" y="0"/>
                  </a:lnTo>
                  <a:close/>
                </a:path>
              </a:pathLst>
            </a:custGeom>
            <a:ln w="25399">
              <a:solidFill>
                <a:srgbClr val="919191"/>
              </a:solidFill>
            </a:ln>
          </p:spPr>
          <p:txBody>
            <a:bodyPr wrap="square" lIns="0" tIns="0" rIns="0" bIns="0" rtlCol="0"/>
            <a:lstStyle/>
            <a:p>
              <a:endParaRPr sz="2000"/>
            </a:p>
          </p:txBody>
        </p:sp>
        <p:sp>
          <p:nvSpPr>
            <p:cNvPr id="81" name="object 81"/>
            <p:cNvSpPr/>
            <p:nvPr/>
          </p:nvSpPr>
          <p:spPr>
            <a:xfrm>
              <a:off x="4520739" y="4218710"/>
              <a:ext cx="266007" cy="266007"/>
            </a:xfrm>
            <a:prstGeom prst="rect">
              <a:avLst/>
            </a:prstGeom>
            <a:blipFill>
              <a:blip r:embed="rId9" cstate="print"/>
              <a:stretch>
                <a:fillRect/>
              </a:stretch>
            </a:blipFill>
          </p:spPr>
          <p:txBody>
            <a:bodyPr wrap="square" lIns="0" tIns="0" rIns="0" bIns="0" rtlCol="0"/>
            <a:lstStyle/>
            <a:p>
              <a:endParaRPr sz="2000"/>
            </a:p>
          </p:txBody>
        </p:sp>
        <p:sp>
          <p:nvSpPr>
            <p:cNvPr id="82" name="object 82"/>
            <p:cNvSpPr/>
            <p:nvPr/>
          </p:nvSpPr>
          <p:spPr>
            <a:xfrm>
              <a:off x="4578748" y="4276696"/>
              <a:ext cx="94615" cy="99695"/>
            </a:xfrm>
            <a:custGeom>
              <a:avLst/>
              <a:gdLst/>
              <a:ahLst/>
              <a:cxnLst/>
              <a:rect l="l" t="t" r="r" b="b"/>
              <a:pathLst>
                <a:path w="94614" h="99695">
                  <a:moveTo>
                    <a:pt x="41597" y="0"/>
                  </a:moveTo>
                  <a:lnTo>
                    <a:pt x="7880" y="21994"/>
                  </a:lnTo>
                  <a:lnTo>
                    <a:pt x="0" y="49350"/>
                  </a:lnTo>
                  <a:lnTo>
                    <a:pt x="657" y="57597"/>
                  </a:lnTo>
                  <a:lnTo>
                    <a:pt x="22707" y="91287"/>
                  </a:lnTo>
                  <a:lnTo>
                    <a:pt x="50184" y="99080"/>
                  </a:lnTo>
                  <a:lnTo>
                    <a:pt x="62392" y="96752"/>
                  </a:lnTo>
                  <a:lnTo>
                    <a:pt x="93523" y="55578"/>
                  </a:lnTo>
                  <a:lnTo>
                    <a:pt x="94625" y="38057"/>
                  </a:lnTo>
                  <a:lnTo>
                    <a:pt x="89882" y="25598"/>
                  </a:lnTo>
                  <a:lnTo>
                    <a:pt x="81901" y="15030"/>
                  </a:lnTo>
                  <a:lnTo>
                    <a:pt x="70988" y="6886"/>
                  </a:lnTo>
                  <a:lnTo>
                    <a:pt x="57451" y="1699"/>
                  </a:lnTo>
                  <a:lnTo>
                    <a:pt x="41597" y="0"/>
                  </a:lnTo>
                  <a:close/>
                </a:path>
              </a:pathLst>
            </a:custGeom>
            <a:solidFill>
              <a:srgbClr val="000000"/>
            </a:solidFill>
          </p:spPr>
          <p:txBody>
            <a:bodyPr wrap="square" lIns="0" tIns="0" rIns="0" bIns="0" rtlCol="0"/>
            <a:lstStyle/>
            <a:p>
              <a:endParaRPr sz="2000"/>
            </a:p>
          </p:txBody>
        </p:sp>
        <p:sp>
          <p:nvSpPr>
            <p:cNvPr id="83" name="object 83"/>
            <p:cNvSpPr/>
            <p:nvPr/>
          </p:nvSpPr>
          <p:spPr>
            <a:xfrm>
              <a:off x="4578748" y="4276696"/>
              <a:ext cx="94615" cy="99695"/>
            </a:xfrm>
            <a:custGeom>
              <a:avLst/>
              <a:gdLst/>
              <a:ahLst/>
              <a:cxnLst/>
              <a:rect l="l" t="t" r="r" b="b"/>
              <a:pathLst>
                <a:path w="94614" h="99695">
                  <a:moveTo>
                    <a:pt x="0" y="49351"/>
                  </a:moveTo>
                  <a:lnTo>
                    <a:pt x="16812" y="11488"/>
                  </a:lnTo>
                  <a:lnTo>
                    <a:pt x="41597" y="0"/>
                  </a:lnTo>
                  <a:lnTo>
                    <a:pt x="57451" y="1699"/>
                  </a:lnTo>
                  <a:lnTo>
                    <a:pt x="70988" y="6886"/>
                  </a:lnTo>
                  <a:lnTo>
                    <a:pt x="81900" y="15030"/>
                  </a:lnTo>
                  <a:lnTo>
                    <a:pt x="89882" y="25598"/>
                  </a:lnTo>
                  <a:lnTo>
                    <a:pt x="94624" y="38058"/>
                  </a:lnTo>
                  <a:lnTo>
                    <a:pt x="93523" y="55578"/>
                  </a:lnTo>
                  <a:lnTo>
                    <a:pt x="73281" y="91089"/>
                  </a:lnTo>
                  <a:lnTo>
                    <a:pt x="50183" y="99080"/>
                  </a:lnTo>
                  <a:lnTo>
                    <a:pt x="35496" y="97047"/>
                  </a:lnTo>
                  <a:lnTo>
                    <a:pt x="4793" y="70966"/>
                  </a:lnTo>
                  <a:lnTo>
                    <a:pt x="0" y="49351"/>
                  </a:lnTo>
                  <a:close/>
                </a:path>
              </a:pathLst>
            </a:custGeom>
            <a:ln w="50799">
              <a:solidFill>
                <a:srgbClr val="000000"/>
              </a:solidFill>
            </a:ln>
          </p:spPr>
          <p:txBody>
            <a:bodyPr wrap="square" lIns="0" tIns="0" rIns="0" bIns="0" rtlCol="0"/>
            <a:lstStyle/>
            <a:p>
              <a:endParaRPr sz="2000"/>
            </a:p>
          </p:txBody>
        </p:sp>
        <p:sp>
          <p:nvSpPr>
            <p:cNvPr id="84" name="object 84"/>
            <p:cNvSpPr/>
            <p:nvPr/>
          </p:nvSpPr>
          <p:spPr>
            <a:xfrm>
              <a:off x="4375265" y="4197928"/>
              <a:ext cx="261850" cy="266007"/>
            </a:xfrm>
            <a:prstGeom prst="rect">
              <a:avLst/>
            </a:prstGeom>
            <a:blipFill>
              <a:blip r:embed="rId10" cstate="print"/>
              <a:stretch>
                <a:fillRect/>
              </a:stretch>
            </a:blipFill>
          </p:spPr>
          <p:txBody>
            <a:bodyPr wrap="square" lIns="0" tIns="0" rIns="0" bIns="0" rtlCol="0"/>
            <a:lstStyle/>
            <a:p>
              <a:endParaRPr sz="2000"/>
            </a:p>
          </p:txBody>
        </p:sp>
        <p:sp>
          <p:nvSpPr>
            <p:cNvPr id="85" name="object 85"/>
            <p:cNvSpPr/>
            <p:nvPr/>
          </p:nvSpPr>
          <p:spPr>
            <a:xfrm>
              <a:off x="4430958" y="4255970"/>
              <a:ext cx="94615" cy="99695"/>
            </a:xfrm>
            <a:custGeom>
              <a:avLst/>
              <a:gdLst/>
              <a:ahLst/>
              <a:cxnLst/>
              <a:rect l="l" t="t" r="r" b="b"/>
              <a:pathLst>
                <a:path w="94614" h="99695">
                  <a:moveTo>
                    <a:pt x="41597" y="0"/>
                  </a:moveTo>
                  <a:lnTo>
                    <a:pt x="7880" y="21994"/>
                  </a:lnTo>
                  <a:lnTo>
                    <a:pt x="0" y="49350"/>
                  </a:lnTo>
                  <a:lnTo>
                    <a:pt x="656" y="57595"/>
                  </a:lnTo>
                  <a:lnTo>
                    <a:pt x="22706" y="91286"/>
                  </a:lnTo>
                  <a:lnTo>
                    <a:pt x="50183" y="99079"/>
                  </a:lnTo>
                  <a:lnTo>
                    <a:pt x="62392" y="96751"/>
                  </a:lnTo>
                  <a:lnTo>
                    <a:pt x="93523" y="55578"/>
                  </a:lnTo>
                  <a:lnTo>
                    <a:pt x="94625" y="38057"/>
                  </a:lnTo>
                  <a:lnTo>
                    <a:pt x="89882" y="25598"/>
                  </a:lnTo>
                  <a:lnTo>
                    <a:pt x="81901" y="15030"/>
                  </a:lnTo>
                  <a:lnTo>
                    <a:pt x="70988" y="6886"/>
                  </a:lnTo>
                  <a:lnTo>
                    <a:pt x="57451" y="1699"/>
                  </a:lnTo>
                  <a:lnTo>
                    <a:pt x="41597" y="0"/>
                  </a:lnTo>
                  <a:close/>
                </a:path>
              </a:pathLst>
            </a:custGeom>
            <a:solidFill>
              <a:srgbClr val="FFFFFF"/>
            </a:solidFill>
          </p:spPr>
          <p:txBody>
            <a:bodyPr wrap="square" lIns="0" tIns="0" rIns="0" bIns="0" rtlCol="0"/>
            <a:lstStyle/>
            <a:p>
              <a:endParaRPr sz="2000"/>
            </a:p>
          </p:txBody>
        </p:sp>
        <p:sp>
          <p:nvSpPr>
            <p:cNvPr id="86" name="object 86"/>
            <p:cNvSpPr/>
            <p:nvPr/>
          </p:nvSpPr>
          <p:spPr>
            <a:xfrm>
              <a:off x="4430958" y="4255970"/>
              <a:ext cx="94615" cy="99695"/>
            </a:xfrm>
            <a:custGeom>
              <a:avLst/>
              <a:gdLst/>
              <a:ahLst/>
              <a:cxnLst/>
              <a:rect l="l" t="t" r="r" b="b"/>
              <a:pathLst>
                <a:path w="94614" h="99695">
                  <a:moveTo>
                    <a:pt x="0" y="49351"/>
                  </a:moveTo>
                  <a:lnTo>
                    <a:pt x="16812" y="11488"/>
                  </a:lnTo>
                  <a:lnTo>
                    <a:pt x="41597" y="0"/>
                  </a:lnTo>
                  <a:lnTo>
                    <a:pt x="57451" y="1699"/>
                  </a:lnTo>
                  <a:lnTo>
                    <a:pt x="70988" y="6886"/>
                  </a:lnTo>
                  <a:lnTo>
                    <a:pt x="81900" y="15030"/>
                  </a:lnTo>
                  <a:lnTo>
                    <a:pt x="89882" y="25598"/>
                  </a:lnTo>
                  <a:lnTo>
                    <a:pt x="94624" y="38058"/>
                  </a:lnTo>
                  <a:lnTo>
                    <a:pt x="93523" y="55578"/>
                  </a:lnTo>
                  <a:lnTo>
                    <a:pt x="73281" y="91089"/>
                  </a:lnTo>
                  <a:lnTo>
                    <a:pt x="50183" y="99080"/>
                  </a:lnTo>
                  <a:lnTo>
                    <a:pt x="35496" y="97047"/>
                  </a:lnTo>
                  <a:lnTo>
                    <a:pt x="4793" y="70966"/>
                  </a:lnTo>
                  <a:lnTo>
                    <a:pt x="0" y="49351"/>
                  </a:lnTo>
                  <a:close/>
                </a:path>
              </a:pathLst>
            </a:custGeom>
            <a:ln w="50799">
              <a:solidFill>
                <a:srgbClr val="FFFFFF"/>
              </a:solidFill>
            </a:ln>
          </p:spPr>
          <p:txBody>
            <a:bodyPr wrap="square" lIns="0" tIns="0" rIns="0" bIns="0" rtlCol="0"/>
            <a:lstStyle/>
            <a:p>
              <a:endParaRPr sz="2000"/>
            </a:p>
          </p:txBody>
        </p:sp>
        <p:sp>
          <p:nvSpPr>
            <p:cNvPr id="87" name="object 87"/>
            <p:cNvSpPr/>
            <p:nvPr/>
          </p:nvSpPr>
          <p:spPr>
            <a:xfrm>
              <a:off x="4366953" y="4035829"/>
              <a:ext cx="261850" cy="270163"/>
            </a:xfrm>
            <a:prstGeom prst="rect">
              <a:avLst/>
            </a:prstGeom>
            <a:blipFill>
              <a:blip r:embed="rId11" cstate="print"/>
              <a:stretch>
                <a:fillRect/>
              </a:stretch>
            </a:blipFill>
          </p:spPr>
          <p:txBody>
            <a:bodyPr wrap="square" lIns="0" tIns="0" rIns="0" bIns="0" rtlCol="0"/>
            <a:lstStyle/>
            <a:p>
              <a:endParaRPr sz="2000"/>
            </a:p>
          </p:txBody>
        </p:sp>
        <p:sp>
          <p:nvSpPr>
            <p:cNvPr id="88" name="object 88"/>
            <p:cNvSpPr/>
            <p:nvPr/>
          </p:nvSpPr>
          <p:spPr>
            <a:xfrm>
              <a:off x="4423089" y="4094556"/>
              <a:ext cx="94615" cy="99695"/>
            </a:xfrm>
            <a:custGeom>
              <a:avLst/>
              <a:gdLst/>
              <a:ahLst/>
              <a:cxnLst/>
              <a:rect l="l" t="t" r="r" b="b"/>
              <a:pathLst>
                <a:path w="94614" h="99695">
                  <a:moveTo>
                    <a:pt x="41597" y="0"/>
                  </a:moveTo>
                  <a:lnTo>
                    <a:pt x="7880" y="21994"/>
                  </a:lnTo>
                  <a:lnTo>
                    <a:pt x="0" y="49350"/>
                  </a:lnTo>
                  <a:lnTo>
                    <a:pt x="656" y="57595"/>
                  </a:lnTo>
                  <a:lnTo>
                    <a:pt x="22706" y="91286"/>
                  </a:lnTo>
                  <a:lnTo>
                    <a:pt x="50183" y="99079"/>
                  </a:lnTo>
                  <a:lnTo>
                    <a:pt x="62392" y="96751"/>
                  </a:lnTo>
                  <a:lnTo>
                    <a:pt x="93523" y="55578"/>
                  </a:lnTo>
                  <a:lnTo>
                    <a:pt x="94625" y="38057"/>
                  </a:lnTo>
                  <a:lnTo>
                    <a:pt x="89882" y="25598"/>
                  </a:lnTo>
                  <a:lnTo>
                    <a:pt x="81901" y="15030"/>
                  </a:lnTo>
                  <a:lnTo>
                    <a:pt x="70988" y="6886"/>
                  </a:lnTo>
                  <a:lnTo>
                    <a:pt x="57451" y="1699"/>
                  </a:lnTo>
                  <a:lnTo>
                    <a:pt x="41597" y="0"/>
                  </a:lnTo>
                  <a:close/>
                </a:path>
              </a:pathLst>
            </a:custGeom>
            <a:solidFill>
              <a:srgbClr val="000000"/>
            </a:solidFill>
          </p:spPr>
          <p:txBody>
            <a:bodyPr wrap="square" lIns="0" tIns="0" rIns="0" bIns="0" rtlCol="0"/>
            <a:lstStyle/>
            <a:p>
              <a:endParaRPr sz="2000"/>
            </a:p>
          </p:txBody>
        </p:sp>
        <p:sp>
          <p:nvSpPr>
            <p:cNvPr id="89" name="object 89"/>
            <p:cNvSpPr/>
            <p:nvPr/>
          </p:nvSpPr>
          <p:spPr>
            <a:xfrm>
              <a:off x="4423089" y="4094556"/>
              <a:ext cx="94615" cy="99695"/>
            </a:xfrm>
            <a:custGeom>
              <a:avLst/>
              <a:gdLst/>
              <a:ahLst/>
              <a:cxnLst/>
              <a:rect l="l" t="t" r="r" b="b"/>
              <a:pathLst>
                <a:path w="94614" h="99695">
                  <a:moveTo>
                    <a:pt x="0" y="49351"/>
                  </a:moveTo>
                  <a:lnTo>
                    <a:pt x="16812" y="11488"/>
                  </a:lnTo>
                  <a:lnTo>
                    <a:pt x="41597" y="0"/>
                  </a:lnTo>
                  <a:lnTo>
                    <a:pt x="57451" y="1699"/>
                  </a:lnTo>
                  <a:lnTo>
                    <a:pt x="70988" y="6886"/>
                  </a:lnTo>
                  <a:lnTo>
                    <a:pt x="81900" y="15030"/>
                  </a:lnTo>
                  <a:lnTo>
                    <a:pt x="89882" y="25598"/>
                  </a:lnTo>
                  <a:lnTo>
                    <a:pt x="94624" y="38057"/>
                  </a:lnTo>
                  <a:lnTo>
                    <a:pt x="93523" y="55578"/>
                  </a:lnTo>
                  <a:lnTo>
                    <a:pt x="73281" y="91089"/>
                  </a:lnTo>
                  <a:lnTo>
                    <a:pt x="50183" y="99080"/>
                  </a:lnTo>
                  <a:lnTo>
                    <a:pt x="35496" y="97047"/>
                  </a:lnTo>
                  <a:lnTo>
                    <a:pt x="4793" y="70966"/>
                  </a:lnTo>
                  <a:lnTo>
                    <a:pt x="0" y="49351"/>
                  </a:lnTo>
                  <a:close/>
                </a:path>
              </a:pathLst>
            </a:custGeom>
            <a:ln w="50799">
              <a:solidFill>
                <a:srgbClr val="000000"/>
              </a:solidFill>
            </a:ln>
          </p:spPr>
          <p:txBody>
            <a:bodyPr wrap="square" lIns="0" tIns="0" rIns="0" bIns="0" rtlCol="0"/>
            <a:lstStyle/>
            <a:p>
              <a:endParaRPr sz="2000"/>
            </a:p>
          </p:txBody>
        </p:sp>
        <p:sp>
          <p:nvSpPr>
            <p:cNvPr id="90" name="object 90"/>
            <p:cNvSpPr/>
            <p:nvPr/>
          </p:nvSpPr>
          <p:spPr>
            <a:xfrm>
              <a:off x="4383578" y="4364182"/>
              <a:ext cx="261850" cy="266007"/>
            </a:xfrm>
            <a:prstGeom prst="rect">
              <a:avLst/>
            </a:prstGeom>
            <a:blipFill>
              <a:blip r:embed="rId12" cstate="print"/>
              <a:stretch>
                <a:fillRect/>
              </a:stretch>
            </a:blipFill>
          </p:spPr>
          <p:txBody>
            <a:bodyPr wrap="square" lIns="0" tIns="0" rIns="0" bIns="0" rtlCol="0"/>
            <a:lstStyle/>
            <a:p>
              <a:endParaRPr sz="2000"/>
            </a:p>
          </p:txBody>
        </p:sp>
        <p:sp>
          <p:nvSpPr>
            <p:cNvPr id="91" name="object 91"/>
            <p:cNvSpPr/>
            <p:nvPr/>
          </p:nvSpPr>
          <p:spPr>
            <a:xfrm>
              <a:off x="4438526" y="4419509"/>
              <a:ext cx="94615" cy="99695"/>
            </a:xfrm>
            <a:custGeom>
              <a:avLst/>
              <a:gdLst/>
              <a:ahLst/>
              <a:cxnLst/>
              <a:rect l="l" t="t" r="r" b="b"/>
              <a:pathLst>
                <a:path w="94614" h="99695">
                  <a:moveTo>
                    <a:pt x="41596" y="0"/>
                  </a:moveTo>
                  <a:lnTo>
                    <a:pt x="7880" y="21995"/>
                  </a:lnTo>
                  <a:lnTo>
                    <a:pt x="0" y="49352"/>
                  </a:lnTo>
                  <a:lnTo>
                    <a:pt x="656" y="57597"/>
                  </a:lnTo>
                  <a:lnTo>
                    <a:pt x="22705" y="91287"/>
                  </a:lnTo>
                  <a:lnTo>
                    <a:pt x="50183" y="99080"/>
                  </a:lnTo>
                  <a:lnTo>
                    <a:pt x="62391" y="96752"/>
                  </a:lnTo>
                  <a:lnTo>
                    <a:pt x="93522" y="55578"/>
                  </a:lnTo>
                  <a:lnTo>
                    <a:pt x="94624" y="38057"/>
                  </a:lnTo>
                  <a:lnTo>
                    <a:pt x="89881" y="25598"/>
                  </a:lnTo>
                  <a:lnTo>
                    <a:pt x="81900" y="15030"/>
                  </a:lnTo>
                  <a:lnTo>
                    <a:pt x="70987" y="6886"/>
                  </a:lnTo>
                  <a:lnTo>
                    <a:pt x="57450" y="1699"/>
                  </a:lnTo>
                  <a:lnTo>
                    <a:pt x="41596" y="0"/>
                  </a:lnTo>
                  <a:close/>
                </a:path>
              </a:pathLst>
            </a:custGeom>
            <a:solidFill>
              <a:srgbClr val="FFFFFF"/>
            </a:solidFill>
          </p:spPr>
          <p:txBody>
            <a:bodyPr wrap="square" lIns="0" tIns="0" rIns="0" bIns="0" rtlCol="0"/>
            <a:lstStyle/>
            <a:p>
              <a:endParaRPr sz="2000"/>
            </a:p>
          </p:txBody>
        </p:sp>
        <p:sp>
          <p:nvSpPr>
            <p:cNvPr id="92" name="object 92"/>
            <p:cNvSpPr/>
            <p:nvPr/>
          </p:nvSpPr>
          <p:spPr>
            <a:xfrm>
              <a:off x="4438526" y="4419509"/>
              <a:ext cx="94615" cy="99695"/>
            </a:xfrm>
            <a:custGeom>
              <a:avLst/>
              <a:gdLst/>
              <a:ahLst/>
              <a:cxnLst/>
              <a:rect l="l" t="t" r="r" b="b"/>
              <a:pathLst>
                <a:path w="94614" h="99695">
                  <a:moveTo>
                    <a:pt x="0" y="49351"/>
                  </a:moveTo>
                  <a:lnTo>
                    <a:pt x="16812" y="11488"/>
                  </a:lnTo>
                  <a:lnTo>
                    <a:pt x="41597" y="0"/>
                  </a:lnTo>
                  <a:lnTo>
                    <a:pt x="57451" y="1699"/>
                  </a:lnTo>
                  <a:lnTo>
                    <a:pt x="70988" y="6886"/>
                  </a:lnTo>
                  <a:lnTo>
                    <a:pt x="81900" y="15030"/>
                  </a:lnTo>
                  <a:lnTo>
                    <a:pt x="89882" y="25598"/>
                  </a:lnTo>
                  <a:lnTo>
                    <a:pt x="94624" y="38057"/>
                  </a:lnTo>
                  <a:lnTo>
                    <a:pt x="93523" y="55578"/>
                  </a:lnTo>
                  <a:lnTo>
                    <a:pt x="73281" y="91089"/>
                  </a:lnTo>
                  <a:lnTo>
                    <a:pt x="50183" y="99080"/>
                  </a:lnTo>
                  <a:lnTo>
                    <a:pt x="35496" y="97047"/>
                  </a:lnTo>
                  <a:lnTo>
                    <a:pt x="4793" y="70966"/>
                  </a:lnTo>
                  <a:lnTo>
                    <a:pt x="0" y="49351"/>
                  </a:lnTo>
                  <a:close/>
                </a:path>
              </a:pathLst>
            </a:custGeom>
            <a:ln w="50799">
              <a:solidFill>
                <a:srgbClr val="FFFFFF"/>
              </a:solidFill>
            </a:ln>
          </p:spPr>
          <p:txBody>
            <a:bodyPr wrap="square" lIns="0" tIns="0" rIns="0" bIns="0" rtlCol="0"/>
            <a:lstStyle/>
            <a:p>
              <a:endParaRPr sz="2000"/>
            </a:p>
          </p:txBody>
        </p:sp>
        <p:sp>
          <p:nvSpPr>
            <p:cNvPr id="93" name="object 93"/>
            <p:cNvSpPr/>
            <p:nvPr/>
          </p:nvSpPr>
          <p:spPr>
            <a:xfrm>
              <a:off x="4674524" y="4052454"/>
              <a:ext cx="261850" cy="266007"/>
            </a:xfrm>
            <a:prstGeom prst="rect">
              <a:avLst/>
            </a:prstGeom>
            <a:blipFill>
              <a:blip r:embed="rId13" cstate="print"/>
              <a:stretch>
                <a:fillRect/>
              </a:stretch>
            </a:blipFill>
          </p:spPr>
          <p:txBody>
            <a:bodyPr wrap="square" lIns="0" tIns="0" rIns="0" bIns="0" rtlCol="0"/>
            <a:lstStyle/>
            <a:p>
              <a:endParaRPr sz="2000"/>
            </a:p>
          </p:txBody>
        </p:sp>
        <p:sp>
          <p:nvSpPr>
            <p:cNvPr id="94" name="object 94"/>
            <p:cNvSpPr/>
            <p:nvPr/>
          </p:nvSpPr>
          <p:spPr>
            <a:xfrm>
              <a:off x="4731148" y="4108260"/>
              <a:ext cx="94615" cy="99695"/>
            </a:xfrm>
            <a:custGeom>
              <a:avLst/>
              <a:gdLst/>
              <a:ahLst/>
              <a:cxnLst/>
              <a:rect l="l" t="t" r="r" b="b"/>
              <a:pathLst>
                <a:path w="94614" h="99695">
                  <a:moveTo>
                    <a:pt x="41597" y="0"/>
                  </a:moveTo>
                  <a:lnTo>
                    <a:pt x="7880" y="21994"/>
                  </a:lnTo>
                  <a:lnTo>
                    <a:pt x="0" y="49350"/>
                  </a:lnTo>
                  <a:lnTo>
                    <a:pt x="656" y="57595"/>
                  </a:lnTo>
                  <a:lnTo>
                    <a:pt x="22706" y="91286"/>
                  </a:lnTo>
                  <a:lnTo>
                    <a:pt x="50183" y="99079"/>
                  </a:lnTo>
                  <a:lnTo>
                    <a:pt x="62392" y="96751"/>
                  </a:lnTo>
                  <a:lnTo>
                    <a:pt x="93523" y="55578"/>
                  </a:lnTo>
                  <a:lnTo>
                    <a:pt x="94625" y="38057"/>
                  </a:lnTo>
                  <a:lnTo>
                    <a:pt x="89882" y="25598"/>
                  </a:lnTo>
                  <a:lnTo>
                    <a:pt x="81901" y="15030"/>
                  </a:lnTo>
                  <a:lnTo>
                    <a:pt x="70988" y="6886"/>
                  </a:lnTo>
                  <a:lnTo>
                    <a:pt x="57451" y="1699"/>
                  </a:lnTo>
                  <a:lnTo>
                    <a:pt x="41597" y="0"/>
                  </a:lnTo>
                  <a:close/>
                </a:path>
              </a:pathLst>
            </a:custGeom>
            <a:solidFill>
              <a:srgbClr val="000000"/>
            </a:solidFill>
          </p:spPr>
          <p:txBody>
            <a:bodyPr wrap="square" lIns="0" tIns="0" rIns="0" bIns="0" rtlCol="0"/>
            <a:lstStyle/>
            <a:p>
              <a:endParaRPr sz="2000"/>
            </a:p>
          </p:txBody>
        </p:sp>
        <p:sp>
          <p:nvSpPr>
            <p:cNvPr id="95" name="object 95"/>
            <p:cNvSpPr/>
            <p:nvPr/>
          </p:nvSpPr>
          <p:spPr>
            <a:xfrm>
              <a:off x="4731148" y="4108260"/>
              <a:ext cx="94615" cy="99695"/>
            </a:xfrm>
            <a:custGeom>
              <a:avLst/>
              <a:gdLst/>
              <a:ahLst/>
              <a:cxnLst/>
              <a:rect l="l" t="t" r="r" b="b"/>
              <a:pathLst>
                <a:path w="94614" h="99695">
                  <a:moveTo>
                    <a:pt x="0" y="49351"/>
                  </a:moveTo>
                  <a:lnTo>
                    <a:pt x="16812" y="11488"/>
                  </a:lnTo>
                  <a:lnTo>
                    <a:pt x="41597" y="0"/>
                  </a:lnTo>
                  <a:lnTo>
                    <a:pt x="57451" y="1699"/>
                  </a:lnTo>
                  <a:lnTo>
                    <a:pt x="70988" y="6886"/>
                  </a:lnTo>
                  <a:lnTo>
                    <a:pt x="81900" y="15030"/>
                  </a:lnTo>
                  <a:lnTo>
                    <a:pt x="89882" y="25598"/>
                  </a:lnTo>
                  <a:lnTo>
                    <a:pt x="94625" y="38057"/>
                  </a:lnTo>
                  <a:lnTo>
                    <a:pt x="93523" y="55578"/>
                  </a:lnTo>
                  <a:lnTo>
                    <a:pt x="73281" y="91089"/>
                  </a:lnTo>
                  <a:lnTo>
                    <a:pt x="50183" y="99080"/>
                  </a:lnTo>
                  <a:lnTo>
                    <a:pt x="35496" y="97047"/>
                  </a:lnTo>
                  <a:lnTo>
                    <a:pt x="4793" y="70966"/>
                  </a:lnTo>
                  <a:lnTo>
                    <a:pt x="0" y="49351"/>
                  </a:lnTo>
                  <a:close/>
                </a:path>
              </a:pathLst>
            </a:custGeom>
            <a:ln w="50799">
              <a:solidFill>
                <a:srgbClr val="000000"/>
              </a:solidFill>
            </a:ln>
          </p:spPr>
          <p:txBody>
            <a:bodyPr wrap="square" lIns="0" tIns="0" rIns="0" bIns="0" rtlCol="0"/>
            <a:lstStyle/>
            <a:p>
              <a:endParaRPr sz="2000"/>
            </a:p>
          </p:txBody>
        </p:sp>
        <p:sp>
          <p:nvSpPr>
            <p:cNvPr id="96" name="object 96"/>
            <p:cNvSpPr/>
            <p:nvPr/>
          </p:nvSpPr>
          <p:spPr>
            <a:xfrm>
              <a:off x="4409073" y="4769659"/>
              <a:ext cx="1270" cy="516255"/>
            </a:xfrm>
            <a:custGeom>
              <a:avLst/>
              <a:gdLst/>
              <a:ahLst/>
              <a:cxnLst/>
              <a:rect l="l" t="t" r="r" b="b"/>
              <a:pathLst>
                <a:path w="1269" h="516254">
                  <a:moveTo>
                    <a:pt x="941" y="0"/>
                  </a:moveTo>
                  <a:lnTo>
                    <a:pt x="0" y="516025"/>
                  </a:lnTo>
                </a:path>
              </a:pathLst>
            </a:custGeom>
            <a:ln w="25399">
              <a:solidFill>
                <a:srgbClr val="6D5F58"/>
              </a:solidFill>
            </a:ln>
          </p:spPr>
          <p:txBody>
            <a:bodyPr wrap="square" lIns="0" tIns="0" rIns="0" bIns="0" rtlCol="0"/>
            <a:lstStyle/>
            <a:p>
              <a:endParaRPr sz="2000"/>
            </a:p>
          </p:txBody>
        </p:sp>
        <p:sp>
          <p:nvSpPr>
            <p:cNvPr id="97" name="object 97"/>
            <p:cNvSpPr/>
            <p:nvPr/>
          </p:nvSpPr>
          <p:spPr>
            <a:xfrm>
              <a:off x="4345758" y="5183971"/>
              <a:ext cx="127000" cy="127635"/>
            </a:xfrm>
            <a:custGeom>
              <a:avLst/>
              <a:gdLst/>
              <a:ahLst/>
              <a:cxnLst/>
              <a:rect l="l" t="t" r="r" b="b"/>
              <a:pathLst>
                <a:path w="127000" h="127635">
                  <a:moveTo>
                    <a:pt x="0" y="0"/>
                  </a:moveTo>
                  <a:lnTo>
                    <a:pt x="63268" y="127115"/>
                  </a:lnTo>
                  <a:lnTo>
                    <a:pt x="101542" y="50915"/>
                  </a:lnTo>
                  <a:lnTo>
                    <a:pt x="63407" y="50915"/>
                  </a:lnTo>
                  <a:lnTo>
                    <a:pt x="0" y="0"/>
                  </a:lnTo>
                  <a:close/>
                </a:path>
                <a:path w="127000" h="127635">
                  <a:moveTo>
                    <a:pt x="127000" y="231"/>
                  </a:moveTo>
                  <a:lnTo>
                    <a:pt x="63407" y="50915"/>
                  </a:lnTo>
                  <a:lnTo>
                    <a:pt x="101542" y="50915"/>
                  </a:lnTo>
                  <a:lnTo>
                    <a:pt x="127000" y="231"/>
                  </a:lnTo>
                  <a:close/>
                </a:path>
              </a:pathLst>
            </a:custGeom>
            <a:solidFill>
              <a:srgbClr val="6D5F58"/>
            </a:solidFill>
          </p:spPr>
          <p:txBody>
            <a:bodyPr wrap="square" lIns="0" tIns="0" rIns="0" bIns="0" rtlCol="0"/>
            <a:lstStyle/>
            <a:p>
              <a:endParaRPr sz="2000"/>
            </a:p>
          </p:txBody>
        </p:sp>
        <p:sp>
          <p:nvSpPr>
            <p:cNvPr id="98" name="object 98"/>
            <p:cNvSpPr/>
            <p:nvPr/>
          </p:nvSpPr>
          <p:spPr>
            <a:xfrm>
              <a:off x="3979775" y="5311085"/>
              <a:ext cx="858519" cy="803910"/>
            </a:xfrm>
            <a:custGeom>
              <a:avLst/>
              <a:gdLst/>
              <a:ahLst/>
              <a:cxnLst/>
              <a:rect l="l" t="t" r="r" b="b"/>
              <a:pathLst>
                <a:path w="858520" h="803910">
                  <a:moveTo>
                    <a:pt x="0" y="0"/>
                  </a:moveTo>
                  <a:lnTo>
                    <a:pt x="858503" y="0"/>
                  </a:lnTo>
                  <a:lnTo>
                    <a:pt x="858503" y="803503"/>
                  </a:lnTo>
                  <a:lnTo>
                    <a:pt x="0" y="803503"/>
                  </a:lnTo>
                  <a:lnTo>
                    <a:pt x="0" y="0"/>
                  </a:lnTo>
                  <a:close/>
                </a:path>
              </a:pathLst>
            </a:custGeom>
            <a:solidFill>
              <a:srgbClr val="B38939"/>
            </a:solidFill>
          </p:spPr>
          <p:txBody>
            <a:bodyPr wrap="square" lIns="0" tIns="0" rIns="0" bIns="0" rtlCol="0"/>
            <a:lstStyle/>
            <a:p>
              <a:endParaRPr sz="2000"/>
            </a:p>
          </p:txBody>
        </p:sp>
        <p:sp>
          <p:nvSpPr>
            <p:cNvPr id="99" name="object 99"/>
            <p:cNvSpPr/>
            <p:nvPr/>
          </p:nvSpPr>
          <p:spPr>
            <a:xfrm>
              <a:off x="3979775" y="5311085"/>
              <a:ext cx="858519" cy="803910"/>
            </a:xfrm>
            <a:custGeom>
              <a:avLst/>
              <a:gdLst/>
              <a:ahLst/>
              <a:cxnLst/>
              <a:rect l="l" t="t" r="r" b="b"/>
              <a:pathLst>
                <a:path w="858520" h="803910">
                  <a:moveTo>
                    <a:pt x="0" y="0"/>
                  </a:moveTo>
                  <a:lnTo>
                    <a:pt x="858502" y="0"/>
                  </a:lnTo>
                  <a:lnTo>
                    <a:pt x="858502" y="803503"/>
                  </a:lnTo>
                  <a:lnTo>
                    <a:pt x="0" y="803503"/>
                  </a:lnTo>
                  <a:lnTo>
                    <a:pt x="0" y="0"/>
                  </a:lnTo>
                  <a:close/>
                </a:path>
              </a:pathLst>
            </a:custGeom>
            <a:ln w="25399">
              <a:solidFill>
                <a:srgbClr val="919191"/>
              </a:solidFill>
            </a:ln>
          </p:spPr>
          <p:txBody>
            <a:bodyPr wrap="square" lIns="0" tIns="0" rIns="0" bIns="0" rtlCol="0"/>
            <a:lstStyle/>
            <a:p>
              <a:endParaRPr sz="2000"/>
            </a:p>
          </p:txBody>
        </p:sp>
        <p:sp>
          <p:nvSpPr>
            <p:cNvPr id="100" name="object 100"/>
            <p:cNvSpPr/>
            <p:nvPr/>
          </p:nvSpPr>
          <p:spPr>
            <a:xfrm>
              <a:off x="4520738" y="5565371"/>
              <a:ext cx="261850" cy="266007"/>
            </a:xfrm>
            <a:prstGeom prst="rect">
              <a:avLst/>
            </a:prstGeom>
            <a:blipFill>
              <a:blip r:embed="rId14" cstate="print"/>
              <a:stretch>
                <a:fillRect/>
              </a:stretch>
            </a:blipFill>
          </p:spPr>
          <p:txBody>
            <a:bodyPr wrap="square" lIns="0" tIns="0" rIns="0" bIns="0" rtlCol="0"/>
            <a:lstStyle/>
            <a:p>
              <a:endParaRPr sz="2000"/>
            </a:p>
          </p:txBody>
        </p:sp>
        <p:sp>
          <p:nvSpPr>
            <p:cNvPr id="101" name="object 101"/>
            <p:cNvSpPr/>
            <p:nvPr/>
          </p:nvSpPr>
          <p:spPr>
            <a:xfrm>
              <a:off x="4577760" y="5621627"/>
              <a:ext cx="94615" cy="99695"/>
            </a:xfrm>
            <a:custGeom>
              <a:avLst/>
              <a:gdLst/>
              <a:ahLst/>
              <a:cxnLst/>
              <a:rect l="l" t="t" r="r" b="b"/>
              <a:pathLst>
                <a:path w="94614" h="99695">
                  <a:moveTo>
                    <a:pt x="41597" y="0"/>
                  </a:moveTo>
                  <a:lnTo>
                    <a:pt x="7880" y="21994"/>
                  </a:lnTo>
                  <a:lnTo>
                    <a:pt x="0" y="49350"/>
                  </a:lnTo>
                  <a:lnTo>
                    <a:pt x="656" y="57596"/>
                  </a:lnTo>
                  <a:lnTo>
                    <a:pt x="22706" y="91286"/>
                  </a:lnTo>
                  <a:lnTo>
                    <a:pt x="50184" y="99080"/>
                  </a:lnTo>
                  <a:lnTo>
                    <a:pt x="62392" y="96751"/>
                  </a:lnTo>
                  <a:lnTo>
                    <a:pt x="93523" y="55578"/>
                  </a:lnTo>
                  <a:lnTo>
                    <a:pt x="94625" y="38057"/>
                  </a:lnTo>
                  <a:lnTo>
                    <a:pt x="89882" y="25598"/>
                  </a:lnTo>
                  <a:lnTo>
                    <a:pt x="81901" y="15030"/>
                  </a:lnTo>
                  <a:lnTo>
                    <a:pt x="70988" y="6886"/>
                  </a:lnTo>
                  <a:lnTo>
                    <a:pt x="57451" y="1699"/>
                  </a:lnTo>
                  <a:lnTo>
                    <a:pt x="41597" y="0"/>
                  </a:lnTo>
                  <a:close/>
                </a:path>
              </a:pathLst>
            </a:custGeom>
            <a:solidFill>
              <a:srgbClr val="000000"/>
            </a:solidFill>
          </p:spPr>
          <p:txBody>
            <a:bodyPr wrap="square" lIns="0" tIns="0" rIns="0" bIns="0" rtlCol="0"/>
            <a:lstStyle/>
            <a:p>
              <a:endParaRPr sz="2000"/>
            </a:p>
          </p:txBody>
        </p:sp>
        <p:sp>
          <p:nvSpPr>
            <p:cNvPr id="102" name="object 102"/>
            <p:cNvSpPr/>
            <p:nvPr/>
          </p:nvSpPr>
          <p:spPr>
            <a:xfrm>
              <a:off x="4577760" y="5621627"/>
              <a:ext cx="94615" cy="99695"/>
            </a:xfrm>
            <a:custGeom>
              <a:avLst/>
              <a:gdLst/>
              <a:ahLst/>
              <a:cxnLst/>
              <a:rect l="l" t="t" r="r" b="b"/>
              <a:pathLst>
                <a:path w="94614" h="99695">
                  <a:moveTo>
                    <a:pt x="0" y="49351"/>
                  </a:moveTo>
                  <a:lnTo>
                    <a:pt x="16812" y="11488"/>
                  </a:lnTo>
                  <a:lnTo>
                    <a:pt x="41597" y="0"/>
                  </a:lnTo>
                  <a:lnTo>
                    <a:pt x="57451" y="1699"/>
                  </a:lnTo>
                  <a:lnTo>
                    <a:pt x="70988" y="6886"/>
                  </a:lnTo>
                  <a:lnTo>
                    <a:pt x="81900" y="15030"/>
                  </a:lnTo>
                  <a:lnTo>
                    <a:pt x="89882" y="25598"/>
                  </a:lnTo>
                  <a:lnTo>
                    <a:pt x="94624" y="38057"/>
                  </a:lnTo>
                  <a:lnTo>
                    <a:pt x="93523" y="55578"/>
                  </a:lnTo>
                  <a:lnTo>
                    <a:pt x="73281" y="91089"/>
                  </a:lnTo>
                  <a:lnTo>
                    <a:pt x="50183" y="99080"/>
                  </a:lnTo>
                  <a:lnTo>
                    <a:pt x="35496" y="97047"/>
                  </a:lnTo>
                  <a:lnTo>
                    <a:pt x="4793" y="70966"/>
                  </a:lnTo>
                  <a:lnTo>
                    <a:pt x="0" y="49351"/>
                  </a:lnTo>
                  <a:close/>
                </a:path>
              </a:pathLst>
            </a:custGeom>
            <a:ln w="50799">
              <a:solidFill>
                <a:srgbClr val="000000"/>
              </a:solidFill>
            </a:ln>
          </p:spPr>
          <p:txBody>
            <a:bodyPr wrap="square" lIns="0" tIns="0" rIns="0" bIns="0" rtlCol="0"/>
            <a:lstStyle/>
            <a:p>
              <a:endParaRPr sz="2000"/>
            </a:p>
          </p:txBody>
        </p:sp>
        <p:sp>
          <p:nvSpPr>
            <p:cNvPr id="103" name="object 103"/>
            <p:cNvSpPr/>
            <p:nvPr/>
          </p:nvSpPr>
          <p:spPr>
            <a:xfrm>
              <a:off x="4375265" y="5544589"/>
              <a:ext cx="261850" cy="266007"/>
            </a:xfrm>
            <a:prstGeom prst="rect">
              <a:avLst/>
            </a:prstGeom>
            <a:blipFill>
              <a:blip r:embed="rId15" cstate="print"/>
              <a:stretch>
                <a:fillRect/>
              </a:stretch>
            </a:blipFill>
          </p:spPr>
          <p:txBody>
            <a:bodyPr wrap="square" lIns="0" tIns="0" rIns="0" bIns="0" rtlCol="0"/>
            <a:lstStyle/>
            <a:p>
              <a:endParaRPr sz="2000"/>
            </a:p>
          </p:txBody>
        </p:sp>
        <p:sp>
          <p:nvSpPr>
            <p:cNvPr id="104" name="object 104"/>
            <p:cNvSpPr/>
            <p:nvPr/>
          </p:nvSpPr>
          <p:spPr>
            <a:xfrm>
              <a:off x="4429970" y="5600900"/>
              <a:ext cx="94615" cy="99695"/>
            </a:xfrm>
            <a:custGeom>
              <a:avLst/>
              <a:gdLst/>
              <a:ahLst/>
              <a:cxnLst/>
              <a:rect l="l" t="t" r="r" b="b"/>
              <a:pathLst>
                <a:path w="94614" h="99695">
                  <a:moveTo>
                    <a:pt x="41597" y="0"/>
                  </a:moveTo>
                  <a:lnTo>
                    <a:pt x="7880" y="21994"/>
                  </a:lnTo>
                  <a:lnTo>
                    <a:pt x="0" y="49350"/>
                  </a:lnTo>
                  <a:lnTo>
                    <a:pt x="656" y="57596"/>
                  </a:lnTo>
                  <a:lnTo>
                    <a:pt x="22706" y="91286"/>
                  </a:lnTo>
                  <a:lnTo>
                    <a:pt x="50184" y="99080"/>
                  </a:lnTo>
                  <a:lnTo>
                    <a:pt x="62392" y="96751"/>
                  </a:lnTo>
                  <a:lnTo>
                    <a:pt x="93523" y="55578"/>
                  </a:lnTo>
                  <a:lnTo>
                    <a:pt x="94625" y="38057"/>
                  </a:lnTo>
                  <a:lnTo>
                    <a:pt x="89882" y="25598"/>
                  </a:lnTo>
                  <a:lnTo>
                    <a:pt x="81901" y="15030"/>
                  </a:lnTo>
                  <a:lnTo>
                    <a:pt x="70988" y="6886"/>
                  </a:lnTo>
                  <a:lnTo>
                    <a:pt x="57451" y="1699"/>
                  </a:lnTo>
                  <a:lnTo>
                    <a:pt x="41597" y="0"/>
                  </a:lnTo>
                  <a:close/>
                </a:path>
              </a:pathLst>
            </a:custGeom>
            <a:solidFill>
              <a:srgbClr val="FFFFFF"/>
            </a:solidFill>
          </p:spPr>
          <p:txBody>
            <a:bodyPr wrap="square" lIns="0" tIns="0" rIns="0" bIns="0" rtlCol="0"/>
            <a:lstStyle/>
            <a:p>
              <a:endParaRPr sz="2000"/>
            </a:p>
          </p:txBody>
        </p:sp>
        <p:sp>
          <p:nvSpPr>
            <p:cNvPr id="105" name="object 105"/>
            <p:cNvSpPr/>
            <p:nvPr/>
          </p:nvSpPr>
          <p:spPr>
            <a:xfrm>
              <a:off x="4429970" y="5600900"/>
              <a:ext cx="94615" cy="99695"/>
            </a:xfrm>
            <a:custGeom>
              <a:avLst/>
              <a:gdLst/>
              <a:ahLst/>
              <a:cxnLst/>
              <a:rect l="l" t="t" r="r" b="b"/>
              <a:pathLst>
                <a:path w="94614" h="99695">
                  <a:moveTo>
                    <a:pt x="0" y="49351"/>
                  </a:moveTo>
                  <a:lnTo>
                    <a:pt x="16812" y="11488"/>
                  </a:lnTo>
                  <a:lnTo>
                    <a:pt x="41597" y="0"/>
                  </a:lnTo>
                  <a:lnTo>
                    <a:pt x="57451" y="1699"/>
                  </a:lnTo>
                  <a:lnTo>
                    <a:pt x="70988" y="6886"/>
                  </a:lnTo>
                  <a:lnTo>
                    <a:pt x="81900" y="15030"/>
                  </a:lnTo>
                  <a:lnTo>
                    <a:pt x="89882" y="25598"/>
                  </a:lnTo>
                  <a:lnTo>
                    <a:pt x="94624" y="38057"/>
                  </a:lnTo>
                  <a:lnTo>
                    <a:pt x="93523" y="55578"/>
                  </a:lnTo>
                  <a:lnTo>
                    <a:pt x="73281" y="91089"/>
                  </a:lnTo>
                  <a:lnTo>
                    <a:pt x="50183" y="99080"/>
                  </a:lnTo>
                  <a:lnTo>
                    <a:pt x="35496" y="97047"/>
                  </a:lnTo>
                  <a:lnTo>
                    <a:pt x="4793" y="70966"/>
                  </a:lnTo>
                  <a:lnTo>
                    <a:pt x="0" y="49351"/>
                  </a:lnTo>
                  <a:close/>
                </a:path>
              </a:pathLst>
            </a:custGeom>
            <a:ln w="50799">
              <a:solidFill>
                <a:srgbClr val="FFFFFF"/>
              </a:solidFill>
            </a:ln>
          </p:spPr>
          <p:txBody>
            <a:bodyPr wrap="square" lIns="0" tIns="0" rIns="0" bIns="0" rtlCol="0"/>
            <a:lstStyle/>
            <a:p>
              <a:endParaRPr sz="2000"/>
            </a:p>
          </p:txBody>
        </p:sp>
        <p:sp>
          <p:nvSpPr>
            <p:cNvPr id="106" name="object 106"/>
            <p:cNvSpPr/>
            <p:nvPr/>
          </p:nvSpPr>
          <p:spPr>
            <a:xfrm>
              <a:off x="4366953" y="5382491"/>
              <a:ext cx="261850" cy="266007"/>
            </a:xfrm>
            <a:prstGeom prst="rect">
              <a:avLst/>
            </a:prstGeom>
            <a:blipFill>
              <a:blip r:embed="rId16" cstate="print"/>
              <a:stretch>
                <a:fillRect/>
              </a:stretch>
            </a:blipFill>
          </p:spPr>
          <p:txBody>
            <a:bodyPr wrap="square" lIns="0" tIns="0" rIns="0" bIns="0" rtlCol="0"/>
            <a:lstStyle/>
            <a:p>
              <a:endParaRPr sz="2000"/>
            </a:p>
          </p:txBody>
        </p:sp>
        <p:sp>
          <p:nvSpPr>
            <p:cNvPr id="107" name="object 107"/>
            <p:cNvSpPr/>
            <p:nvPr/>
          </p:nvSpPr>
          <p:spPr>
            <a:xfrm>
              <a:off x="4422101" y="5439486"/>
              <a:ext cx="94615" cy="99695"/>
            </a:xfrm>
            <a:custGeom>
              <a:avLst/>
              <a:gdLst/>
              <a:ahLst/>
              <a:cxnLst/>
              <a:rect l="l" t="t" r="r" b="b"/>
              <a:pathLst>
                <a:path w="94614" h="99695">
                  <a:moveTo>
                    <a:pt x="41597" y="0"/>
                  </a:moveTo>
                  <a:lnTo>
                    <a:pt x="7880" y="21994"/>
                  </a:lnTo>
                  <a:lnTo>
                    <a:pt x="0" y="49350"/>
                  </a:lnTo>
                  <a:lnTo>
                    <a:pt x="656" y="57595"/>
                  </a:lnTo>
                  <a:lnTo>
                    <a:pt x="22706" y="91286"/>
                  </a:lnTo>
                  <a:lnTo>
                    <a:pt x="50183" y="99079"/>
                  </a:lnTo>
                  <a:lnTo>
                    <a:pt x="62392" y="96751"/>
                  </a:lnTo>
                  <a:lnTo>
                    <a:pt x="93523" y="55578"/>
                  </a:lnTo>
                  <a:lnTo>
                    <a:pt x="94625" y="38057"/>
                  </a:lnTo>
                  <a:lnTo>
                    <a:pt x="89882" y="25598"/>
                  </a:lnTo>
                  <a:lnTo>
                    <a:pt x="81901" y="15030"/>
                  </a:lnTo>
                  <a:lnTo>
                    <a:pt x="70988" y="6886"/>
                  </a:lnTo>
                  <a:lnTo>
                    <a:pt x="57451" y="1699"/>
                  </a:lnTo>
                  <a:lnTo>
                    <a:pt x="41597" y="0"/>
                  </a:lnTo>
                  <a:close/>
                </a:path>
              </a:pathLst>
            </a:custGeom>
            <a:solidFill>
              <a:srgbClr val="000000"/>
            </a:solidFill>
          </p:spPr>
          <p:txBody>
            <a:bodyPr wrap="square" lIns="0" tIns="0" rIns="0" bIns="0" rtlCol="0"/>
            <a:lstStyle/>
            <a:p>
              <a:endParaRPr sz="2000"/>
            </a:p>
          </p:txBody>
        </p:sp>
        <p:sp>
          <p:nvSpPr>
            <p:cNvPr id="108" name="object 108"/>
            <p:cNvSpPr/>
            <p:nvPr/>
          </p:nvSpPr>
          <p:spPr>
            <a:xfrm>
              <a:off x="4422101" y="5439486"/>
              <a:ext cx="94615" cy="99695"/>
            </a:xfrm>
            <a:custGeom>
              <a:avLst/>
              <a:gdLst/>
              <a:ahLst/>
              <a:cxnLst/>
              <a:rect l="l" t="t" r="r" b="b"/>
              <a:pathLst>
                <a:path w="94614" h="99695">
                  <a:moveTo>
                    <a:pt x="0" y="49351"/>
                  </a:moveTo>
                  <a:lnTo>
                    <a:pt x="16812" y="11488"/>
                  </a:lnTo>
                  <a:lnTo>
                    <a:pt x="41597" y="0"/>
                  </a:lnTo>
                  <a:lnTo>
                    <a:pt x="57451" y="1699"/>
                  </a:lnTo>
                  <a:lnTo>
                    <a:pt x="70988" y="6886"/>
                  </a:lnTo>
                  <a:lnTo>
                    <a:pt x="81900" y="15030"/>
                  </a:lnTo>
                  <a:lnTo>
                    <a:pt x="89882" y="25598"/>
                  </a:lnTo>
                  <a:lnTo>
                    <a:pt x="94624" y="38057"/>
                  </a:lnTo>
                  <a:lnTo>
                    <a:pt x="93523" y="55578"/>
                  </a:lnTo>
                  <a:lnTo>
                    <a:pt x="73281" y="91089"/>
                  </a:lnTo>
                  <a:lnTo>
                    <a:pt x="50183" y="99080"/>
                  </a:lnTo>
                  <a:lnTo>
                    <a:pt x="35496" y="97047"/>
                  </a:lnTo>
                  <a:lnTo>
                    <a:pt x="4793" y="70966"/>
                  </a:lnTo>
                  <a:lnTo>
                    <a:pt x="0" y="49351"/>
                  </a:lnTo>
                  <a:close/>
                </a:path>
              </a:pathLst>
            </a:custGeom>
            <a:ln w="50799">
              <a:solidFill>
                <a:srgbClr val="000000"/>
              </a:solidFill>
            </a:ln>
          </p:spPr>
          <p:txBody>
            <a:bodyPr wrap="square" lIns="0" tIns="0" rIns="0" bIns="0" rtlCol="0"/>
            <a:lstStyle/>
            <a:p>
              <a:endParaRPr sz="2000"/>
            </a:p>
          </p:txBody>
        </p:sp>
        <p:sp>
          <p:nvSpPr>
            <p:cNvPr id="109" name="object 109"/>
            <p:cNvSpPr/>
            <p:nvPr/>
          </p:nvSpPr>
          <p:spPr>
            <a:xfrm>
              <a:off x="4379422" y="5681749"/>
              <a:ext cx="266007" cy="266007"/>
            </a:xfrm>
            <a:prstGeom prst="rect">
              <a:avLst/>
            </a:prstGeom>
            <a:blipFill>
              <a:blip r:embed="rId17" cstate="print"/>
              <a:stretch>
                <a:fillRect/>
              </a:stretch>
            </a:blipFill>
          </p:spPr>
          <p:txBody>
            <a:bodyPr wrap="square" lIns="0" tIns="0" rIns="0" bIns="0" rtlCol="0"/>
            <a:lstStyle/>
            <a:p>
              <a:endParaRPr sz="2000"/>
            </a:p>
          </p:txBody>
        </p:sp>
        <p:sp>
          <p:nvSpPr>
            <p:cNvPr id="110" name="object 110"/>
            <p:cNvSpPr/>
            <p:nvPr/>
          </p:nvSpPr>
          <p:spPr>
            <a:xfrm>
              <a:off x="4437538" y="5738959"/>
              <a:ext cx="94615" cy="99695"/>
            </a:xfrm>
            <a:custGeom>
              <a:avLst/>
              <a:gdLst/>
              <a:ahLst/>
              <a:cxnLst/>
              <a:rect l="l" t="t" r="r" b="b"/>
              <a:pathLst>
                <a:path w="94614" h="99695">
                  <a:moveTo>
                    <a:pt x="41597" y="0"/>
                  </a:moveTo>
                  <a:lnTo>
                    <a:pt x="7880" y="21994"/>
                  </a:lnTo>
                  <a:lnTo>
                    <a:pt x="0" y="49351"/>
                  </a:lnTo>
                  <a:lnTo>
                    <a:pt x="656" y="57595"/>
                  </a:lnTo>
                  <a:lnTo>
                    <a:pt x="22705" y="91286"/>
                  </a:lnTo>
                  <a:lnTo>
                    <a:pt x="50182" y="99080"/>
                  </a:lnTo>
                  <a:lnTo>
                    <a:pt x="62391" y="96751"/>
                  </a:lnTo>
                  <a:lnTo>
                    <a:pt x="93522" y="55578"/>
                  </a:lnTo>
                  <a:lnTo>
                    <a:pt x="94624" y="38058"/>
                  </a:lnTo>
                  <a:lnTo>
                    <a:pt x="89881" y="25598"/>
                  </a:lnTo>
                  <a:lnTo>
                    <a:pt x="81900" y="15031"/>
                  </a:lnTo>
                  <a:lnTo>
                    <a:pt x="70988" y="6887"/>
                  </a:lnTo>
                  <a:lnTo>
                    <a:pt x="57451" y="1699"/>
                  </a:lnTo>
                  <a:lnTo>
                    <a:pt x="41597" y="0"/>
                  </a:lnTo>
                  <a:close/>
                </a:path>
              </a:pathLst>
            </a:custGeom>
            <a:solidFill>
              <a:srgbClr val="FFFFFF"/>
            </a:solidFill>
          </p:spPr>
          <p:txBody>
            <a:bodyPr wrap="square" lIns="0" tIns="0" rIns="0" bIns="0" rtlCol="0"/>
            <a:lstStyle/>
            <a:p>
              <a:endParaRPr sz="2000"/>
            </a:p>
          </p:txBody>
        </p:sp>
        <p:sp>
          <p:nvSpPr>
            <p:cNvPr id="111" name="object 111"/>
            <p:cNvSpPr/>
            <p:nvPr/>
          </p:nvSpPr>
          <p:spPr>
            <a:xfrm>
              <a:off x="4437538" y="5738959"/>
              <a:ext cx="94615" cy="99695"/>
            </a:xfrm>
            <a:custGeom>
              <a:avLst/>
              <a:gdLst/>
              <a:ahLst/>
              <a:cxnLst/>
              <a:rect l="l" t="t" r="r" b="b"/>
              <a:pathLst>
                <a:path w="94614" h="99695">
                  <a:moveTo>
                    <a:pt x="0" y="49351"/>
                  </a:moveTo>
                  <a:lnTo>
                    <a:pt x="16812" y="11488"/>
                  </a:lnTo>
                  <a:lnTo>
                    <a:pt x="41597" y="0"/>
                  </a:lnTo>
                  <a:lnTo>
                    <a:pt x="57451" y="1699"/>
                  </a:lnTo>
                  <a:lnTo>
                    <a:pt x="70988" y="6886"/>
                  </a:lnTo>
                  <a:lnTo>
                    <a:pt x="81900" y="15030"/>
                  </a:lnTo>
                  <a:lnTo>
                    <a:pt x="89882" y="25598"/>
                  </a:lnTo>
                  <a:lnTo>
                    <a:pt x="94624" y="38058"/>
                  </a:lnTo>
                  <a:lnTo>
                    <a:pt x="93523" y="55578"/>
                  </a:lnTo>
                  <a:lnTo>
                    <a:pt x="73281" y="91089"/>
                  </a:lnTo>
                  <a:lnTo>
                    <a:pt x="50183" y="99080"/>
                  </a:lnTo>
                  <a:lnTo>
                    <a:pt x="35496" y="97047"/>
                  </a:lnTo>
                  <a:lnTo>
                    <a:pt x="4793" y="70966"/>
                  </a:lnTo>
                  <a:lnTo>
                    <a:pt x="0" y="49351"/>
                  </a:lnTo>
                  <a:close/>
                </a:path>
              </a:pathLst>
            </a:custGeom>
            <a:ln w="50799">
              <a:solidFill>
                <a:srgbClr val="FFFFFF"/>
              </a:solidFill>
            </a:ln>
          </p:spPr>
          <p:txBody>
            <a:bodyPr wrap="square" lIns="0" tIns="0" rIns="0" bIns="0" rtlCol="0"/>
            <a:lstStyle/>
            <a:p>
              <a:endParaRPr sz="2000"/>
            </a:p>
          </p:txBody>
        </p:sp>
        <p:sp>
          <p:nvSpPr>
            <p:cNvPr id="112" name="object 112"/>
            <p:cNvSpPr/>
            <p:nvPr/>
          </p:nvSpPr>
          <p:spPr>
            <a:xfrm>
              <a:off x="4674524" y="5424055"/>
              <a:ext cx="261850" cy="266007"/>
            </a:xfrm>
            <a:prstGeom prst="rect">
              <a:avLst/>
            </a:prstGeom>
            <a:blipFill>
              <a:blip r:embed="rId18" cstate="print"/>
              <a:stretch>
                <a:fillRect/>
              </a:stretch>
            </a:blipFill>
          </p:spPr>
          <p:txBody>
            <a:bodyPr wrap="square" lIns="0" tIns="0" rIns="0" bIns="0" rtlCol="0"/>
            <a:lstStyle/>
            <a:p>
              <a:endParaRPr sz="2000"/>
            </a:p>
          </p:txBody>
        </p:sp>
        <p:sp>
          <p:nvSpPr>
            <p:cNvPr id="113" name="object 113"/>
            <p:cNvSpPr/>
            <p:nvPr/>
          </p:nvSpPr>
          <p:spPr>
            <a:xfrm>
              <a:off x="4730160" y="5481158"/>
              <a:ext cx="94615" cy="99695"/>
            </a:xfrm>
            <a:custGeom>
              <a:avLst/>
              <a:gdLst/>
              <a:ahLst/>
              <a:cxnLst/>
              <a:rect l="l" t="t" r="r" b="b"/>
              <a:pathLst>
                <a:path w="94614" h="99695">
                  <a:moveTo>
                    <a:pt x="41597" y="0"/>
                  </a:moveTo>
                  <a:lnTo>
                    <a:pt x="7880" y="21994"/>
                  </a:lnTo>
                  <a:lnTo>
                    <a:pt x="0" y="49350"/>
                  </a:lnTo>
                  <a:lnTo>
                    <a:pt x="656" y="57595"/>
                  </a:lnTo>
                  <a:lnTo>
                    <a:pt x="22706" y="91286"/>
                  </a:lnTo>
                  <a:lnTo>
                    <a:pt x="50183" y="99079"/>
                  </a:lnTo>
                  <a:lnTo>
                    <a:pt x="62392" y="96751"/>
                  </a:lnTo>
                  <a:lnTo>
                    <a:pt x="93523" y="55578"/>
                  </a:lnTo>
                  <a:lnTo>
                    <a:pt x="94625" y="38057"/>
                  </a:lnTo>
                  <a:lnTo>
                    <a:pt x="89882" y="25598"/>
                  </a:lnTo>
                  <a:lnTo>
                    <a:pt x="81901" y="15030"/>
                  </a:lnTo>
                  <a:lnTo>
                    <a:pt x="70988" y="6886"/>
                  </a:lnTo>
                  <a:lnTo>
                    <a:pt x="57451" y="1699"/>
                  </a:lnTo>
                  <a:lnTo>
                    <a:pt x="41597" y="0"/>
                  </a:lnTo>
                  <a:close/>
                </a:path>
              </a:pathLst>
            </a:custGeom>
            <a:solidFill>
              <a:srgbClr val="000000"/>
            </a:solidFill>
          </p:spPr>
          <p:txBody>
            <a:bodyPr wrap="square" lIns="0" tIns="0" rIns="0" bIns="0" rtlCol="0"/>
            <a:lstStyle/>
            <a:p>
              <a:endParaRPr sz="2000"/>
            </a:p>
          </p:txBody>
        </p:sp>
        <p:sp>
          <p:nvSpPr>
            <p:cNvPr id="114" name="object 114"/>
            <p:cNvSpPr/>
            <p:nvPr/>
          </p:nvSpPr>
          <p:spPr>
            <a:xfrm>
              <a:off x="4730160" y="5481158"/>
              <a:ext cx="94615" cy="99695"/>
            </a:xfrm>
            <a:custGeom>
              <a:avLst/>
              <a:gdLst/>
              <a:ahLst/>
              <a:cxnLst/>
              <a:rect l="l" t="t" r="r" b="b"/>
              <a:pathLst>
                <a:path w="94614" h="99695">
                  <a:moveTo>
                    <a:pt x="0" y="49351"/>
                  </a:moveTo>
                  <a:lnTo>
                    <a:pt x="16812" y="11488"/>
                  </a:lnTo>
                  <a:lnTo>
                    <a:pt x="41597" y="0"/>
                  </a:lnTo>
                  <a:lnTo>
                    <a:pt x="57451" y="1699"/>
                  </a:lnTo>
                  <a:lnTo>
                    <a:pt x="70988" y="6886"/>
                  </a:lnTo>
                  <a:lnTo>
                    <a:pt x="81900" y="15030"/>
                  </a:lnTo>
                  <a:lnTo>
                    <a:pt x="89882" y="25598"/>
                  </a:lnTo>
                  <a:lnTo>
                    <a:pt x="94625" y="38057"/>
                  </a:lnTo>
                  <a:lnTo>
                    <a:pt x="93523" y="55578"/>
                  </a:lnTo>
                  <a:lnTo>
                    <a:pt x="73281" y="91089"/>
                  </a:lnTo>
                  <a:lnTo>
                    <a:pt x="50183" y="99080"/>
                  </a:lnTo>
                  <a:lnTo>
                    <a:pt x="35496" y="97047"/>
                  </a:lnTo>
                  <a:lnTo>
                    <a:pt x="4793" y="70966"/>
                  </a:lnTo>
                  <a:lnTo>
                    <a:pt x="0" y="49351"/>
                  </a:lnTo>
                  <a:close/>
                </a:path>
              </a:pathLst>
            </a:custGeom>
            <a:ln w="50799">
              <a:solidFill>
                <a:srgbClr val="000000"/>
              </a:solidFill>
            </a:ln>
          </p:spPr>
          <p:txBody>
            <a:bodyPr wrap="square" lIns="0" tIns="0" rIns="0" bIns="0" rtlCol="0"/>
            <a:lstStyle/>
            <a:p>
              <a:endParaRPr sz="2000"/>
            </a:p>
          </p:txBody>
        </p:sp>
        <p:sp>
          <p:nvSpPr>
            <p:cNvPr id="115" name="object 115"/>
            <p:cNvSpPr/>
            <p:nvPr/>
          </p:nvSpPr>
          <p:spPr>
            <a:xfrm>
              <a:off x="4204854" y="5548746"/>
              <a:ext cx="261850" cy="270163"/>
            </a:xfrm>
            <a:prstGeom prst="rect">
              <a:avLst/>
            </a:prstGeom>
            <a:blipFill>
              <a:blip r:embed="rId19" cstate="print"/>
              <a:stretch>
                <a:fillRect/>
              </a:stretch>
            </a:blipFill>
          </p:spPr>
          <p:txBody>
            <a:bodyPr wrap="square" lIns="0" tIns="0" rIns="0" bIns="0" rtlCol="0"/>
            <a:lstStyle/>
            <a:p>
              <a:endParaRPr sz="2000"/>
            </a:p>
          </p:txBody>
        </p:sp>
        <p:sp>
          <p:nvSpPr>
            <p:cNvPr id="116" name="object 116"/>
            <p:cNvSpPr/>
            <p:nvPr/>
          </p:nvSpPr>
          <p:spPr>
            <a:xfrm>
              <a:off x="4260260" y="5607530"/>
              <a:ext cx="94615" cy="99695"/>
            </a:xfrm>
            <a:custGeom>
              <a:avLst/>
              <a:gdLst/>
              <a:ahLst/>
              <a:cxnLst/>
              <a:rect l="l" t="t" r="r" b="b"/>
              <a:pathLst>
                <a:path w="94614" h="99695">
                  <a:moveTo>
                    <a:pt x="41597" y="0"/>
                  </a:moveTo>
                  <a:lnTo>
                    <a:pt x="7880" y="21994"/>
                  </a:lnTo>
                  <a:lnTo>
                    <a:pt x="0" y="49350"/>
                  </a:lnTo>
                  <a:lnTo>
                    <a:pt x="657" y="57596"/>
                  </a:lnTo>
                  <a:lnTo>
                    <a:pt x="22707" y="91287"/>
                  </a:lnTo>
                  <a:lnTo>
                    <a:pt x="50184" y="99080"/>
                  </a:lnTo>
                  <a:lnTo>
                    <a:pt x="62392" y="96751"/>
                  </a:lnTo>
                  <a:lnTo>
                    <a:pt x="93523" y="55578"/>
                  </a:lnTo>
                  <a:lnTo>
                    <a:pt x="94625" y="38057"/>
                  </a:lnTo>
                  <a:lnTo>
                    <a:pt x="89882" y="25598"/>
                  </a:lnTo>
                  <a:lnTo>
                    <a:pt x="81901" y="15030"/>
                  </a:lnTo>
                  <a:lnTo>
                    <a:pt x="70988" y="6886"/>
                  </a:lnTo>
                  <a:lnTo>
                    <a:pt x="57451" y="1699"/>
                  </a:lnTo>
                  <a:lnTo>
                    <a:pt x="41597" y="0"/>
                  </a:lnTo>
                  <a:close/>
                </a:path>
              </a:pathLst>
            </a:custGeom>
            <a:solidFill>
              <a:srgbClr val="000000"/>
            </a:solidFill>
          </p:spPr>
          <p:txBody>
            <a:bodyPr wrap="square" lIns="0" tIns="0" rIns="0" bIns="0" rtlCol="0"/>
            <a:lstStyle/>
            <a:p>
              <a:endParaRPr sz="2000"/>
            </a:p>
          </p:txBody>
        </p:sp>
        <p:sp>
          <p:nvSpPr>
            <p:cNvPr id="117" name="object 117"/>
            <p:cNvSpPr/>
            <p:nvPr/>
          </p:nvSpPr>
          <p:spPr>
            <a:xfrm>
              <a:off x="4260260" y="5607530"/>
              <a:ext cx="94615" cy="99695"/>
            </a:xfrm>
            <a:custGeom>
              <a:avLst/>
              <a:gdLst/>
              <a:ahLst/>
              <a:cxnLst/>
              <a:rect l="l" t="t" r="r" b="b"/>
              <a:pathLst>
                <a:path w="94614" h="99695">
                  <a:moveTo>
                    <a:pt x="0" y="49351"/>
                  </a:moveTo>
                  <a:lnTo>
                    <a:pt x="16812" y="11488"/>
                  </a:lnTo>
                  <a:lnTo>
                    <a:pt x="41597" y="0"/>
                  </a:lnTo>
                  <a:lnTo>
                    <a:pt x="57451" y="1699"/>
                  </a:lnTo>
                  <a:lnTo>
                    <a:pt x="70988" y="6886"/>
                  </a:lnTo>
                  <a:lnTo>
                    <a:pt x="81900" y="15030"/>
                  </a:lnTo>
                  <a:lnTo>
                    <a:pt x="89882" y="25598"/>
                  </a:lnTo>
                  <a:lnTo>
                    <a:pt x="94624" y="38057"/>
                  </a:lnTo>
                  <a:lnTo>
                    <a:pt x="93523" y="55578"/>
                  </a:lnTo>
                  <a:lnTo>
                    <a:pt x="73281" y="91089"/>
                  </a:lnTo>
                  <a:lnTo>
                    <a:pt x="50183" y="99080"/>
                  </a:lnTo>
                  <a:lnTo>
                    <a:pt x="35496" y="97047"/>
                  </a:lnTo>
                  <a:lnTo>
                    <a:pt x="4793" y="70966"/>
                  </a:lnTo>
                  <a:lnTo>
                    <a:pt x="0" y="49351"/>
                  </a:lnTo>
                  <a:close/>
                </a:path>
              </a:pathLst>
            </a:custGeom>
            <a:ln w="50799">
              <a:solidFill>
                <a:srgbClr val="000000"/>
              </a:solidFill>
            </a:ln>
          </p:spPr>
          <p:txBody>
            <a:bodyPr wrap="square" lIns="0" tIns="0" rIns="0" bIns="0" rtlCol="0"/>
            <a:lstStyle/>
            <a:p>
              <a:endParaRPr sz="2000"/>
            </a:p>
          </p:txBody>
        </p:sp>
        <p:sp>
          <p:nvSpPr>
            <p:cNvPr id="118" name="object 118"/>
            <p:cNvSpPr/>
            <p:nvPr/>
          </p:nvSpPr>
          <p:spPr>
            <a:xfrm>
              <a:off x="4204854" y="5702531"/>
              <a:ext cx="261850" cy="266007"/>
            </a:xfrm>
            <a:prstGeom prst="rect">
              <a:avLst/>
            </a:prstGeom>
            <a:blipFill>
              <a:blip r:embed="rId20" cstate="print"/>
              <a:stretch>
                <a:fillRect/>
              </a:stretch>
            </a:blipFill>
          </p:spPr>
          <p:txBody>
            <a:bodyPr wrap="square" lIns="0" tIns="0" rIns="0" bIns="0" rtlCol="0"/>
            <a:lstStyle/>
            <a:p>
              <a:endParaRPr sz="2000"/>
            </a:p>
          </p:txBody>
        </p:sp>
        <p:sp>
          <p:nvSpPr>
            <p:cNvPr id="119" name="object 119"/>
            <p:cNvSpPr/>
            <p:nvPr/>
          </p:nvSpPr>
          <p:spPr>
            <a:xfrm>
              <a:off x="4260260" y="5759930"/>
              <a:ext cx="94615" cy="99695"/>
            </a:xfrm>
            <a:custGeom>
              <a:avLst/>
              <a:gdLst/>
              <a:ahLst/>
              <a:cxnLst/>
              <a:rect l="l" t="t" r="r" b="b"/>
              <a:pathLst>
                <a:path w="94614" h="99695">
                  <a:moveTo>
                    <a:pt x="41597" y="0"/>
                  </a:moveTo>
                  <a:lnTo>
                    <a:pt x="7880" y="21994"/>
                  </a:lnTo>
                  <a:lnTo>
                    <a:pt x="0" y="49351"/>
                  </a:lnTo>
                  <a:lnTo>
                    <a:pt x="657" y="57596"/>
                  </a:lnTo>
                  <a:lnTo>
                    <a:pt x="22707" y="91287"/>
                  </a:lnTo>
                  <a:lnTo>
                    <a:pt x="50184" y="99080"/>
                  </a:lnTo>
                  <a:lnTo>
                    <a:pt x="62392" y="96751"/>
                  </a:lnTo>
                  <a:lnTo>
                    <a:pt x="93523" y="55578"/>
                  </a:lnTo>
                  <a:lnTo>
                    <a:pt x="94625" y="38057"/>
                  </a:lnTo>
                  <a:lnTo>
                    <a:pt x="89882" y="25598"/>
                  </a:lnTo>
                  <a:lnTo>
                    <a:pt x="81901" y="15030"/>
                  </a:lnTo>
                  <a:lnTo>
                    <a:pt x="70988" y="6886"/>
                  </a:lnTo>
                  <a:lnTo>
                    <a:pt x="57451" y="1699"/>
                  </a:lnTo>
                  <a:lnTo>
                    <a:pt x="41597" y="0"/>
                  </a:lnTo>
                  <a:close/>
                </a:path>
              </a:pathLst>
            </a:custGeom>
            <a:solidFill>
              <a:srgbClr val="000000"/>
            </a:solidFill>
          </p:spPr>
          <p:txBody>
            <a:bodyPr wrap="square" lIns="0" tIns="0" rIns="0" bIns="0" rtlCol="0"/>
            <a:lstStyle/>
            <a:p>
              <a:endParaRPr sz="2000"/>
            </a:p>
          </p:txBody>
        </p:sp>
        <p:sp>
          <p:nvSpPr>
            <p:cNvPr id="120" name="object 120"/>
            <p:cNvSpPr/>
            <p:nvPr/>
          </p:nvSpPr>
          <p:spPr>
            <a:xfrm>
              <a:off x="4260260" y="5759930"/>
              <a:ext cx="94615" cy="99695"/>
            </a:xfrm>
            <a:custGeom>
              <a:avLst/>
              <a:gdLst/>
              <a:ahLst/>
              <a:cxnLst/>
              <a:rect l="l" t="t" r="r" b="b"/>
              <a:pathLst>
                <a:path w="94614" h="99695">
                  <a:moveTo>
                    <a:pt x="0" y="49351"/>
                  </a:moveTo>
                  <a:lnTo>
                    <a:pt x="16812" y="11488"/>
                  </a:lnTo>
                  <a:lnTo>
                    <a:pt x="41597" y="0"/>
                  </a:lnTo>
                  <a:lnTo>
                    <a:pt x="57451" y="1699"/>
                  </a:lnTo>
                  <a:lnTo>
                    <a:pt x="70988" y="6886"/>
                  </a:lnTo>
                  <a:lnTo>
                    <a:pt x="81900" y="15030"/>
                  </a:lnTo>
                  <a:lnTo>
                    <a:pt x="89882" y="25598"/>
                  </a:lnTo>
                  <a:lnTo>
                    <a:pt x="94624" y="38058"/>
                  </a:lnTo>
                  <a:lnTo>
                    <a:pt x="93523" y="55578"/>
                  </a:lnTo>
                  <a:lnTo>
                    <a:pt x="73281" y="91089"/>
                  </a:lnTo>
                  <a:lnTo>
                    <a:pt x="50183" y="99080"/>
                  </a:lnTo>
                  <a:lnTo>
                    <a:pt x="35496" y="97047"/>
                  </a:lnTo>
                  <a:lnTo>
                    <a:pt x="4793" y="70966"/>
                  </a:lnTo>
                  <a:lnTo>
                    <a:pt x="0" y="49351"/>
                  </a:lnTo>
                  <a:close/>
                </a:path>
              </a:pathLst>
            </a:custGeom>
            <a:ln w="50799">
              <a:solidFill>
                <a:srgbClr val="000000"/>
              </a:solidFill>
            </a:ln>
          </p:spPr>
          <p:txBody>
            <a:bodyPr wrap="square" lIns="0" tIns="0" rIns="0" bIns="0" rtlCol="0"/>
            <a:lstStyle/>
            <a:p>
              <a:endParaRPr sz="2000"/>
            </a:p>
          </p:txBody>
        </p:sp>
        <p:sp>
          <p:nvSpPr>
            <p:cNvPr id="121" name="object 121"/>
            <p:cNvSpPr/>
            <p:nvPr/>
          </p:nvSpPr>
          <p:spPr>
            <a:xfrm>
              <a:off x="4533207" y="5685906"/>
              <a:ext cx="261850" cy="266007"/>
            </a:xfrm>
            <a:prstGeom prst="rect">
              <a:avLst/>
            </a:prstGeom>
            <a:blipFill>
              <a:blip r:embed="rId21" cstate="print"/>
              <a:stretch>
                <a:fillRect/>
              </a:stretch>
            </a:blipFill>
          </p:spPr>
          <p:txBody>
            <a:bodyPr wrap="square" lIns="0" tIns="0" rIns="0" bIns="0" rtlCol="0"/>
            <a:lstStyle/>
            <a:p>
              <a:endParaRPr sz="2000"/>
            </a:p>
          </p:txBody>
        </p:sp>
        <p:sp>
          <p:nvSpPr>
            <p:cNvPr id="122" name="object 122"/>
            <p:cNvSpPr/>
            <p:nvPr/>
          </p:nvSpPr>
          <p:spPr>
            <a:xfrm>
              <a:off x="4589938" y="5744207"/>
              <a:ext cx="94615" cy="99695"/>
            </a:xfrm>
            <a:custGeom>
              <a:avLst/>
              <a:gdLst/>
              <a:ahLst/>
              <a:cxnLst/>
              <a:rect l="l" t="t" r="r" b="b"/>
              <a:pathLst>
                <a:path w="94614" h="99695">
                  <a:moveTo>
                    <a:pt x="41597" y="0"/>
                  </a:moveTo>
                  <a:lnTo>
                    <a:pt x="7880" y="21994"/>
                  </a:lnTo>
                  <a:lnTo>
                    <a:pt x="0" y="49351"/>
                  </a:lnTo>
                  <a:lnTo>
                    <a:pt x="656" y="57595"/>
                  </a:lnTo>
                  <a:lnTo>
                    <a:pt x="22705" y="91286"/>
                  </a:lnTo>
                  <a:lnTo>
                    <a:pt x="50182" y="99080"/>
                  </a:lnTo>
                  <a:lnTo>
                    <a:pt x="62391" y="96751"/>
                  </a:lnTo>
                  <a:lnTo>
                    <a:pt x="93522" y="55578"/>
                  </a:lnTo>
                  <a:lnTo>
                    <a:pt x="94624" y="38058"/>
                  </a:lnTo>
                  <a:lnTo>
                    <a:pt x="89881" y="25598"/>
                  </a:lnTo>
                  <a:lnTo>
                    <a:pt x="81900" y="15031"/>
                  </a:lnTo>
                  <a:lnTo>
                    <a:pt x="70988" y="6887"/>
                  </a:lnTo>
                  <a:lnTo>
                    <a:pt x="57451" y="1699"/>
                  </a:lnTo>
                  <a:lnTo>
                    <a:pt x="41597" y="0"/>
                  </a:lnTo>
                  <a:close/>
                </a:path>
              </a:pathLst>
            </a:custGeom>
            <a:solidFill>
              <a:srgbClr val="FFFFFF"/>
            </a:solidFill>
          </p:spPr>
          <p:txBody>
            <a:bodyPr wrap="square" lIns="0" tIns="0" rIns="0" bIns="0" rtlCol="0"/>
            <a:lstStyle/>
            <a:p>
              <a:endParaRPr sz="2000"/>
            </a:p>
          </p:txBody>
        </p:sp>
        <p:sp>
          <p:nvSpPr>
            <p:cNvPr id="123" name="object 123"/>
            <p:cNvSpPr/>
            <p:nvPr/>
          </p:nvSpPr>
          <p:spPr>
            <a:xfrm>
              <a:off x="4589938" y="5744207"/>
              <a:ext cx="94615" cy="99695"/>
            </a:xfrm>
            <a:custGeom>
              <a:avLst/>
              <a:gdLst/>
              <a:ahLst/>
              <a:cxnLst/>
              <a:rect l="l" t="t" r="r" b="b"/>
              <a:pathLst>
                <a:path w="94614" h="99695">
                  <a:moveTo>
                    <a:pt x="0" y="49351"/>
                  </a:moveTo>
                  <a:lnTo>
                    <a:pt x="16812" y="11488"/>
                  </a:lnTo>
                  <a:lnTo>
                    <a:pt x="41597" y="0"/>
                  </a:lnTo>
                  <a:lnTo>
                    <a:pt x="57451" y="1699"/>
                  </a:lnTo>
                  <a:lnTo>
                    <a:pt x="70988" y="6886"/>
                  </a:lnTo>
                  <a:lnTo>
                    <a:pt x="81900" y="15030"/>
                  </a:lnTo>
                  <a:lnTo>
                    <a:pt x="89882" y="25598"/>
                  </a:lnTo>
                  <a:lnTo>
                    <a:pt x="94624" y="38058"/>
                  </a:lnTo>
                  <a:lnTo>
                    <a:pt x="93523" y="55578"/>
                  </a:lnTo>
                  <a:lnTo>
                    <a:pt x="73281" y="91089"/>
                  </a:lnTo>
                  <a:lnTo>
                    <a:pt x="50183" y="99080"/>
                  </a:lnTo>
                  <a:lnTo>
                    <a:pt x="35496" y="97047"/>
                  </a:lnTo>
                  <a:lnTo>
                    <a:pt x="4793" y="70966"/>
                  </a:lnTo>
                  <a:lnTo>
                    <a:pt x="0" y="49351"/>
                  </a:lnTo>
                  <a:close/>
                </a:path>
              </a:pathLst>
            </a:custGeom>
            <a:ln w="50799">
              <a:solidFill>
                <a:srgbClr val="FFFFFF"/>
              </a:solidFill>
            </a:ln>
          </p:spPr>
          <p:txBody>
            <a:bodyPr wrap="square" lIns="0" tIns="0" rIns="0" bIns="0" rtlCol="0"/>
            <a:lstStyle/>
            <a:p>
              <a:endParaRPr sz="2000"/>
            </a:p>
          </p:txBody>
        </p:sp>
        <p:sp>
          <p:nvSpPr>
            <p:cNvPr id="124" name="object 124"/>
            <p:cNvSpPr/>
            <p:nvPr/>
          </p:nvSpPr>
          <p:spPr>
            <a:xfrm>
              <a:off x="4204854" y="5843848"/>
              <a:ext cx="261850" cy="266007"/>
            </a:xfrm>
            <a:prstGeom prst="rect">
              <a:avLst/>
            </a:prstGeom>
            <a:blipFill>
              <a:blip r:embed="rId22" cstate="print"/>
              <a:stretch>
                <a:fillRect/>
              </a:stretch>
            </a:blipFill>
          </p:spPr>
          <p:txBody>
            <a:bodyPr wrap="square" lIns="0" tIns="0" rIns="0" bIns="0" rtlCol="0"/>
            <a:lstStyle/>
            <a:p>
              <a:endParaRPr sz="2000"/>
            </a:p>
          </p:txBody>
        </p:sp>
        <p:sp>
          <p:nvSpPr>
            <p:cNvPr id="125" name="object 125"/>
            <p:cNvSpPr/>
            <p:nvPr/>
          </p:nvSpPr>
          <p:spPr>
            <a:xfrm>
              <a:off x="4260260" y="5902045"/>
              <a:ext cx="94615" cy="99695"/>
            </a:xfrm>
            <a:custGeom>
              <a:avLst/>
              <a:gdLst/>
              <a:ahLst/>
              <a:cxnLst/>
              <a:rect l="l" t="t" r="r" b="b"/>
              <a:pathLst>
                <a:path w="94614" h="99695">
                  <a:moveTo>
                    <a:pt x="41597" y="0"/>
                  </a:moveTo>
                  <a:lnTo>
                    <a:pt x="7880" y="21994"/>
                  </a:lnTo>
                  <a:lnTo>
                    <a:pt x="0" y="49350"/>
                  </a:lnTo>
                  <a:lnTo>
                    <a:pt x="656" y="57596"/>
                  </a:lnTo>
                  <a:lnTo>
                    <a:pt x="22706" y="91286"/>
                  </a:lnTo>
                  <a:lnTo>
                    <a:pt x="50184" y="99080"/>
                  </a:lnTo>
                  <a:lnTo>
                    <a:pt x="62392" y="96751"/>
                  </a:lnTo>
                  <a:lnTo>
                    <a:pt x="93523" y="55578"/>
                  </a:lnTo>
                  <a:lnTo>
                    <a:pt x="94625" y="38057"/>
                  </a:lnTo>
                  <a:lnTo>
                    <a:pt x="89882" y="25598"/>
                  </a:lnTo>
                  <a:lnTo>
                    <a:pt x="81901" y="15030"/>
                  </a:lnTo>
                  <a:lnTo>
                    <a:pt x="70988" y="6886"/>
                  </a:lnTo>
                  <a:lnTo>
                    <a:pt x="57451" y="1699"/>
                  </a:lnTo>
                  <a:lnTo>
                    <a:pt x="41597" y="0"/>
                  </a:lnTo>
                  <a:close/>
                </a:path>
              </a:pathLst>
            </a:custGeom>
            <a:solidFill>
              <a:srgbClr val="FFFFFF"/>
            </a:solidFill>
          </p:spPr>
          <p:txBody>
            <a:bodyPr wrap="square" lIns="0" tIns="0" rIns="0" bIns="0" rtlCol="0"/>
            <a:lstStyle/>
            <a:p>
              <a:endParaRPr sz="2000"/>
            </a:p>
          </p:txBody>
        </p:sp>
        <p:sp>
          <p:nvSpPr>
            <p:cNvPr id="126" name="object 126"/>
            <p:cNvSpPr/>
            <p:nvPr/>
          </p:nvSpPr>
          <p:spPr>
            <a:xfrm>
              <a:off x="4260260" y="5902045"/>
              <a:ext cx="94615" cy="99695"/>
            </a:xfrm>
            <a:custGeom>
              <a:avLst/>
              <a:gdLst/>
              <a:ahLst/>
              <a:cxnLst/>
              <a:rect l="l" t="t" r="r" b="b"/>
              <a:pathLst>
                <a:path w="94614" h="99695">
                  <a:moveTo>
                    <a:pt x="0" y="49351"/>
                  </a:moveTo>
                  <a:lnTo>
                    <a:pt x="16812" y="11488"/>
                  </a:lnTo>
                  <a:lnTo>
                    <a:pt x="41597" y="0"/>
                  </a:lnTo>
                  <a:lnTo>
                    <a:pt x="57451" y="1699"/>
                  </a:lnTo>
                  <a:lnTo>
                    <a:pt x="70988" y="6886"/>
                  </a:lnTo>
                  <a:lnTo>
                    <a:pt x="81900" y="15030"/>
                  </a:lnTo>
                  <a:lnTo>
                    <a:pt x="89882" y="25598"/>
                  </a:lnTo>
                  <a:lnTo>
                    <a:pt x="94624" y="38057"/>
                  </a:lnTo>
                  <a:lnTo>
                    <a:pt x="93523" y="55578"/>
                  </a:lnTo>
                  <a:lnTo>
                    <a:pt x="73281" y="91089"/>
                  </a:lnTo>
                  <a:lnTo>
                    <a:pt x="50183" y="99080"/>
                  </a:lnTo>
                  <a:lnTo>
                    <a:pt x="35496" y="97047"/>
                  </a:lnTo>
                  <a:lnTo>
                    <a:pt x="4793" y="70966"/>
                  </a:lnTo>
                  <a:lnTo>
                    <a:pt x="0" y="49351"/>
                  </a:lnTo>
                  <a:close/>
                </a:path>
              </a:pathLst>
            </a:custGeom>
            <a:ln w="50799">
              <a:solidFill>
                <a:srgbClr val="FFFFFF"/>
              </a:solidFill>
            </a:ln>
          </p:spPr>
          <p:txBody>
            <a:bodyPr wrap="square" lIns="0" tIns="0" rIns="0" bIns="0" rtlCol="0"/>
            <a:lstStyle/>
            <a:p>
              <a:endParaRPr sz="2000"/>
            </a:p>
          </p:txBody>
        </p:sp>
        <p:sp>
          <p:nvSpPr>
            <p:cNvPr id="127" name="object 127"/>
            <p:cNvSpPr/>
            <p:nvPr/>
          </p:nvSpPr>
          <p:spPr>
            <a:xfrm>
              <a:off x="4674524" y="5581997"/>
              <a:ext cx="261850" cy="266007"/>
            </a:xfrm>
            <a:prstGeom prst="rect">
              <a:avLst/>
            </a:prstGeom>
            <a:blipFill>
              <a:blip r:embed="rId23" cstate="print"/>
              <a:stretch>
                <a:fillRect/>
              </a:stretch>
            </a:blipFill>
          </p:spPr>
          <p:txBody>
            <a:bodyPr wrap="square" lIns="0" tIns="0" rIns="0" bIns="0" rtlCol="0"/>
            <a:lstStyle/>
            <a:p>
              <a:endParaRPr sz="2000"/>
            </a:p>
          </p:txBody>
        </p:sp>
        <p:sp>
          <p:nvSpPr>
            <p:cNvPr id="128" name="object 128"/>
            <p:cNvSpPr/>
            <p:nvPr/>
          </p:nvSpPr>
          <p:spPr>
            <a:xfrm>
              <a:off x="4730160" y="5639393"/>
              <a:ext cx="94615" cy="99695"/>
            </a:xfrm>
            <a:custGeom>
              <a:avLst/>
              <a:gdLst/>
              <a:ahLst/>
              <a:cxnLst/>
              <a:rect l="l" t="t" r="r" b="b"/>
              <a:pathLst>
                <a:path w="94614" h="99695">
                  <a:moveTo>
                    <a:pt x="41597" y="0"/>
                  </a:moveTo>
                  <a:lnTo>
                    <a:pt x="7880" y="21994"/>
                  </a:lnTo>
                  <a:lnTo>
                    <a:pt x="0" y="49350"/>
                  </a:lnTo>
                  <a:lnTo>
                    <a:pt x="657" y="57596"/>
                  </a:lnTo>
                  <a:lnTo>
                    <a:pt x="22707" y="91287"/>
                  </a:lnTo>
                  <a:lnTo>
                    <a:pt x="50184" y="99080"/>
                  </a:lnTo>
                  <a:lnTo>
                    <a:pt x="62392" y="96751"/>
                  </a:lnTo>
                  <a:lnTo>
                    <a:pt x="93523" y="55578"/>
                  </a:lnTo>
                  <a:lnTo>
                    <a:pt x="94625" y="38057"/>
                  </a:lnTo>
                  <a:lnTo>
                    <a:pt x="89882" y="25598"/>
                  </a:lnTo>
                  <a:lnTo>
                    <a:pt x="81901" y="15030"/>
                  </a:lnTo>
                  <a:lnTo>
                    <a:pt x="70988" y="6886"/>
                  </a:lnTo>
                  <a:lnTo>
                    <a:pt x="57451" y="1699"/>
                  </a:lnTo>
                  <a:lnTo>
                    <a:pt x="41597" y="0"/>
                  </a:lnTo>
                  <a:close/>
                </a:path>
              </a:pathLst>
            </a:custGeom>
            <a:solidFill>
              <a:srgbClr val="000000"/>
            </a:solidFill>
          </p:spPr>
          <p:txBody>
            <a:bodyPr wrap="square" lIns="0" tIns="0" rIns="0" bIns="0" rtlCol="0"/>
            <a:lstStyle/>
            <a:p>
              <a:endParaRPr sz="2000"/>
            </a:p>
          </p:txBody>
        </p:sp>
        <p:sp>
          <p:nvSpPr>
            <p:cNvPr id="129" name="object 129"/>
            <p:cNvSpPr/>
            <p:nvPr/>
          </p:nvSpPr>
          <p:spPr>
            <a:xfrm>
              <a:off x="4730160" y="5639393"/>
              <a:ext cx="94615" cy="99695"/>
            </a:xfrm>
            <a:custGeom>
              <a:avLst/>
              <a:gdLst/>
              <a:ahLst/>
              <a:cxnLst/>
              <a:rect l="l" t="t" r="r" b="b"/>
              <a:pathLst>
                <a:path w="94614" h="99695">
                  <a:moveTo>
                    <a:pt x="0" y="49351"/>
                  </a:moveTo>
                  <a:lnTo>
                    <a:pt x="16812" y="11488"/>
                  </a:lnTo>
                  <a:lnTo>
                    <a:pt x="41597" y="0"/>
                  </a:lnTo>
                  <a:lnTo>
                    <a:pt x="57451" y="1699"/>
                  </a:lnTo>
                  <a:lnTo>
                    <a:pt x="70988" y="6886"/>
                  </a:lnTo>
                  <a:lnTo>
                    <a:pt x="81900" y="15030"/>
                  </a:lnTo>
                  <a:lnTo>
                    <a:pt x="89882" y="25598"/>
                  </a:lnTo>
                  <a:lnTo>
                    <a:pt x="94625" y="38057"/>
                  </a:lnTo>
                  <a:lnTo>
                    <a:pt x="93523" y="55578"/>
                  </a:lnTo>
                  <a:lnTo>
                    <a:pt x="73281" y="91089"/>
                  </a:lnTo>
                  <a:lnTo>
                    <a:pt x="50183" y="99080"/>
                  </a:lnTo>
                  <a:lnTo>
                    <a:pt x="35496" y="97047"/>
                  </a:lnTo>
                  <a:lnTo>
                    <a:pt x="4793" y="70966"/>
                  </a:lnTo>
                  <a:lnTo>
                    <a:pt x="0" y="49351"/>
                  </a:lnTo>
                  <a:close/>
                </a:path>
              </a:pathLst>
            </a:custGeom>
            <a:ln w="50799">
              <a:solidFill>
                <a:srgbClr val="000000"/>
              </a:solidFill>
            </a:ln>
          </p:spPr>
          <p:txBody>
            <a:bodyPr wrap="square" lIns="0" tIns="0" rIns="0" bIns="0" rtlCol="0"/>
            <a:lstStyle/>
            <a:p>
              <a:endParaRPr sz="2000"/>
            </a:p>
          </p:txBody>
        </p:sp>
        <p:sp>
          <p:nvSpPr>
            <p:cNvPr id="130" name="object 130"/>
            <p:cNvSpPr/>
            <p:nvPr/>
          </p:nvSpPr>
          <p:spPr>
            <a:xfrm>
              <a:off x="4662054" y="5706687"/>
              <a:ext cx="261850" cy="266007"/>
            </a:xfrm>
            <a:prstGeom prst="rect">
              <a:avLst/>
            </a:prstGeom>
            <a:blipFill>
              <a:blip r:embed="rId24" cstate="print"/>
              <a:stretch>
                <a:fillRect/>
              </a:stretch>
            </a:blipFill>
          </p:spPr>
          <p:txBody>
            <a:bodyPr wrap="square" lIns="0" tIns="0" rIns="0" bIns="0" rtlCol="0"/>
            <a:lstStyle/>
            <a:p>
              <a:endParaRPr sz="2000"/>
            </a:p>
          </p:txBody>
        </p:sp>
        <p:sp>
          <p:nvSpPr>
            <p:cNvPr id="131" name="object 131"/>
            <p:cNvSpPr/>
            <p:nvPr/>
          </p:nvSpPr>
          <p:spPr>
            <a:xfrm>
              <a:off x="4717555" y="5763894"/>
              <a:ext cx="94615" cy="99695"/>
            </a:xfrm>
            <a:custGeom>
              <a:avLst/>
              <a:gdLst/>
              <a:ahLst/>
              <a:cxnLst/>
              <a:rect l="l" t="t" r="r" b="b"/>
              <a:pathLst>
                <a:path w="94614" h="99695">
                  <a:moveTo>
                    <a:pt x="41597" y="0"/>
                  </a:moveTo>
                  <a:lnTo>
                    <a:pt x="7880" y="21994"/>
                  </a:lnTo>
                  <a:lnTo>
                    <a:pt x="0" y="49350"/>
                  </a:lnTo>
                  <a:lnTo>
                    <a:pt x="656" y="57596"/>
                  </a:lnTo>
                  <a:lnTo>
                    <a:pt x="22706" y="91286"/>
                  </a:lnTo>
                  <a:lnTo>
                    <a:pt x="50184" y="99080"/>
                  </a:lnTo>
                  <a:lnTo>
                    <a:pt x="62392" y="96751"/>
                  </a:lnTo>
                  <a:lnTo>
                    <a:pt x="93523" y="55578"/>
                  </a:lnTo>
                  <a:lnTo>
                    <a:pt x="94625" y="38057"/>
                  </a:lnTo>
                  <a:lnTo>
                    <a:pt x="89882" y="25598"/>
                  </a:lnTo>
                  <a:lnTo>
                    <a:pt x="81901" y="15030"/>
                  </a:lnTo>
                  <a:lnTo>
                    <a:pt x="70988" y="6886"/>
                  </a:lnTo>
                  <a:lnTo>
                    <a:pt x="57451" y="1699"/>
                  </a:lnTo>
                  <a:lnTo>
                    <a:pt x="41597" y="0"/>
                  </a:lnTo>
                  <a:close/>
                </a:path>
              </a:pathLst>
            </a:custGeom>
            <a:solidFill>
              <a:srgbClr val="FFFFFF"/>
            </a:solidFill>
          </p:spPr>
          <p:txBody>
            <a:bodyPr wrap="square" lIns="0" tIns="0" rIns="0" bIns="0" rtlCol="0"/>
            <a:lstStyle/>
            <a:p>
              <a:endParaRPr sz="2000"/>
            </a:p>
          </p:txBody>
        </p:sp>
        <p:sp>
          <p:nvSpPr>
            <p:cNvPr id="132" name="object 132"/>
            <p:cNvSpPr/>
            <p:nvPr/>
          </p:nvSpPr>
          <p:spPr>
            <a:xfrm>
              <a:off x="4717555" y="5763894"/>
              <a:ext cx="94615" cy="99695"/>
            </a:xfrm>
            <a:custGeom>
              <a:avLst/>
              <a:gdLst/>
              <a:ahLst/>
              <a:cxnLst/>
              <a:rect l="l" t="t" r="r" b="b"/>
              <a:pathLst>
                <a:path w="94614" h="99695">
                  <a:moveTo>
                    <a:pt x="0" y="49351"/>
                  </a:moveTo>
                  <a:lnTo>
                    <a:pt x="16812" y="11488"/>
                  </a:lnTo>
                  <a:lnTo>
                    <a:pt x="41597" y="0"/>
                  </a:lnTo>
                  <a:lnTo>
                    <a:pt x="57451" y="1699"/>
                  </a:lnTo>
                  <a:lnTo>
                    <a:pt x="70988" y="6886"/>
                  </a:lnTo>
                  <a:lnTo>
                    <a:pt x="81900" y="15030"/>
                  </a:lnTo>
                  <a:lnTo>
                    <a:pt x="89882" y="25598"/>
                  </a:lnTo>
                  <a:lnTo>
                    <a:pt x="94625" y="38057"/>
                  </a:lnTo>
                  <a:lnTo>
                    <a:pt x="93523" y="55578"/>
                  </a:lnTo>
                  <a:lnTo>
                    <a:pt x="73281" y="91089"/>
                  </a:lnTo>
                  <a:lnTo>
                    <a:pt x="50183" y="99080"/>
                  </a:lnTo>
                  <a:lnTo>
                    <a:pt x="35496" y="97047"/>
                  </a:lnTo>
                  <a:lnTo>
                    <a:pt x="4793" y="70966"/>
                  </a:lnTo>
                  <a:lnTo>
                    <a:pt x="0" y="49351"/>
                  </a:lnTo>
                  <a:close/>
                </a:path>
              </a:pathLst>
            </a:custGeom>
            <a:ln w="50799">
              <a:solidFill>
                <a:srgbClr val="FFFFFF"/>
              </a:solidFill>
            </a:ln>
          </p:spPr>
          <p:txBody>
            <a:bodyPr wrap="square" lIns="0" tIns="0" rIns="0" bIns="0" rtlCol="0"/>
            <a:lstStyle/>
            <a:p>
              <a:endParaRPr sz="2000"/>
            </a:p>
          </p:txBody>
        </p:sp>
        <p:sp>
          <p:nvSpPr>
            <p:cNvPr id="133" name="object 133"/>
            <p:cNvSpPr/>
            <p:nvPr/>
          </p:nvSpPr>
          <p:spPr>
            <a:xfrm>
              <a:off x="4059383" y="5823066"/>
              <a:ext cx="266007" cy="266007"/>
            </a:xfrm>
            <a:prstGeom prst="rect">
              <a:avLst/>
            </a:prstGeom>
            <a:blipFill>
              <a:blip r:embed="rId25" cstate="print"/>
              <a:stretch>
                <a:fillRect/>
              </a:stretch>
            </a:blipFill>
          </p:spPr>
          <p:txBody>
            <a:bodyPr wrap="square" lIns="0" tIns="0" rIns="0" bIns="0" rtlCol="0"/>
            <a:lstStyle/>
            <a:p>
              <a:endParaRPr sz="2000"/>
            </a:p>
          </p:txBody>
        </p:sp>
        <p:sp>
          <p:nvSpPr>
            <p:cNvPr id="134" name="object 134"/>
            <p:cNvSpPr/>
            <p:nvPr/>
          </p:nvSpPr>
          <p:spPr>
            <a:xfrm>
              <a:off x="4117747" y="5879029"/>
              <a:ext cx="94615" cy="99695"/>
            </a:xfrm>
            <a:custGeom>
              <a:avLst/>
              <a:gdLst/>
              <a:ahLst/>
              <a:cxnLst/>
              <a:rect l="l" t="t" r="r" b="b"/>
              <a:pathLst>
                <a:path w="94614" h="99695">
                  <a:moveTo>
                    <a:pt x="41597" y="0"/>
                  </a:moveTo>
                  <a:lnTo>
                    <a:pt x="7880" y="21994"/>
                  </a:lnTo>
                  <a:lnTo>
                    <a:pt x="0" y="49350"/>
                  </a:lnTo>
                  <a:lnTo>
                    <a:pt x="656" y="57596"/>
                  </a:lnTo>
                  <a:lnTo>
                    <a:pt x="22706" y="91286"/>
                  </a:lnTo>
                  <a:lnTo>
                    <a:pt x="50184" y="99080"/>
                  </a:lnTo>
                  <a:lnTo>
                    <a:pt x="62392" y="96751"/>
                  </a:lnTo>
                  <a:lnTo>
                    <a:pt x="93523" y="55578"/>
                  </a:lnTo>
                  <a:lnTo>
                    <a:pt x="94625" y="38057"/>
                  </a:lnTo>
                  <a:lnTo>
                    <a:pt x="89882" y="25598"/>
                  </a:lnTo>
                  <a:lnTo>
                    <a:pt x="81901" y="15030"/>
                  </a:lnTo>
                  <a:lnTo>
                    <a:pt x="70988" y="6886"/>
                  </a:lnTo>
                  <a:lnTo>
                    <a:pt x="57451" y="1699"/>
                  </a:lnTo>
                  <a:lnTo>
                    <a:pt x="41597" y="0"/>
                  </a:lnTo>
                  <a:close/>
                </a:path>
              </a:pathLst>
            </a:custGeom>
            <a:solidFill>
              <a:srgbClr val="000000"/>
            </a:solidFill>
          </p:spPr>
          <p:txBody>
            <a:bodyPr wrap="square" lIns="0" tIns="0" rIns="0" bIns="0" rtlCol="0"/>
            <a:lstStyle/>
            <a:p>
              <a:endParaRPr sz="2000"/>
            </a:p>
          </p:txBody>
        </p:sp>
        <p:sp>
          <p:nvSpPr>
            <p:cNvPr id="135" name="object 135"/>
            <p:cNvSpPr/>
            <p:nvPr/>
          </p:nvSpPr>
          <p:spPr>
            <a:xfrm>
              <a:off x="4117747" y="5879029"/>
              <a:ext cx="94615" cy="99695"/>
            </a:xfrm>
            <a:custGeom>
              <a:avLst/>
              <a:gdLst/>
              <a:ahLst/>
              <a:cxnLst/>
              <a:rect l="l" t="t" r="r" b="b"/>
              <a:pathLst>
                <a:path w="94614" h="99695">
                  <a:moveTo>
                    <a:pt x="0" y="49351"/>
                  </a:moveTo>
                  <a:lnTo>
                    <a:pt x="16812" y="11488"/>
                  </a:lnTo>
                  <a:lnTo>
                    <a:pt x="41597" y="0"/>
                  </a:lnTo>
                  <a:lnTo>
                    <a:pt x="57451" y="1699"/>
                  </a:lnTo>
                  <a:lnTo>
                    <a:pt x="70988" y="6886"/>
                  </a:lnTo>
                  <a:lnTo>
                    <a:pt x="81900" y="15030"/>
                  </a:lnTo>
                  <a:lnTo>
                    <a:pt x="89882" y="25598"/>
                  </a:lnTo>
                  <a:lnTo>
                    <a:pt x="94624" y="38057"/>
                  </a:lnTo>
                  <a:lnTo>
                    <a:pt x="93523" y="55578"/>
                  </a:lnTo>
                  <a:lnTo>
                    <a:pt x="73281" y="91089"/>
                  </a:lnTo>
                  <a:lnTo>
                    <a:pt x="50183" y="99080"/>
                  </a:lnTo>
                  <a:lnTo>
                    <a:pt x="35496" y="97047"/>
                  </a:lnTo>
                  <a:lnTo>
                    <a:pt x="4793" y="70966"/>
                  </a:lnTo>
                  <a:lnTo>
                    <a:pt x="0" y="49351"/>
                  </a:lnTo>
                  <a:close/>
                </a:path>
              </a:pathLst>
            </a:custGeom>
            <a:ln w="50799">
              <a:solidFill>
                <a:srgbClr val="000000"/>
              </a:solidFill>
            </a:ln>
          </p:spPr>
          <p:txBody>
            <a:bodyPr wrap="square" lIns="0" tIns="0" rIns="0" bIns="0" rtlCol="0"/>
            <a:lstStyle/>
            <a:p>
              <a:endParaRPr sz="2000"/>
            </a:p>
          </p:txBody>
        </p:sp>
        <p:sp>
          <p:nvSpPr>
            <p:cNvPr id="136" name="object 136"/>
            <p:cNvSpPr/>
            <p:nvPr/>
          </p:nvSpPr>
          <p:spPr>
            <a:xfrm>
              <a:off x="4204854" y="5968539"/>
              <a:ext cx="261850" cy="266007"/>
            </a:xfrm>
            <a:prstGeom prst="rect">
              <a:avLst/>
            </a:prstGeom>
            <a:blipFill>
              <a:blip r:embed="rId26" cstate="print"/>
              <a:stretch>
                <a:fillRect/>
              </a:stretch>
            </a:blipFill>
          </p:spPr>
          <p:txBody>
            <a:bodyPr wrap="square" lIns="0" tIns="0" rIns="0" bIns="0" rtlCol="0"/>
            <a:lstStyle/>
            <a:p>
              <a:endParaRPr sz="2000"/>
            </a:p>
          </p:txBody>
        </p:sp>
        <p:sp>
          <p:nvSpPr>
            <p:cNvPr id="137" name="object 137"/>
            <p:cNvSpPr/>
            <p:nvPr/>
          </p:nvSpPr>
          <p:spPr>
            <a:xfrm>
              <a:off x="4260260" y="6025351"/>
              <a:ext cx="94615" cy="99695"/>
            </a:xfrm>
            <a:custGeom>
              <a:avLst/>
              <a:gdLst/>
              <a:ahLst/>
              <a:cxnLst/>
              <a:rect l="l" t="t" r="r" b="b"/>
              <a:pathLst>
                <a:path w="94614" h="99695">
                  <a:moveTo>
                    <a:pt x="41597" y="0"/>
                  </a:moveTo>
                  <a:lnTo>
                    <a:pt x="7880" y="21994"/>
                  </a:lnTo>
                  <a:lnTo>
                    <a:pt x="0" y="49350"/>
                  </a:lnTo>
                  <a:lnTo>
                    <a:pt x="656" y="57596"/>
                  </a:lnTo>
                  <a:lnTo>
                    <a:pt x="22706" y="91286"/>
                  </a:lnTo>
                  <a:lnTo>
                    <a:pt x="50184" y="99080"/>
                  </a:lnTo>
                  <a:lnTo>
                    <a:pt x="62392" y="96751"/>
                  </a:lnTo>
                  <a:lnTo>
                    <a:pt x="93523" y="55578"/>
                  </a:lnTo>
                  <a:lnTo>
                    <a:pt x="94625" y="38057"/>
                  </a:lnTo>
                  <a:lnTo>
                    <a:pt x="89882" y="25598"/>
                  </a:lnTo>
                  <a:lnTo>
                    <a:pt x="81901" y="15030"/>
                  </a:lnTo>
                  <a:lnTo>
                    <a:pt x="70988" y="6886"/>
                  </a:lnTo>
                  <a:lnTo>
                    <a:pt x="57451" y="1699"/>
                  </a:lnTo>
                  <a:lnTo>
                    <a:pt x="41597" y="0"/>
                  </a:lnTo>
                  <a:close/>
                </a:path>
              </a:pathLst>
            </a:custGeom>
            <a:solidFill>
              <a:srgbClr val="FFFFFF"/>
            </a:solidFill>
          </p:spPr>
          <p:txBody>
            <a:bodyPr wrap="square" lIns="0" tIns="0" rIns="0" bIns="0" rtlCol="0"/>
            <a:lstStyle/>
            <a:p>
              <a:endParaRPr sz="2000"/>
            </a:p>
          </p:txBody>
        </p:sp>
        <p:sp>
          <p:nvSpPr>
            <p:cNvPr id="138" name="object 138"/>
            <p:cNvSpPr/>
            <p:nvPr/>
          </p:nvSpPr>
          <p:spPr>
            <a:xfrm>
              <a:off x="4260260" y="6025351"/>
              <a:ext cx="94615" cy="99695"/>
            </a:xfrm>
            <a:custGeom>
              <a:avLst/>
              <a:gdLst/>
              <a:ahLst/>
              <a:cxnLst/>
              <a:rect l="l" t="t" r="r" b="b"/>
              <a:pathLst>
                <a:path w="94614" h="99695">
                  <a:moveTo>
                    <a:pt x="0" y="49351"/>
                  </a:moveTo>
                  <a:lnTo>
                    <a:pt x="16812" y="11488"/>
                  </a:lnTo>
                  <a:lnTo>
                    <a:pt x="41597" y="0"/>
                  </a:lnTo>
                  <a:lnTo>
                    <a:pt x="57451" y="1699"/>
                  </a:lnTo>
                  <a:lnTo>
                    <a:pt x="70988" y="6886"/>
                  </a:lnTo>
                  <a:lnTo>
                    <a:pt x="81900" y="15030"/>
                  </a:lnTo>
                  <a:lnTo>
                    <a:pt x="89882" y="25598"/>
                  </a:lnTo>
                  <a:lnTo>
                    <a:pt x="94624" y="38058"/>
                  </a:lnTo>
                  <a:lnTo>
                    <a:pt x="93523" y="55578"/>
                  </a:lnTo>
                  <a:lnTo>
                    <a:pt x="73281" y="91089"/>
                  </a:lnTo>
                  <a:lnTo>
                    <a:pt x="50183" y="99080"/>
                  </a:lnTo>
                  <a:lnTo>
                    <a:pt x="35496" y="97047"/>
                  </a:lnTo>
                  <a:lnTo>
                    <a:pt x="4793" y="70966"/>
                  </a:lnTo>
                  <a:lnTo>
                    <a:pt x="0" y="49351"/>
                  </a:lnTo>
                  <a:close/>
                </a:path>
              </a:pathLst>
            </a:custGeom>
            <a:ln w="50799">
              <a:solidFill>
                <a:srgbClr val="FFFFFF"/>
              </a:solidFill>
            </a:ln>
          </p:spPr>
          <p:txBody>
            <a:bodyPr wrap="square" lIns="0" tIns="0" rIns="0" bIns="0" rtlCol="0"/>
            <a:lstStyle/>
            <a:p>
              <a:endParaRPr sz="2000"/>
            </a:p>
          </p:txBody>
        </p:sp>
        <p:sp>
          <p:nvSpPr>
            <p:cNvPr id="139" name="object 139"/>
            <p:cNvSpPr/>
            <p:nvPr/>
          </p:nvSpPr>
          <p:spPr>
            <a:xfrm>
              <a:off x="4059383" y="5976851"/>
              <a:ext cx="266007" cy="266007"/>
            </a:xfrm>
            <a:prstGeom prst="rect">
              <a:avLst/>
            </a:prstGeom>
            <a:blipFill>
              <a:blip r:embed="rId27" cstate="print"/>
              <a:stretch>
                <a:fillRect/>
              </a:stretch>
            </a:blipFill>
          </p:spPr>
          <p:txBody>
            <a:bodyPr wrap="square" lIns="0" tIns="0" rIns="0" bIns="0" rtlCol="0"/>
            <a:lstStyle/>
            <a:p>
              <a:endParaRPr sz="2000"/>
            </a:p>
          </p:txBody>
        </p:sp>
        <p:sp>
          <p:nvSpPr>
            <p:cNvPr id="140" name="object 140"/>
            <p:cNvSpPr/>
            <p:nvPr/>
          </p:nvSpPr>
          <p:spPr>
            <a:xfrm>
              <a:off x="4117747" y="6032716"/>
              <a:ext cx="94615" cy="99695"/>
            </a:xfrm>
            <a:custGeom>
              <a:avLst/>
              <a:gdLst/>
              <a:ahLst/>
              <a:cxnLst/>
              <a:rect l="l" t="t" r="r" b="b"/>
              <a:pathLst>
                <a:path w="94614" h="99695">
                  <a:moveTo>
                    <a:pt x="41597" y="0"/>
                  </a:moveTo>
                  <a:lnTo>
                    <a:pt x="7880" y="21994"/>
                  </a:lnTo>
                  <a:lnTo>
                    <a:pt x="0" y="49350"/>
                  </a:lnTo>
                  <a:lnTo>
                    <a:pt x="656" y="57596"/>
                  </a:lnTo>
                  <a:lnTo>
                    <a:pt x="22706" y="91286"/>
                  </a:lnTo>
                  <a:lnTo>
                    <a:pt x="50184" y="99080"/>
                  </a:lnTo>
                  <a:lnTo>
                    <a:pt x="62392" y="96751"/>
                  </a:lnTo>
                  <a:lnTo>
                    <a:pt x="93523" y="55578"/>
                  </a:lnTo>
                  <a:lnTo>
                    <a:pt x="94625" y="38057"/>
                  </a:lnTo>
                  <a:lnTo>
                    <a:pt x="89882" y="25598"/>
                  </a:lnTo>
                  <a:lnTo>
                    <a:pt x="81901" y="15030"/>
                  </a:lnTo>
                  <a:lnTo>
                    <a:pt x="70988" y="6886"/>
                  </a:lnTo>
                  <a:lnTo>
                    <a:pt x="57451" y="1699"/>
                  </a:lnTo>
                  <a:lnTo>
                    <a:pt x="41597" y="0"/>
                  </a:lnTo>
                  <a:close/>
                </a:path>
              </a:pathLst>
            </a:custGeom>
            <a:solidFill>
              <a:srgbClr val="000000"/>
            </a:solidFill>
          </p:spPr>
          <p:txBody>
            <a:bodyPr wrap="square" lIns="0" tIns="0" rIns="0" bIns="0" rtlCol="0"/>
            <a:lstStyle/>
            <a:p>
              <a:endParaRPr sz="2000"/>
            </a:p>
          </p:txBody>
        </p:sp>
        <p:sp>
          <p:nvSpPr>
            <p:cNvPr id="141" name="object 141"/>
            <p:cNvSpPr/>
            <p:nvPr/>
          </p:nvSpPr>
          <p:spPr>
            <a:xfrm>
              <a:off x="4117747" y="6032716"/>
              <a:ext cx="94615" cy="99695"/>
            </a:xfrm>
            <a:custGeom>
              <a:avLst/>
              <a:gdLst/>
              <a:ahLst/>
              <a:cxnLst/>
              <a:rect l="l" t="t" r="r" b="b"/>
              <a:pathLst>
                <a:path w="94614" h="99695">
                  <a:moveTo>
                    <a:pt x="0" y="49351"/>
                  </a:moveTo>
                  <a:lnTo>
                    <a:pt x="16812" y="11488"/>
                  </a:lnTo>
                  <a:lnTo>
                    <a:pt x="41597" y="0"/>
                  </a:lnTo>
                  <a:lnTo>
                    <a:pt x="57451" y="1699"/>
                  </a:lnTo>
                  <a:lnTo>
                    <a:pt x="70988" y="6886"/>
                  </a:lnTo>
                  <a:lnTo>
                    <a:pt x="81900" y="15030"/>
                  </a:lnTo>
                  <a:lnTo>
                    <a:pt x="89882" y="25598"/>
                  </a:lnTo>
                  <a:lnTo>
                    <a:pt x="94624" y="38058"/>
                  </a:lnTo>
                  <a:lnTo>
                    <a:pt x="93523" y="55578"/>
                  </a:lnTo>
                  <a:lnTo>
                    <a:pt x="73281" y="91089"/>
                  </a:lnTo>
                  <a:lnTo>
                    <a:pt x="50183" y="99080"/>
                  </a:lnTo>
                  <a:lnTo>
                    <a:pt x="35496" y="97047"/>
                  </a:lnTo>
                  <a:lnTo>
                    <a:pt x="4793" y="70966"/>
                  </a:lnTo>
                  <a:lnTo>
                    <a:pt x="0" y="49351"/>
                  </a:lnTo>
                  <a:close/>
                </a:path>
              </a:pathLst>
            </a:custGeom>
            <a:ln w="50799">
              <a:solidFill>
                <a:srgbClr val="000000"/>
              </a:solidFill>
            </a:ln>
          </p:spPr>
          <p:txBody>
            <a:bodyPr wrap="square" lIns="0" tIns="0" rIns="0" bIns="0" rtlCol="0"/>
            <a:lstStyle/>
            <a:p>
              <a:endParaRPr sz="2000"/>
            </a:p>
          </p:txBody>
        </p:sp>
        <p:sp>
          <p:nvSpPr>
            <p:cNvPr id="142" name="object 142"/>
            <p:cNvSpPr/>
            <p:nvPr/>
          </p:nvSpPr>
          <p:spPr>
            <a:xfrm>
              <a:off x="4641273" y="5810597"/>
              <a:ext cx="261850" cy="266007"/>
            </a:xfrm>
            <a:prstGeom prst="rect">
              <a:avLst/>
            </a:prstGeom>
            <a:blipFill>
              <a:blip r:embed="rId28" cstate="print"/>
              <a:stretch>
                <a:fillRect/>
              </a:stretch>
            </a:blipFill>
          </p:spPr>
          <p:txBody>
            <a:bodyPr wrap="square" lIns="0" tIns="0" rIns="0" bIns="0" rtlCol="0"/>
            <a:lstStyle/>
            <a:p>
              <a:endParaRPr sz="2000"/>
            </a:p>
          </p:txBody>
        </p:sp>
        <p:sp>
          <p:nvSpPr>
            <p:cNvPr id="143" name="object 143"/>
            <p:cNvSpPr/>
            <p:nvPr/>
          </p:nvSpPr>
          <p:spPr>
            <a:xfrm>
              <a:off x="4698669" y="5866512"/>
              <a:ext cx="94615" cy="99695"/>
            </a:xfrm>
            <a:custGeom>
              <a:avLst/>
              <a:gdLst/>
              <a:ahLst/>
              <a:cxnLst/>
              <a:rect l="l" t="t" r="r" b="b"/>
              <a:pathLst>
                <a:path w="94614" h="99695">
                  <a:moveTo>
                    <a:pt x="41597" y="0"/>
                  </a:moveTo>
                  <a:lnTo>
                    <a:pt x="7880" y="21994"/>
                  </a:lnTo>
                  <a:lnTo>
                    <a:pt x="0" y="49350"/>
                  </a:lnTo>
                  <a:lnTo>
                    <a:pt x="656" y="57596"/>
                  </a:lnTo>
                  <a:lnTo>
                    <a:pt x="22706" y="91286"/>
                  </a:lnTo>
                  <a:lnTo>
                    <a:pt x="50184" y="99080"/>
                  </a:lnTo>
                  <a:lnTo>
                    <a:pt x="62392" y="96751"/>
                  </a:lnTo>
                  <a:lnTo>
                    <a:pt x="93523" y="55578"/>
                  </a:lnTo>
                  <a:lnTo>
                    <a:pt x="94625" y="38057"/>
                  </a:lnTo>
                  <a:lnTo>
                    <a:pt x="89882" y="25598"/>
                  </a:lnTo>
                  <a:lnTo>
                    <a:pt x="81901" y="15030"/>
                  </a:lnTo>
                  <a:lnTo>
                    <a:pt x="70988" y="6886"/>
                  </a:lnTo>
                  <a:lnTo>
                    <a:pt x="57451" y="1699"/>
                  </a:lnTo>
                  <a:lnTo>
                    <a:pt x="41597" y="0"/>
                  </a:lnTo>
                  <a:close/>
                </a:path>
              </a:pathLst>
            </a:custGeom>
            <a:solidFill>
              <a:srgbClr val="FFFFFF"/>
            </a:solidFill>
          </p:spPr>
          <p:txBody>
            <a:bodyPr wrap="square" lIns="0" tIns="0" rIns="0" bIns="0" rtlCol="0"/>
            <a:lstStyle/>
            <a:p>
              <a:endParaRPr sz="2000"/>
            </a:p>
          </p:txBody>
        </p:sp>
        <p:sp>
          <p:nvSpPr>
            <p:cNvPr id="144" name="object 144"/>
            <p:cNvSpPr/>
            <p:nvPr/>
          </p:nvSpPr>
          <p:spPr>
            <a:xfrm>
              <a:off x="4698669" y="5866512"/>
              <a:ext cx="94615" cy="99695"/>
            </a:xfrm>
            <a:custGeom>
              <a:avLst/>
              <a:gdLst/>
              <a:ahLst/>
              <a:cxnLst/>
              <a:rect l="l" t="t" r="r" b="b"/>
              <a:pathLst>
                <a:path w="94614" h="99695">
                  <a:moveTo>
                    <a:pt x="0" y="49351"/>
                  </a:moveTo>
                  <a:lnTo>
                    <a:pt x="16812" y="11488"/>
                  </a:lnTo>
                  <a:lnTo>
                    <a:pt x="41597" y="0"/>
                  </a:lnTo>
                  <a:lnTo>
                    <a:pt x="57451" y="1699"/>
                  </a:lnTo>
                  <a:lnTo>
                    <a:pt x="70988" y="6886"/>
                  </a:lnTo>
                  <a:lnTo>
                    <a:pt x="81900" y="15030"/>
                  </a:lnTo>
                  <a:lnTo>
                    <a:pt x="89882" y="25598"/>
                  </a:lnTo>
                  <a:lnTo>
                    <a:pt x="94624" y="38057"/>
                  </a:lnTo>
                  <a:lnTo>
                    <a:pt x="93523" y="55578"/>
                  </a:lnTo>
                  <a:lnTo>
                    <a:pt x="73281" y="91089"/>
                  </a:lnTo>
                  <a:lnTo>
                    <a:pt x="50183" y="99080"/>
                  </a:lnTo>
                  <a:lnTo>
                    <a:pt x="35496" y="97047"/>
                  </a:lnTo>
                  <a:lnTo>
                    <a:pt x="4793" y="70966"/>
                  </a:lnTo>
                  <a:lnTo>
                    <a:pt x="0" y="49351"/>
                  </a:lnTo>
                  <a:close/>
                </a:path>
              </a:pathLst>
            </a:custGeom>
            <a:ln w="50799">
              <a:solidFill>
                <a:srgbClr val="FFFFFF"/>
              </a:solidFill>
            </a:ln>
          </p:spPr>
          <p:txBody>
            <a:bodyPr wrap="square" lIns="0" tIns="0" rIns="0" bIns="0" rtlCol="0"/>
            <a:lstStyle/>
            <a:p>
              <a:endParaRPr sz="2000"/>
            </a:p>
          </p:txBody>
        </p:sp>
        <p:sp>
          <p:nvSpPr>
            <p:cNvPr id="145" name="object 145"/>
            <p:cNvSpPr/>
            <p:nvPr/>
          </p:nvSpPr>
          <p:spPr>
            <a:xfrm>
              <a:off x="4524895" y="5956070"/>
              <a:ext cx="266007" cy="266007"/>
            </a:xfrm>
            <a:prstGeom prst="rect">
              <a:avLst/>
            </a:prstGeom>
            <a:blipFill>
              <a:blip r:embed="rId29" cstate="print"/>
              <a:stretch>
                <a:fillRect/>
              </a:stretch>
            </a:blipFill>
          </p:spPr>
          <p:txBody>
            <a:bodyPr wrap="square" lIns="0" tIns="0" rIns="0" bIns="0" rtlCol="0"/>
            <a:lstStyle/>
            <a:p>
              <a:endParaRPr sz="2000"/>
            </a:p>
          </p:txBody>
        </p:sp>
        <p:sp>
          <p:nvSpPr>
            <p:cNvPr id="146" name="object 146"/>
            <p:cNvSpPr/>
            <p:nvPr/>
          </p:nvSpPr>
          <p:spPr>
            <a:xfrm>
              <a:off x="4582908" y="6013376"/>
              <a:ext cx="94615" cy="99695"/>
            </a:xfrm>
            <a:custGeom>
              <a:avLst/>
              <a:gdLst/>
              <a:ahLst/>
              <a:cxnLst/>
              <a:rect l="l" t="t" r="r" b="b"/>
              <a:pathLst>
                <a:path w="94614" h="99695">
                  <a:moveTo>
                    <a:pt x="41597" y="0"/>
                  </a:moveTo>
                  <a:lnTo>
                    <a:pt x="7880" y="21994"/>
                  </a:lnTo>
                  <a:lnTo>
                    <a:pt x="0" y="49350"/>
                  </a:lnTo>
                  <a:lnTo>
                    <a:pt x="656" y="57595"/>
                  </a:lnTo>
                  <a:lnTo>
                    <a:pt x="22706" y="91286"/>
                  </a:lnTo>
                  <a:lnTo>
                    <a:pt x="50182" y="99080"/>
                  </a:lnTo>
                  <a:lnTo>
                    <a:pt x="62391" y="96752"/>
                  </a:lnTo>
                  <a:lnTo>
                    <a:pt x="93522" y="55579"/>
                  </a:lnTo>
                  <a:lnTo>
                    <a:pt x="94624" y="38058"/>
                  </a:lnTo>
                  <a:lnTo>
                    <a:pt x="89881" y="25598"/>
                  </a:lnTo>
                  <a:lnTo>
                    <a:pt x="81900" y="15030"/>
                  </a:lnTo>
                  <a:lnTo>
                    <a:pt x="70988" y="6886"/>
                  </a:lnTo>
                  <a:lnTo>
                    <a:pt x="57451" y="1699"/>
                  </a:lnTo>
                  <a:lnTo>
                    <a:pt x="41597" y="0"/>
                  </a:lnTo>
                  <a:close/>
                </a:path>
              </a:pathLst>
            </a:custGeom>
            <a:solidFill>
              <a:srgbClr val="FFFFFF"/>
            </a:solidFill>
          </p:spPr>
          <p:txBody>
            <a:bodyPr wrap="square" lIns="0" tIns="0" rIns="0" bIns="0" rtlCol="0"/>
            <a:lstStyle/>
            <a:p>
              <a:endParaRPr sz="2000"/>
            </a:p>
          </p:txBody>
        </p:sp>
        <p:sp>
          <p:nvSpPr>
            <p:cNvPr id="147" name="object 147"/>
            <p:cNvSpPr/>
            <p:nvPr/>
          </p:nvSpPr>
          <p:spPr>
            <a:xfrm>
              <a:off x="4582908" y="6013376"/>
              <a:ext cx="94615" cy="99695"/>
            </a:xfrm>
            <a:custGeom>
              <a:avLst/>
              <a:gdLst/>
              <a:ahLst/>
              <a:cxnLst/>
              <a:rect l="l" t="t" r="r" b="b"/>
              <a:pathLst>
                <a:path w="94614" h="99695">
                  <a:moveTo>
                    <a:pt x="0" y="49351"/>
                  </a:moveTo>
                  <a:lnTo>
                    <a:pt x="16812" y="11488"/>
                  </a:lnTo>
                  <a:lnTo>
                    <a:pt x="41597" y="0"/>
                  </a:lnTo>
                  <a:lnTo>
                    <a:pt x="57451" y="1699"/>
                  </a:lnTo>
                  <a:lnTo>
                    <a:pt x="70988" y="6886"/>
                  </a:lnTo>
                  <a:lnTo>
                    <a:pt x="81900" y="15030"/>
                  </a:lnTo>
                  <a:lnTo>
                    <a:pt x="89882" y="25598"/>
                  </a:lnTo>
                  <a:lnTo>
                    <a:pt x="94624" y="38057"/>
                  </a:lnTo>
                  <a:lnTo>
                    <a:pt x="93523" y="55578"/>
                  </a:lnTo>
                  <a:lnTo>
                    <a:pt x="73281" y="91089"/>
                  </a:lnTo>
                  <a:lnTo>
                    <a:pt x="50183" y="99080"/>
                  </a:lnTo>
                  <a:lnTo>
                    <a:pt x="35496" y="97047"/>
                  </a:lnTo>
                  <a:lnTo>
                    <a:pt x="4793" y="70966"/>
                  </a:lnTo>
                  <a:lnTo>
                    <a:pt x="0" y="49351"/>
                  </a:lnTo>
                  <a:close/>
                </a:path>
              </a:pathLst>
            </a:custGeom>
            <a:ln w="50799">
              <a:solidFill>
                <a:srgbClr val="FFFFFF"/>
              </a:solidFill>
            </a:ln>
          </p:spPr>
          <p:txBody>
            <a:bodyPr wrap="square" lIns="0" tIns="0" rIns="0" bIns="0" rtlCol="0"/>
            <a:lstStyle/>
            <a:p>
              <a:endParaRPr sz="2000"/>
            </a:p>
          </p:txBody>
        </p:sp>
        <p:sp>
          <p:nvSpPr>
            <p:cNvPr id="148" name="object 148"/>
            <p:cNvSpPr/>
            <p:nvPr/>
          </p:nvSpPr>
          <p:spPr>
            <a:xfrm>
              <a:off x="4059382" y="5382491"/>
              <a:ext cx="261850" cy="266007"/>
            </a:xfrm>
            <a:prstGeom prst="rect">
              <a:avLst/>
            </a:prstGeom>
            <a:blipFill>
              <a:blip r:embed="rId30" cstate="print"/>
              <a:stretch>
                <a:fillRect/>
              </a:stretch>
            </a:blipFill>
          </p:spPr>
          <p:txBody>
            <a:bodyPr wrap="square" lIns="0" tIns="0" rIns="0" bIns="0" rtlCol="0"/>
            <a:lstStyle/>
            <a:p>
              <a:endParaRPr sz="2000"/>
            </a:p>
          </p:txBody>
        </p:sp>
        <p:sp>
          <p:nvSpPr>
            <p:cNvPr id="149" name="object 149"/>
            <p:cNvSpPr/>
            <p:nvPr/>
          </p:nvSpPr>
          <p:spPr>
            <a:xfrm>
              <a:off x="4114210" y="5439486"/>
              <a:ext cx="94615" cy="99695"/>
            </a:xfrm>
            <a:custGeom>
              <a:avLst/>
              <a:gdLst/>
              <a:ahLst/>
              <a:cxnLst/>
              <a:rect l="l" t="t" r="r" b="b"/>
              <a:pathLst>
                <a:path w="94614" h="99695">
                  <a:moveTo>
                    <a:pt x="41597" y="0"/>
                  </a:moveTo>
                  <a:lnTo>
                    <a:pt x="7880" y="21994"/>
                  </a:lnTo>
                  <a:lnTo>
                    <a:pt x="0" y="49350"/>
                  </a:lnTo>
                  <a:lnTo>
                    <a:pt x="656" y="57595"/>
                  </a:lnTo>
                  <a:lnTo>
                    <a:pt x="22706" y="91286"/>
                  </a:lnTo>
                  <a:lnTo>
                    <a:pt x="50183" y="99079"/>
                  </a:lnTo>
                  <a:lnTo>
                    <a:pt x="62392" y="96751"/>
                  </a:lnTo>
                  <a:lnTo>
                    <a:pt x="93523" y="55578"/>
                  </a:lnTo>
                  <a:lnTo>
                    <a:pt x="94625" y="38057"/>
                  </a:lnTo>
                  <a:lnTo>
                    <a:pt x="89882" y="25598"/>
                  </a:lnTo>
                  <a:lnTo>
                    <a:pt x="81901" y="15030"/>
                  </a:lnTo>
                  <a:lnTo>
                    <a:pt x="70988" y="6886"/>
                  </a:lnTo>
                  <a:lnTo>
                    <a:pt x="57451" y="1699"/>
                  </a:lnTo>
                  <a:lnTo>
                    <a:pt x="41597" y="0"/>
                  </a:lnTo>
                  <a:close/>
                </a:path>
              </a:pathLst>
            </a:custGeom>
            <a:solidFill>
              <a:srgbClr val="000000"/>
            </a:solidFill>
          </p:spPr>
          <p:txBody>
            <a:bodyPr wrap="square" lIns="0" tIns="0" rIns="0" bIns="0" rtlCol="0"/>
            <a:lstStyle/>
            <a:p>
              <a:endParaRPr sz="2000"/>
            </a:p>
          </p:txBody>
        </p:sp>
        <p:sp>
          <p:nvSpPr>
            <p:cNvPr id="150" name="object 150"/>
            <p:cNvSpPr/>
            <p:nvPr/>
          </p:nvSpPr>
          <p:spPr>
            <a:xfrm>
              <a:off x="4114210" y="5439486"/>
              <a:ext cx="94615" cy="99695"/>
            </a:xfrm>
            <a:custGeom>
              <a:avLst/>
              <a:gdLst/>
              <a:ahLst/>
              <a:cxnLst/>
              <a:rect l="l" t="t" r="r" b="b"/>
              <a:pathLst>
                <a:path w="94614" h="99695">
                  <a:moveTo>
                    <a:pt x="0" y="49351"/>
                  </a:moveTo>
                  <a:lnTo>
                    <a:pt x="16812" y="11488"/>
                  </a:lnTo>
                  <a:lnTo>
                    <a:pt x="41597" y="0"/>
                  </a:lnTo>
                  <a:lnTo>
                    <a:pt x="57451" y="1699"/>
                  </a:lnTo>
                  <a:lnTo>
                    <a:pt x="70988" y="6886"/>
                  </a:lnTo>
                  <a:lnTo>
                    <a:pt x="81900" y="15030"/>
                  </a:lnTo>
                  <a:lnTo>
                    <a:pt x="89882" y="25598"/>
                  </a:lnTo>
                  <a:lnTo>
                    <a:pt x="94624" y="38057"/>
                  </a:lnTo>
                  <a:lnTo>
                    <a:pt x="93523" y="55578"/>
                  </a:lnTo>
                  <a:lnTo>
                    <a:pt x="73281" y="91089"/>
                  </a:lnTo>
                  <a:lnTo>
                    <a:pt x="50183" y="99080"/>
                  </a:lnTo>
                  <a:lnTo>
                    <a:pt x="35496" y="97047"/>
                  </a:lnTo>
                  <a:lnTo>
                    <a:pt x="4793" y="70966"/>
                  </a:lnTo>
                  <a:lnTo>
                    <a:pt x="0" y="49351"/>
                  </a:lnTo>
                  <a:close/>
                </a:path>
              </a:pathLst>
            </a:custGeom>
            <a:ln w="50799">
              <a:solidFill>
                <a:srgbClr val="000000"/>
              </a:solidFill>
            </a:ln>
          </p:spPr>
          <p:txBody>
            <a:bodyPr wrap="square" lIns="0" tIns="0" rIns="0" bIns="0" rtlCol="0"/>
            <a:lstStyle/>
            <a:p>
              <a:endParaRPr sz="2000"/>
            </a:p>
          </p:txBody>
        </p:sp>
        <p:sp>
          <p:nvSpPr>
            <p:cNvPr id="151" name="object 151"/>
            <p:cNvSpPr txBox="1"/>
            <p:nvPr/>
          </p:nvSpPr>
          <p:spPr>
            <a:xfrm>
              <a:off x="1545284" y="5849384"/>
              <a:ext cx="2369043" cy="398917"/>
            </a:xfrm>
            <a:prstGeom prst="rect">
              <a:avLst/>
            </a:prstGeom>
          </p:spPr>
          <p:txBody>
            <a:bodyPr vert="horz" wrap="square" lIns="0" tIns="0" rIns="0" bIns="0" rtlCol="0">
              <a:spAutoFit/>
            </a:bodyPr>
            <a:lstStyle/>
            <a:p>
              <a:pPr marL="12700"/>
              <a:r>
                <a:rPr lang="fr-CA" sz="2000" dirty="0" smtClean="0">
                  <a:solidFill>
                    <a:srgbClr val="534239"/>
                  </a:solidFill>
                  <a:cs typeface="Calibri"/>
                </a:rPr>
                <a:t>Récompense </a:t>
              </a:r>
              <a:r>
                <a:rPr sz="2000" dirty="0" smtClean="0">
                  <a:solidFill>
                    <a:srgbClr val="534239"/>
                  </a:solidFill>
                  <a:cs typeface="Calibri"/>
                </a:rPr>
                <a:t>:</a:t>
              </a:r>
              <a:r>
                <a:rPr lang="fr-CA" sz="2000" dirty="0" smtClean="0">
                  <a:solidFill>
                    <a:srgbClr val="534239"/>
                  </a:solidFill>
                  <a:cs typeface="Calibri"/>
                </a:rPr>
                <a:t> </a:t>
              </a:r>
              <a:r>
                <a:rPr lang="fr-CA" sz="2000" i="1" dirty="0">
                  <a:solidFill>
                    <a:srgbClr val="534239"/>
                  </a:solidFill>
                  <a:cs typeface="Calibri"/>
                </a:rPr>
                <a:t>r</a:t>
              </a:r>
              <a:endParaRPr sz="2000" i="1" dirty="0">
                <a:cs typeface="Calibri"/>
              </a:endParaRPr>
            </a:p>
          </p:txBody>
        </p:sp>
        <p:sp>
          <p:nvSpPr>
            <p:cNvPr id="152" name="object 152"/>
            <p:cNvSpPr txBox="1"/>
            <p:nvPr/>
          </p:nvSpPr>
          <p:spPr>
            <a:xfrm>
              <a:off x="2897874" y="4788782"/>
              <a:ext cx="1668816" cy="398917"/>
            </a:xfrm>
            <a:prstGeom prst="rect">
              <a:avLst/>
            </a:prstGeom>
          </p:spPr>
          <p:txBody>
            <a:bodyPr vert="horz" wrap="square" lIns="0" tIns="0" rIns="0" bIns="0" rtlCol="0">
              <a:spAutoFit/>
            </a:bodyPr>
            <a:lstStyle/>
            <a:p>
              <a:pPr marL="12700"/>
              <a:r>
                <a:rPr lang="fr-CA" sz="2000" dirty="0">
                  <a:solidFill>
                    <a:srgbClr val="534239"/>
                  </a:solidFill>
                  <a:cs typeface="Calibri"/>
                </a:rPr>
                <a:t>P</a:t>
              </a:r>
              <a:r>
                <a:rPr sz="2000" dirty="0" err="1" smtClean="0">
                  <a:solidFill>
                    <a:srgbClr val="534239"/>
                  </a:solidFill>
                  <a:cs typeface="Calibri"/>
                </a:rPr>
                <a:t>oli</a:t>
              </a:r>
              <a:r>
                <a:rPr lang="fr-CA" sz="2000" dirty="0" smtClean="0">
                  <a:solidFill>
                    <a:srgbClr val="534239"/>
                  </a:solidFill>
                  <a:cs typeface="Calibri"/>
                </a:rPr>
                <a:t>tique </a:t>
              </a:r>
              <a:r>
                <a:rPr lang="fr-CA" sz="2000" dirty="0" smtClean="0">
                  <a:latin typeface="Symbol" panose="05050102010706020507" pitchFamily="18" charset="2"/>
                  <a:cs typeface="DejaVu Sans"/>
                </a:rPr>
                <a:t>p</a:t>
              </a:r>
              <a:endParaRPr sz="2000" dirty="0">
                <a:cs typeface="Calibri"/>
              </a:endParaRPr>
            </a:p>
          </p:txBody>
        </p:sp>
        <p:sp>
          <p:nvSpPr>
            <p:cNvPr id="251" name="object 251"/>
            <p:cNvSpPr txBox="1"/>
            <p:nvPr/>
          </p:nvSpPr>
          <p:spPr>
            <a:xfrm>
              <a:off x="4224178" y="6151321"/>
              <a:ext cx="615950" cy="398917"/>
            </a:xfrm>
            <a:prstGeom prst="rect">
              <a:avLst/>
            </a:prstGeom>
          </p:spPr>
          <p:txBody>
            <a:bodyPr vert="horz" wrap="square" lIns="0" tIns="0" rIns="0" bIns="0" rtlCol="0">
              <a:spAutoFit/>
            </a:bodyPr>
            <a:lstStyle/>
            <a:p>
              <a:pPr marL="12700"/>
              <a:r>
                <a:rPr lang="fr-CA" sz="2000" dirty="0" smtClean="0">
                  <a:solidFill>
                    <a:srgbClr val="534239"/>
                  </a:solidFill>
                  <a:cs typeface="Calibri"/>
                </a:rPr>
                <a:t>fin</a:t>
              </a:r>
              <a:endParaRPr sz="2000" dirty="0">
                <a:cs typeface="Calibri"/>
              </a:endParaRPr>
            </a:p>
          </p:txBody>
        </p:sp>
        <p:sp>
          <p:nvSpPr>
            <p:cNvPr id="265" name="object 152"/>
            <p:cNvSpPr txBox="1"/>
            <p:nvPr/>
          </p:nvSpPr>
          <p:spPr>
            <a:xfrm>
              <a:off x="2835230" y="3590298"/>
              <a:ext cx="1575534" cy="398917"/>
            </a:xfrm>
            <a:prstGeom prst="rect">
              <a:avLst/>
            </a:prstGeom>
          </p:spPr>
          <p:txBody>
            <a:bodyPr vert="horz" wrap="square" lIns="0" tIns="0" rIns="0" bIns="0" rtlCol="0">
              <a:spAutoFit/>
            </a:bodyPr>
            <a:lstStyle/>
            <a:p>
              <a:pPr marL="12700"/>
              <a:r>
                <a:rPr lang="fr-CA" sz="2000" dirty="0">
                  <a:solidFill>
                    <a:srgbClr val="534239"/>
                  </a:solidFill>
                  <a:cs typeface="Calibri"/>
                </a:rPr>
                <a:t>P</a:t>
              </a:r>
              <a:r>
                <a:rPr sz="2000" dirty="0" err="1" smtClean="0">
                  <a:solidFill>
                    <a:srgbClr val="534239"/>
                  </a:solidFill>
                  <a:cs typeface="Calibri"/>
                </a:rPr>
                <a:t>oli</a:t>
              </a:r>
              <a:r>
                <a:rPr lang="fr-CA" sz="2000" dirty="0" smtClean="0">
                  <a:solidFill>
                    <a:srgbClr val="534239"/>
                  </a:solidFill>
                  <a:cs typeface="Calibri"/>
                </a:rPr>
                <a:t>tique </a:t>
              </a:r>
              <a:r>
                <a:rPr lang="fr-CA" sz="2000" dirty="0" smtClean="0">
                  <a:latin typeface="Symbol" panose="05050102010706020507" pitchFamily="18" charset="2"/>
                  <a:cs typeface="DejaVu Sans"/>
                </a:rPr>
                <a:t>p</a:t>
              </a:r>
              <a:endParaRPr sz="2000" dirty="0">
                <a:cs typeface="Calibri"/>
              </a:endParaRPr>
            </a:p>
          </p:txBody>
        </p:sp>
      </p:grpSp>
      <p:grpSp>
        <p:nvGrpSpPr>
          <p:cNvPr id="3" name="Groupe 2"/>
          <p:cNvGrpSpPr>
            <a:grpSpLocks noChangeAspect="1"/>
          </p:cNvGrpSpPr>
          <p:nvPr/>
        </p:nvGrpSpPr>
        <p:grpSpPr>
          <a:xfrm>
            <a:off x="2932455" y="2346507"/>
            <a:ext cx="2711931" cy="3178960"/>
            <a:chOff x="6188541" y="2379749"/>
            <a:chExt cx="3513814" cy="4118937"/>
          </a:xfrm>
        </p:grpSpPr>
        <p:sp>
          <p:nvSpPr>
            <p:cNvPr id="23" name="object 23"/>
            <p:cNvSpPr/>
            <p:nvPr/>
          </p:nvSpPr>
          <p:spPr>
            <a:xfrm>
              <a:off x="8963873" y="5301351"/>
              <a:ext cx="315595" cy="339725"/>
            </a:xfrm>
            <a:custGeom>
              <a:avLst/>
              <a:gdLst/>
              <a:ahLst/>
              <a:cxnLst/>
              <a:rect l="l" t="t" r="r" b="b"/>
              <a:pathLst>
                <a:path w="315595" h="339725">
                  <a:moveTo>
                    <a:pt x="148488" y="0"/>
                  </a:moveTo>
                  <a:lnTo>
                    <a:pt x="108708" y="8086"/>
                  </a:lnTo>
                  <a:lnTo>
                    <a:pt x="73136" y="26411"/>
                  </a:lnTo>
                  <a:lnTo>
                    <a:pt x="43125" y="53690"/>
                  </a:lnTo>
                  <a:lnTo>
                    <a:pt x="20029" y="88636"/>
                  </a:lnTo>
                  <a:lnTo>
                    <a:pt x="5203" y="129964"/>
                  </a:lnTo>
                  <a:lnTo>
                    <a:pt x="0" y="176388"/>
                  </a:lnTo>
                  <a:lnTo>
                    <a:pt x="1155" y="191323"/>
                  </a:lnTo>
                  <a:lnTo>
                    <a:pt x="11476" y="233540"/>
                  </a:lnTo>
                  <a:lnTo>
                    <a:pt x="31069" y="270706"/>
                  </a:lnTo>
                  <a:lnTo>
                    <a:pt x="58629" y="301315"/>
                  </a:lnTo>
                  <a:lnTo>
                    <a:pt x="92852" y="323863"/>
                  </a:lnTo>
                  <a:lnTo>
                    <a:pt x="132434" y="336844"/>
                  </a:lnTo>
                  <a:lnTo>
                    <a:pt x="161155" y="339439"/>
                  </a:lnTo>
                  <a:lnTo>
                    <a:pt x="175230" y="338429"/>
                  </a:lnTo>
                  <a:lnTo>
                    <a:pt x="215058" y="327840"/>
                  </a:lnTo>
                  <a:lnTo>
                    <a:pt x="250171" y="307122"/>
                  </a:lnTo>
                  <a:lnTo>
                    <a:pt x="279125" y="277829"/>
                  </a:lnTo>
                  <a:lnTo>
                    <a:pt x="300479" y="241514"/>
                  </a:lnTo>
                  <a:lnTo>
                    <a:pt x="312790" y="199730"/>
                  </a:lnTo>
                  <a:lnTo>
                    <a:pt x="315263" y="169603"/>
                  </a:lnTo>
                  <a:lnTo>
                    <a:pt x="314918" y="158283"/>
                  </a:lnTo>
                  <a:lnTo>
                    <a:pt x="307115" y="115796"/>
                  </a:lnTo>
                  <a:lnTo>
                    <a:pt x="289865" y="77835"/>
                  </a:lnTo>
                  <a:lnTo>
                    <a:pt x="264272" y="45837"/>
                  </a:lnTo>
                  <a:lnTo>
                    <a:pt x="231442" y="21241"/>
                  </a:lnTo>
                  <a:lnTo>
                    <a:pt x="192479" y="5483"/>
                  </a:lnTo>
                  <a:lnTo>
                    <a:pt x="148488" y="0"/>
                  </a:lnTo>
                  <a:close/>
                </a:path>
              </a:pathLst>
            </a:custGeom>
            <a:solidFill>
              <a:srgbClr val="FFFFFF"/>
            </a:solidFill>
          </p:spPr>
          <p:txBody>
            <a:bodyPr wrap="square" lIns="0" tIns="0" rIns="0" bIns="0" rtlCol="0"/>
            <a:lstStyle/>
            <a:p>
              <a:endParaRPr sz="2000"/>
            </a:p>
          </p:txBody>
        </p:sp>
        <p:sp>
          <p:nvSpPr>
            <p:cNvPr id="24" name="object 24"/>
            <p:cNvSpPr/>
            <p:nvPr/>
          </p:nvSpPr>
          <p:spPr>
            <a:xfrm>
              <a:off x="8963873" y="5301351"/>
              <a:ext cx="315595" cy="339725"/>
            </a:xfrm>
            <a:custGeom>
              <a:avLst/>
              <a:gdLst/>
              <a:ahLst/>
              <a:cxnLst/>
              <a:rect l="l" t="t" r="r" b="b"/>
              <a:pathLst>
                <a:path w="315595" h="339725">
                  <a:moveTo>
                    <a:pt x="315262" y="169602"/>
                  </a:moveTo>
                  <a:lnTo>
                    <a:pt x="309780" y="214169"/>
                  </a:lnTo>
                  <a:lnTo>
                    <a:pt x="294294" y="254303"/>
                  </a:lnTo>
                  <a:lnTo>
                    <a:pt x="270246" y="288450"/>
                  </a:lnTo>
                  <a:lnTo>
                    <a:pt x="239079" y="315057"/>
                  </a:lnTo>
                  <a:lnTo>
                    <a:pt x="202235" y="332572"/>
                  </a:lnTo>
                  <a:lnTo>
                    <a:pt x="161155" y="339439"/>
                  </a:lnTo>
                  <a:lnTo>
                    <a:pt x="146593" y="338785"/>
                  </a:lnTo>
                  <a:lnTo>
                    <a:pt x="105515" y="329327"/>
                  </a:lnTo>
                  <a:lnTo>
                    <a:pt x="69361" y="309801"/>
                  </a:lnTo>
                  <a:lnTo>
                    <a:pt x="39435" y="281711"/>
                  </a:lnTo>
                  <a:lnTo>
                    <a:pt x="17042" y="246563"/>
                  </a:lnTo>
                  <a:lnTo>
                    <a:pt x="3485" y="205863"/>
                  </a:lnTo>
                  <a:lnTo>
                    <a:pt x="0" y="176388"/>
                  </a:lnTo>
                  <a:lnTo>
                    <a:pt x="581" y="160426"/>
                  </a:lnTo>
                  <a:lnTo>
                    <a:pt x="9142" y="115558"/>
                  </a:lnTo>
                  <a:lnTo>
                    <a:pt x="26876" y="76215"/>
                  </a:lnTo>
                  <a:lnTo>
                    <a:pt x="52427" y="43681"/>
                  </a:lnTo>
                  <a:lnTo>
                    <a:pt x="84442" y="19244"/>
                  </a:lnTo>
                  <a:lnTo>
                    <a:pt x="121568" y="4189"/>
                  </a:lnTo>
                  <a:lnTo>
                    <a:pt x="148489" y="0"/>
                  </a:lnTo>
                  <a:lnTo>
                    <a:pt x="163643" y="597"/>
                  </a:lnTo>
                  <a:lnTo>
                    <a:pt x="206080" y="9665"/>
                  </a:lnTo>
                  <a:lnTo>
                    <a:pt x="243122" y="28529"/>
                  </a:lnTo>
                  <a:lnTo>
                    <a:pt x="273662" y="55752"/>
                  </a:lnTo>
                  <a:lnTo>
                    <a:pt x="296596" y="89897"/>
                  </a:lnTo>
                  <a:lnTo>
                    <a:pt x="310820" y="129527"/>
                  </a:lnTo>
                  <a:lnTo>
                    <a:pt x="315262" y="169602"/>
                  </a:lnTo>
                  <a:close/>
                </a:path>
              </a:pathLst>
            </a:custGeom>
            <a:ln w="50799">
              <a:solidFill>
                <a:srgbClr val="FFFFFF"/>
              </a:solidFill>
            </a:ln>
          </p:spPr>
          <p:txBody>
            <a:bodyPr wrap="square" lIns="0" tIns="0" rIns="0" bIns="0" rtlCol="0"/>
            <a:lstStyle/>
            <a:p>
              <a:endParaRPr sz="2000"/>
            </a:p>
          </p:txBody>
        </p:sp>
        <p:sp>
          <p:nvSpPr>
            <p:cNvPr id="25" name="object 25"/>
            <p:cNvSpPr/>
            <p:nvPr/>
          </p:nvSpPr>
          <p:spPr>
            <a:xfrm>
              <a:off x="8963872" y="5767009"/>
              <a:ext cx="315595" cy="339725"/>
            </a:xfrm>
            <a:custGeom>
              <a:avLst/>
              <a:gdLst/>
              <a:ahLst/>
              <a:cxnLst/>
              <a:rect l="l" t="t" r="r" b="b"/>
              <a:pathLst>
                <a:path w="315595" h="339725">
                  <a:moveTo>
                    <a:pt x="148488" y="0"/>
                  </a:moveTo>
                  <a:lnTo>
                    <a:pt x="108708" y="8086"/>
                  </a:lnTo>
                  <a:lnTo>
                    <a:pt x="73136" y="26411"/>
                  </a:lnTo>
                  <a:lnTo>
                    <a:pt x="43125" y="53690"/>
                  </a:lnTo>
                  <a:lnTo>
                    <a:pt x="20029" y="88636"/>
                  </a:lnTo>
                  <a:lnTo>
                    <a:pt x="5203" y="129964"/>
                  </a:lnTo>
                  <a:lnTo>
                    <a:pt x="0" y="176388"/>
                  </a:lnTo>
                  <a:lnTo>
                    <a:pt x="1155" y="191323"/>
                  </a:lnTo>
                  <a:lnTo>
                    <a:pt x="11476" y="233539"/>
                  </a:lnTo>
                  <a:lnTo>
                    <a:pt x="31069" y="270705"/>
                  </a:lnTo>
                  <a:lnTo>
                    <a:pt x="58629" y="301315"/>
                  </a:lnTo>
                  <a:lnTo>
                    <a:pt x="92852" y="323863"/>
                  </a:lnTo>
                  <a:lnTo>
                    <a:pt x="132434" y="336844"/>
                  </a:lnTo>
                  <a:lnTo>
                    <a:pt x="161155" y="339439"/>
                  </a:lnTo>
                  <a:lnTo>
                    <a:pt x="175230" y="338429"/>
                  </a:lnTo>
                  <a:lnTo>
                    <a:pt x="215059" y="327839"/>
                  </a:lnTo>
                  <a:lnTo>
                    <a:pt x="250171" y="307122"/>
                  </a:lnTo>
                  <a:lnTo>
                    <a:pt x="279125" y="277828"/>
                  </a:lnTo>
                  <a:lnTo>
                    <a:pt x="300479" y="241513"/>
                  </a:lnTo>
                  <a:lnTo>
                    <a:pt x="312790" y="199729"/>
                  </a:lnTo>
                  <a:lnTo>
                    <a:pt x="315263" y="169602"/>
                  </a:lnTo>
                  <a:lnTo>
                    <a:pt x="314918" y="158284"/>
                  </a:lnTo>
                  <a:lnTo>
                    <a:pt x="307115" y="115796"/>
                  </a:lnTo>
                  <a:lnTo>
                    <a:pt x="289865" y="77835"/>
                  </a:lnTo>
                  <a:lnTo>
                    <a:pt x="264273" y="45838"/>
                  </a:lnTo>
                  <a:lnTo>
                    <a:pt x="231443" y="21241"/>
                  </a:lnTo>
                  <a:lnTo>
                    <a:pt x="192480" y="5483"/>
                  </a:lnTo>
                  <a:lnTo>
                    <a:pt x="148488" y="0"/>
                  </a:lnTo>
                  <a:close/>
                </a:path>
              </a:pathLst>
            </a:custGeom>
            <a:solidFill>
              <a:srgbClr val="FFFFFF"/>
            </a:solidFill>
          </p:spPr>
          <p:txBody>
            <a:bodyPr wrap="square" lIns="0" tIns="0" rIns="0" bIns="0" rtlCol="0"/>
            <a:lstStyle/>
            <a:p>
              <a:endParaRPr sz="2000"/>
            </a:p>
          </p:txBody>
        </p:sp>
        <p:sp>
          <p:nvSpPr>
            <p:cNvPr id="26" name="object 26"/>
            <p:cNvSpPr/>
            <p:nvPr/>
          </p:nvSpPr>
          <p:spPr>
            <a:xfrm>
              <a:off x="8963872" y="5767009"/>
              <a:ext cx="315595" cy="339725"/>
            </a:xfrm>
            <a:custGeom>
              <a:avLst/>
              <a:gdLst/>
              <a:ahLst/>
              <a:cxnLst/>
              <a:rect l="l" t="t" r="r" b="b"/>
              <a:pathLst>
                <a:path w="315595" h="339725">
                  <a:moveTo>
                    <a:pt x="315262" y="169602"/>
                  </a:moveTo>
                  <a:lnTo>
                    <a:pt x="309780" y="214169"/>
                  </a:lnTo>
                  <a:lnTo>
                    <a:pt x="294294" y="254303"/>
                  </a:lnTo>
                  <a:lnTo>
                    <a:pt x="270246" y="288450"/>
                  </a:lnTo>
                  <a:lnTo>
                    <a:pt x="239080" y="315057"/>
                  </a:lnTo>
                  <a:lnTo>
                    <a:pt x="202235" y="332571"/>
                  </a:lnTo>
                  <a:lnTo>
                    <a:pt x="161155" y="339439"/>
                  </a:lnTo>
                  <a:lnTo>
                    <a:pt x="146593" y="338785"/>
                  </a:lnTo>
                  <a:lnTo>
                    <a:pt x="105515" y="329327"/>
                  </a:lnTo>
                  <a:lnTo>
                    <a:pt x="69361" y="309801"/>
                  </a:lnTo>
                  <a:lnTo>
                    <a:pt x="39435" y="281711"/>
                  </a:lnTo>
                  <a:lnTo>
                    <a:pt x="17042" y="246563"/>
                  </a:lnTo>
                  <a:lnTo>
                    <a:pt x="3485" y="205863"/>
                  </a:lnTo>
                  <a:lnTo>
                    <a:pt x="0" y="176388"/>
                  </a:lnTo>
                  <a:lnTo>
                    <a:pt x="581" y="160426"/>
                  </a:lnTo>
                  <a:lnTo>
                    <a:pt x="9142" y="115558"/>
                  </a:lnTo>
                  <a:lnTo>
                    <a:pt x="26876" y="76215"/>
                  </a:lnTo>
                  <a:lnTo>
                    <a:pt x="52427" y="43681"/>
                  </a:lnTo>
                  <a:lnTo>
                    <a:pt x="84442" y="19244"/>
                  </a:lnTo>
                  <a:lnTo>
                    <a:pt x="121568" y="4189"/>
                  </a:lnTo>
                  <a:lnTo>
                    <a:pt x="148489" y="0"/>
                  </a:lnTo>
                  <a:lnTo>
                    <a:pt x="163643" y="597"/>
                  </a:lnTo>
                  <a:lnTo>
                    <a:pt x="206080" y="9665"/>
                  </a:lnTo>
                  <a:lnTo>
                    <a:pt x="243122" y="28529"/>
                  </a:lnTo>
                  <a:lnTo>
                    <a:pt x="273662" y="55752"/>
                  </a:lnTo>
                  <a:lnTo>
                    <a:pt x="296596" y="89897"/>
                  </a:lnTo>
                  <a:lnTo>
                    <a:pt x="310820" y="129527"/>
                  </a:lnTo>
                  <a:lnTo>
                    <a:pt x="315262" y="169602"/>
                  </a:lnTo>
                  <a:close/>
                </a:path>
              </a:pathLst>
            </a:custGeom>
            <a:ln w="50799">
              <a:solidFill>
                <a:srgbClr val="FFFFFF"/>
              </a:solidFill>
            </a:ln>
          </p:spPr>
          <p:txBody>
            <a:bodyPr wrap="square" lIns="0" tIns="0" rIns="0" bIns="0" rtlCol="0"/>
            <a:lstStyle/>
            <a:p>
              <a:endParaRPr sz="2000"/>
            </a:p>
          </p:txBody>
        </p:sp>
        <p:sp>
          <p:nvSpPr>
            <p:cNvPr id="29" name="object 29"/>
            <p:cNvSpPr/>
            <p:nvPr/>
          </p:nvSpPr>
          <p:spPr>
            <a:xfrm>
              <a:off x="9386760" y="4876521"/>
              <a:ext cx="315595" cy="339725"/>
            </a:xfrm>
            <a:custGeom>
              <a:avLst/>
              <a:gdLst/>
              <a:ahLst/>
              <a:cxnLst/>
              <a:rect l="l" t="t" r="r" b="b"/>
              <a:pathLst>
                <a:path w="315595" h="339725">
                  <a:moveTo>
                    <a:pt x="148489" y="0"/>
                  </a:moveTo>
                  <a:lnTo>
                    <a:pt x="108709" y="8086"/>
                  </a:lnTo>
                  <a:lnTo>
                    <a:pt x="73136" y="26411"/>
                  </a:lnTo>
                  <a:lnTo>
                    <a:pt x="43125" y="53689"/>
                  </a:lnTo>
                  <a:lnTo>
                    <a:pt x="20029" y="88635"/>
                  </a:lnTo>
                  <a:lnTo>
                    <a:pt x="5203" y="129963"/>
                  </a:lnTo>
                  <a:lnTo>
                    <a:pt x="0" y="176387"/>
                  </a:lnTo>
                  <a:lnTo>
                    <a:pt x="1155" y="191322"/>
                  </a:lnTo>
                  <a:lnTo>
                    <a:pt x="11476" y="233538"/>
                  </a:lnTo>
                  <a:lnTo>
                    <a:pt x="31069" y="270704"/>
                  </a:lnTo>
                  <a:lnTo>
                    <a:pt x="58629" y="301314"/>
                  </a:lnTo>
                  <a:lnTo>
                    <a:pt x="92852" y="323862"/>
                  </a:lnTo>
                  <a:lnTo>
                    <a:pt x="132433" y="336843"/>
                  </a:lnTo>
                  <a:lnTo>
                    <a:pt x="161154" y="339439"/>
                  </a:lnTo>
                  <a:lnTo>
                    <a:pt x="175229" y="338428"/>
                  </a:lnTo>
                  <a:lnTo>
                    <a:pt x="215058" y="327839"/>
                  </a:lnTo>
                  <a:lnTo>
                    <a:pt x="250170" y="307121"/>
                  </a:lnTo>
                  <a:lnTo>
                    <a:pt x="279124" y="277828"/>
                  </a:lnTo>
                  <a:lnTo>
                    <a:pt x="300478" y="241513"/>
                  </a:lnTo>
                  <a:lnTo>
                    <a:pt x="312789" y="199729"/>
                  </a:lnTo>
                  <a:lnTo>
                    <a:pt x="315261" y="169601"/>
                  </a:lnTo>
                  <a:lnTo>
                    <a:pt x="314916" y="158285"/>
                  </a:lnTo>
                  <a:lnTo>
                    <a:pt x="307114" y="115797"/>
                  </a:lnTo>
                  <a:lnTo>
                    <a:pt x="289865" y="77836"/>
                  </a:lnTo>
                  <a:lnTo>
                    <a:pt x="264273" y="45838"/>
                  </a:lnTo>
                  <a:lnTo>
                    <a:pt x="231443" y="21242"/>
                  </a:lnTo>
                  <a:lnTo>
                    <a:pt x="192480" y="5483"/>
                  </a:lnTo>
                  <a:lnTo>
                    <a:pt x="148489" y="0"/>
                  </a:lnTo>
                  <a:close/>
                </a:path>
              </a:pathLst>
            </a:custGeom>
            <a:solidFill>
              <a:srgbClr val="FFFFFF"/>
            </a:solidFill>
          </p:spPr>
          <p:txBody>
            <a:bodyPr wrap="square" lIns="0" tIns="0" rIns="0" bIns="0" rtlCol="0"/>
            <a:lstStyle/>
            <a:p>
              <a:endParaRPr sz="2000"/>
            </a:p>
          </p:txBody>
        </p:sp>
        <p:sp>
          <p:nvSpPr>
            <p:cNvPr id="30" name="object 30"/>
            <p:cNvSpPr/>
            <p:nvPr/>
          </p:nvSpPr>
          <p:spPr>
            <a:xfrm>
              <a:off x="9386759" y="4876521"/>
              <a:ext cx="315595" cy="339725"/>
            </a:xfrm>
            <a:custGeom>
              <a:avLst/>
              <a:gdLst/>
              <a:ahLst/>
              <a:cxnLst/>
              <a:rect l="l" t="t" r="r" b="b"/>
              <a:pathLst>
                <a:path w="315595" h="339725">
                  <a:moveTo>
                    <a:pt x="315262" y="169602"/>
                  </a:moveTo>
                  <a:lnTo>
                    <a:pt x="309780" y="214169"/>
                  </a:lnTo>
                  <a:lnTo>
                    <a:pt x="294294" y="254303"/>
                  </a:lnTo>
                  <a:lnTo>
                    <a:pt x="270247" y="288450"/>
                  </a:lnTo>
                  <a:lnTo>
                    <a:pt x="239080" y="315057"/>
                  </a:lnTo>
                  <a:lnTo>
                    <a:pt x="202235" y="332571"/>
                  </a:lnTo>
                  <a:lnTo>
                    <a:pt x="161155" y="339439"/>
                  </a:lnTo>
                  <a:lnTo>
                    <a:pt x="146593" y="338784"/>
                  </a:lnTo>
                  <a:lnTo>
                    <a:pt x="105515" y="329327"/>
                  </a:lnTo>
                  <a:lnTo>
                    <a:pt x="69361" y="309801"/>
                  </a:lnTo>
                  <a:lnTo>
                    <a:pt x="39435" y="281711"/>
                  </a:lnTo>
                  <a:lnTo>
                    <a:pt x="17042" y="246563"/>
                  </a:lnTo>
                  <a:lnTo>
                    <a:pt x="3485" y="205863"/>
                  </a:lnTo>
                  <a:lnTo>
                    <a:pt x="0" y="176388"/>
                  </a:lnTo>
                  <a:lnTo>
                    <a:pt x="581" y="160426"/>
                  </a:lnTo>
                  <a:lnTo>
                    <a:pt x="9142" y="115558"/>
                  </a:lnTo>
                  <a:lnTo>
                    <a:pt x="26876" y="76214"/>
                  </a:lnTo>
                  <a:lnTo>
                    <a:pt x="52427" y="43681"/>
                  </a:lnTo>
                  <a:lnTo>
                    <a:pt x="84442" y="19244"/>
                  </a:lnTo>
                  <a:lnTo>
                    <a:pt x="121568" y="4189"/>
                  </a:lnTo>
                  <a:lnTo>
                    <a:pt x="148489" y="0"/>
                  </a:lnTo>
                  <a:lnTo>
                    <a:pt x="163643" y="597"/>
                  </a:lnTo>
                  <a:lnTo>
                    <a:pt x="206081" y="9665"/>
                  </a:lnTo>
                  <a:lnTo>
                    <a:pt x="243122" y="28529"/>
                  </a:lnTo>
                  <a:lnTo>
                    <a:pt x="273662" y="55752"/>
                  </a:lnTo>
                  <a:lnTo>
                    <a:pt x="296596" y="89897"/>
                  </a:lnTo>
                  <a:lnTo>
                    <a:pt x="310820" y="129527"/>
                  </a:lnTo>
                  <a:lnTo>
                    <a:pt x="315262" y="169602"/>
                  </a:lnTo>
                  <a:close/>
                </a:path>
              </a:pathLst>
            </a:custGeom>
            <a:ln w="50799">
              <a:solidFill>
                <a:srgbClr val="FFFFFF"/>
              </a:solidFill>
            </a:ln>
          </p:spPr>
          <p:txBody>
            <a:bodyPr wrap="square" lIns="0" tIns="0" rIns="0" bIns="0" rtlCol="0"/>
            <a:lstStyle/>
            <a:p>
              <a:endParaRPr sz="2000"/>
            </a:p>
          </p:txBody>
        </p:sp>
        <p:sp>
          <p:nvSpPr>
            <p:cNvPr id="75" name="object 75"/>
            <p:cNvSpPr txBox="1"/>
            <p:nvPr/>
          </p:nvSpPr>
          <p:spPr>
            <a:xfrm>
              <a:off x="6814725" y="2426584"/>
              <a:ext cx="1218043" cy="398783"/>
            </a:xfrm>
            <a:prstGeom prst="rect">
              <a:avLst/>
            </a:prstGeom>
          </p:spPr>
          <p:txBody>
            <a:bodyPr vert="horz" wrap="square" lIns="0" tIns="0" rIns="0" bIns="0" rtlCol="0">
              <a:spAutoFit/>
            </a:bodyPr>
            <a:lstStyle/>
            <a:p>
              <a:pPr marL="12700"/>
              <a:r>
                <a:rPr sz="2000" i="1" dirty="0" smtClean="0">
                  <a:cs typeface="Arial Narrow"/>
                </a:rPr>
                <a:t>q</a:t>
              </a:r>
              <a:r>
                <a:rPr lang="fr-CA" sz="2000" i="1" baseline="-25000" dirty="0" smtClean="0">
                  <a:latin typeface="Symbol" panose="05050102010706020507" pitchFamily="18" charset="2"/>
                  <a:cs typeface="DejaVu Sans"/>
                </a:rPr>
                <a:t>p</a:t>
              </a:r>
              <a:r>
                <a:rPr sz="2000" i="1" baseline="-11396" dirty="0" smtClean="0">
                  <a:cs typeface="DejaVu Sans"/>
                </a:rPr>
                <a:t> </a:t>
              </a:r>
              <a:r>
                <a:rPr sz="2000" dirty="0">
                  <a:cs typeface="Tahoma"/>
                </a:rPr>
                <a:t>(</a:t>
              </a:r>
              <a:r>
                <a:rPr sz="2000" i="1" dirty="0">
                  <a:cs typeface="Arial Narrow"/>
                </a:rPr>
                <a:t>s, a</a:t>
              </a:r>
              <a:r>
                <a:rPr sz="2000" dirty="0">
                  <a:cs typeface="Tahoma"/>
                </a:rPr>
                <a:t>)</a:t>
              </a:r>
            </a:p>
          </p:txBody>
        </p:sp>
        <p:sp>
          <p:nvSpPr>
            <p:cNvPr id="77" name="object 77"/>
            <p:cNvSpPr txBox="1"/>
            <p:nvPr/>
          </p:nvSpPr>
          <p:spPr>
            <a:xfrm>
              <a:off x="7570003" y="3572950"/>
              <a:ext cx="1182592" cy="398783"/>
            </a:xfrm>
            <a:prstGeom prst="rect">
              <a:avLst/>
            </a:prstGeom>
          </p:spPr>
          <p:txBody>
            <a:bodyPr vert="horz" wrap="square" lIns="0" tIns="0" rIns="0" bIns="0" rtlCol="0">
              <a:spAutoFit/>
            </a:bodyPr>
            <a:lstStyle/>
            <a:p>
              <a:pPr marL="12700"/>
              <a:r>
                <a:rPr lang="fr-CA" sz="2000" dirty="0" smtClean="0">
                  <a:solidFill>
                    <a:srgbClr val="534239"/>
                  </a:solidFill>
                  <a:cs typeface="Calibri"/>
                </a:rPr>
                <a:t>A</a:t>
              </a:r>
              <a:r>
                <a:rPr sz="2000" dirty="0" smtClean="0">
                  <a:solidFill>
                    <a:srgbClr val="534239"/>
                  </a:solidFill>
                  <a:cs typeface="Calibri"/>
                </a:rPr>
                <a:t>c</a:t>
              </a:r>
              <a:r>
                <a:rPr lang="fr-CA" sz="2000" dirty="0">
                  <a:solidFill>
                    <a:srgbClr val="534239"/>
                  </a:solidFill>
                  <a:cs typeface="Calibri"/>
                </a:rPr>
                <a:t>ti</a:t>
              </a:r>
              <a:r>
                <a:rPr sz="2000" dirty="0" smtClean="0">
                  <a:solidFill>
                    <a:srgbClr val="534239"/>
                  </a:solidFill>
                  <a:cs typeface="Calibri"/>
                </a:rPr>
                <a:t>on</a:t>
              </a:r>
              <a:r>
                <a:rPr lang="fr-CA" sz="2000" dirty="0" smtClean="0">
                  <a:solidFill>
                    <a:srgbClr val="534239"/>
                  </a:solidFill>
                  <a:cs typeface="Calibri"/>
                </a:rPr>
                <a:t> </a:t>
              </a:r>
              <a:r>
                <a:rPr lang="fr-CA" sz="2000" i="1" dirty="0" smtClean="0">
                  <a:solidFill>
                    <a:srgbClr val="534239"/>
                  </a:solidFill>
                  <a:cs typeface="Calibri"/>
                </a:rPr>
                <a:t>a</a:t>
              </a:r>
              <a:endParaRPr sz="2000" i="1" dirty="0">
                <a:cs typeface="Calibri"/>
              </a:endParaRPr>
            </a:p>
          </p:txBody>
        </p:sp>
        <p:sp>
          <p:nvSpPr>
            <p:cNvPr id="153" name="object 153"/>
            <p:cNvSpPr/>
            <p:nvPr/>
          </p:nvSpPr>
          <p:spPr>
            <a:xfrm>
              <a:off x="9053641" y="3560679"/>
              <a:ext cx="10795" cy="359410"/>
            </a:xfrm>
            <a:custGeom>
              <a:avLst/>
              <a:gdLst/>
              <a:ahLst/>
              <a:cxnLst/>
              <a:rect l="l" t="t" r="r" b="b"/>
              <a:pathLst>
                <a:path w="10795" h="359410">
                  <a:moveTo>
                    <a:pt x="10590" y="0"/>
                  </a:moveTo>
                  <a:lnTo>
                    <a:pt x="0" y="358918"/>
                  </a:lnTo>
                </a:path>
              </a:pathLst>
            </a:custGeom>
            <a:ln w="25399">
              <a:solidFill>
                <a:srgbClr val="6D5F58"/>
              </a:solidFill>
            </a:ln>
          </p:spPr>
          <p:txBody>
            <a:bodyPr wrap="square" lIns="0" tIns="0" rIns="0" bIns="0" rtlCol="0"/>
            <a:lstStyle/>
            <a:p>
              <a:endParaRPr sz="2000"/>
            </a:p>
          </p:txBody>
        </p:sp>
        <p:sp>
          <p:nvSpPr>
            <p:cNvPr id="154" name="object 154"/>
            <p:cNvSpPr/>
            <p:nvPr/>
          </p:nvSpPr>
          <p:spPr>
            <a:xfrm>
              <a:off x="8993164" y="3816171"/>
              <a:ext cx="127000" cy="128905"/>
            </a:xfrm>
            <a:custGeom>
              <a:avLst/>
              <a:gdLst/>
              <a:ahLst/>
              <a:cxnLst/>
              <a:rect l="l" t="t" r="r" b="b"/>
              <a:pathLst>
                <a:path w="127000" h="128904">
                  <a:moveTo>
                    <a:pt x="0" y="0"/>
                  </a:moveTo>
                  <a:lnTo>
                    <a:pt x="59728" y="128817"/>
                  </a:lnTo>
                  <a:lnTo>
                    <a:pt x="100662" y="52650"/>
                  </a:lnTo>
                  <a:lnTo>
                    <a:pt x="61974" y="52650"/>
                  </a:lnTo>
                  <a:lnTo>
                    <a:pt x="0" y="0"/>
                  </a:lnTo>
                  <a:close/>
                </a:path>
                <a:path w="127000" h="128904">
                  <a:moveTo>
                    <a:pt x="126945" y="3745"/>
                  </a:moveTo>
                  <a:lnTo>
                    <a:pt x="61974" y="52650"/>
                  </a:lnTo>
                  <a:lnTo>
                    <a:pt x="100662" y="52650"/>
                  </a:lnTo>
                  <a:lnTo>
                    <a:pt x="126945" y="3745"/>
                  </a:lnTo>
                  <a:close/>
                </a:path>
              </a:pathLst>
            </a:custGeom>
            <a:solidFill>
              <a:srgbClr val="6D5F58"/>
            </a:solidFill>
          </p:spPr>
          <p:txBody>
            <a:bodyPr wrap="square" lIns="0" tIns="0" rIns="0" bIns="0" rtlCol="0"/>
            <a:lstStyle/>
            <a:p>
              <a:endParaRPr sz="2000"/>
            </a:p>
          </p:txBody>
        </p:sp>
        <p:sp>
          <p:nvSpPr>
            <p:cNvPr id="155" name="object 155"/>
            <p:cNvSpPr/>
            <p:nvPr/>
          </p:nvSpPr>
          <p:spPr>
            <a:xfrm>
              <a:off x="8634979" y="2757176"/>
              <a:ext cx="858519" cy="803910"/>
            </a:xfrm>
            <a:custGeom>
              <a:avLst/>
              <a:gdLst/>
              <a:ahLst/>
              <a:cxnLst/>
              <a:rect l="l" t="t" r="r" b="b"/>
              <a:pathLst>
                <a:path w="858520" h="803910">
                  <a:moveTo>
                    <a:pt x="0" y="0"/>
                  </a:moveTo>
                  <a:lnTo>
                    <a:pt x="858502" y="0"/>
                  </a:lnTo>
                  <a:lnTo>
                    <a:pt x="858502" y="803503"/>
                  </a:lnTo>
                  <a:lnTo>
                    <a:pt x="0" y="803503"/>
                  </a:lnTo>
                  <a:lnTo>
                    <a:pt x="0" y="0"/>
                  </a:lnTo>
                  <a:close/>
                </a:path>
              </a:pathLst>
            </a:custGeom>
            <a:solidFill>
              <a:srgbClr val="B38939"/>
            </a:solidFill>
          </p:spPr>
          <p:txBody>
            <a:bodyPr wrap="square" lIns="0" tIns="0" rIns="0" bIns="0" rtlCol="0"/>
            <a:lstStyle/>
            <a:p>
              <a:endParaRPr sz="2000"/>
            </a:p>
          </p:txBody>
        </p:sp>
        <p:sp>
          <p:nvSpPr>
            <p:cNvPr id="156" name="object 156"/>
            <p:cNvSpPr/>
            <p:nvPr/>
          </p:nvSpPr>
          <p:spPr>
            <a:xfrm>
              <a:off x="8634979" y="2757176"/>
              <a:ext cx="858519" cy="803910"/>
            </a:xfrm>
            <a:custGeom>
              <a:avLst/>
              <a:gdLst/>
              <a:ahLst/>
              <a:cxnLst/>
              <a:rect l="l" t="t" r="r" b="b"/>
              <a:pathLst>
                <a:path w="858520" h="803910">
                  <a:moveTo>
                    <a:pt x="0" y="0"/>
                  </a:moveTo>
                  <a:lnTo>
                    <a:pt x="858502" y="0"/>
                  </a:lnTo>
                  <a:lnTo>
                    <a:pt x="858502" y="803503"/>
                  </a:lnTo>
                  <a:lnTo>
                    <a:pt x="0" y="803503"/>
                  </a:lnTo>
                  <a:lnTo>
                    <a:pt x="0" y="0"/>
                  </a:lnTo>
                  <a:close/>
                </a:path>
              </a:pathLst>
            </a:custGeom>
            <a:ln w="25399">
              <a:solidFill>
                <a:srgbClr val="919191"/>
              </a:solidFill>
            </a:ln>
          </p:spPr>
          <p:txBody>
            <a:bodyPr wrap="square" lIns="0" tIns="0" rIns="0" bIns="0" rtlCol="0"/>
            <a:lstStyle/>
            <a:p>
              <a:endParaRPr sz="2000"/>
            </a:p>
          </p:txBody>
        </p:sp>
        <p:sp>
          <p:nvSpPr>
            <p:cNvPr id="157" name="object 157"/>
            <p:cNvSpPr/>
            <p:nvPr/>
          </p:nvSpPr>
          <p:spPr>
            <a:xfrm>
              <a:off x="9175865" y="3009208"/>
              <a:ext cx="261850" cy="270163"/>
            </a:xfrm>
            <a:prstGeom prst="rect">
              <a:avLst/>
            </a:prstGeom>
            <a:blipFill>
              <a:blip r:embed="rId31" cstate="print"/>
              <a:stretch>
                <a:fillRect/>
              </a:stretch>
            </a:blipFill>
          </p:spPr>
          <p:txBody>
            <a:bodyPr wrap="square" lIns="0" tIns="0" rIns="0" bIns="0" rtlCol="0"/>
            <a:lstStyle/>
            <a:p>
              <a:endParaRPr sz="2000"/>
            </a:p>
          </p:txBody>
        </p:sp>
        <p:sp>
          <p:nvSpPr>
            <p:cNvPr id="158" name="object 158"/>
            <p:cNvSpPr/>
            <p:nvPr/>
          </p:nvSpPr>
          <p:spPr>
            <a:xfrm>
              <a:off x="9232965" y="3067717"/>
              <a:ext cx="94615" cy="99695"/>
            </a:xfrm>
            <a:custGeom>
              <a:avLst/>
              <a:gdLst/>
              <a:ahLst/>
              <a:cxnLst/>
              <a:rect l="l" t="t" r="r" b="b"/>
              <a:pathLst>
                <a:path w="94615" h="99694">
                  <a:moveTo>
                    <a:pt x="41597" y="0"/>
                  </a:moveTo>
                  <a:lnTo>
                    <a:pt x="7880" y="21994"/>
                  </a:lnTo>
                  <a:lnTo>
                    <a:pt x="0" y="49350"/>
                  </a:lnTo>
                  <a:lnTo>
                    <a:pt x="656" y="57596"/>
                  </a:lnTo>
                  <a:lnTo>
                    <a:pt x="22706" y="91287"/>
                  </a:lnTo>
                  <a:lnTo>
                    <a:pt x="50183" y="99081"/>
                  </a:lnTo>
                  <a:lnTo>
                    <a:pt x="62391" y="96752"/>
                  </a:lnTo>
                  <a:lnTo>
                    <a:pt x="93522" y="55579"/>
                  </a:lnTo>
                  <a:lnTo>
                    <a:pt x="94624" y="38058"/>
                  </a:lnTo>
                  <a:lnTo>
                    <a:pt x="89881" y="25598"/>
                  </a:lnTo>
                  <a:lnTo>
                    <a:pt x="81900" y="15031"/>
                  </a:lnTo>
                  <a:lnTo>
                    <a:pt x="70987" y="6886"/>
                  </a:lnTo>
                  <a:lnTo>
                    <a:pt x="57451" y="1699"/>
                  </a:lnTo>
                  <a:lnTo>
                    <a:pt x="41597" y="0"/>
                  </a:lnTo>
                  <a:close/>
                </a:path>
              </a:pathLst>
            </a:custGeom>
            <a:solidFill>
              <a:srgbClr val="000000"/>
            </a:solidFill>
          </p:spPr>
          <p:txBody>
            <a:bodyPr wrap="square" lIns="0" tIns="0" rIns="0" bIns="0" rtlCol="0"/>
            <a:lstStyle/>
            <a:p>
              <a:endParaRPr sz="2000"/>
            </a:p>
          </p:txBody>
        </p:sp>
        <p:sp>
          <p:nvSpPr>
            <p:cNvPr id="159" name="object 159"/>
            <p:cNvSpPr/>
            <p:nvPr/>
          </p:nvSpPr>
          <p:spPr>
            <a:xfrm>
              <a:off x="9232965" y="3067718"/>
              <a:ext cx="94615" cy="99695"/>
            </a:xfrm>
            <a:custGeom>
              <a:avLst/>
              <a:gdLst/>
              <a:ahLst/>
              <a:cxnLst/>
              <a:rect l="l" t="t" r="r" b="b"/>
              <a:pathLst>
                <a:path w="94615" h="99694">
                  <a:moveTo>
                    <a:pt x="0" y="49351"/>
                  </a:moveTo>
                  <a:lnTo>
                    <a:pt x="16812" y="11488"/>
                  </a:lnTo>
                  <a:lnTo>
                    <a:pt x="41597" y="0"/>
                  </a:lnTo>
                  <a:lnTo>
                    <a:pt x="57451" y="1699"/>
                  </a:lnTo>
                  <a:lnTo>
                    <a:pt x="70988" y="6886"/>
                  </a:lnTo>
                  <a:lnTo>
                    <a:pt x="81900" y="15030"/>
                  </a:lnTo>
                  <a:lnTo>
                    <a:pt x="89882" y="25598"/>
                  </a:lnTo>
                  <a:lnTo>
                    <a:pt x="94624" y="38058"/>
                  </a:lnTo>
                  <a:lnTo>
                    <a:pt x="93523" y="55578"/>
                  </a:lnTo>
                  <a:lnTo>
                    <a:pt x="73280" y="91090"/>
                  </a:lnTo>
                  <a:lnTo>
                    <a:pt x="50183" y="99080"/>
                  </a:lnTo>
                  <a:lnTo>
                    <a:pt x="35496" y="97047"/>
                  </a:lnTo>
                  <a:lnTo>
                    <a:pt x="4793" y="70966"/>
                  </a:lnTo>
                  <a:lnTo>
                    <a:pt x="0" y="49351"/>
                  </a:lnTo>
                  <a:close/>
                </a:path>
              </a:pathLst>
            </a:custGeom>
            <a:ln w="50799">
              <a:solidFill>
                <a:srgbClr val="000000"/>
              </a:solidFill>
            </a:ln>
          </p:spPr>
          <p:txBody>
            <a:bodyPr wrap="square" lIns="0" tIns="0" rIns="0" bIns="0" rtlCol="0"/>
            <a:lstStyle/>
            <a:p>
              <a:endParaRPr sz="2000"/>
            </a:p>
          </p:txBody>
        </p:sp>
        <p:sp>
          <p:nvSpPr>
            <p:cNvPr id="160" name="object 160"/>
            <p:cNvSpPr/>
            <p:nvPr/>
          </p:nvSpPr>
          <p:spPr>
            <a:xfrm>
              <a:off x="9030393" y="2988426"/>
              <a:ext cx="261850" cy="270163"/>
            </a:xfrm>
            <a:prstGeom prst="rect">
              <a:avLst/>
            </a:prstGeom>
            <a:blipFill>
              <a:blip r:embed="rId32" cstate="print"/>
              <a:stretch>
                <a:fillRect/>
              </a:stretch>
            </a:blipFill>
          </p:spPr>
          <p:txBody>
            <a:bodyPr wrap="square" lIns="0" tIns="0" rIns="0" bIns="0" rtlCol="0"/>
            <a:lstStyle/>
            <a:p>
              <a:endParaRPr sz="2000"/>
            </a:p>
          </p:txBody>
        </p:sp>
        <p:sp>
          <p:nvSpPr>
            <p:cNvPr id="161" name="object 161"/>
            <p:cNvSpPr/>
            <p:nvPr/>
          </p:nvSpPr>
          <p:spPr>
            <a:xfrm>
              <a:off x="9085174" y="3046991"/>
              <a:ext cx="94615" cy="99695"/>
            </a:xfrm>
            <a:custGeom>
              <a:avLst/>
              <a:gdLst/>
              <a:ahLst/>
              <a:cxnLst/>
              <a:rect l="l" t="t" r="r" b="b"/>
              <a:pathLst>
                <a:path w="94615" h="99694">
                  <a:moveTo>
                    <a:pt x="41597" y="0"/>
                  </a:moveTo>
                  <a:lnTo>
                    <a:pt x="7880" y="21994"/>
                  </a:lnTo>
                  <a:lnTo>
                    <a:pt x="0" y="49350"/>
                  </a:lnTo>
                  <a:lnTo>
                    <a:pt x="656" y="57595"/>
                  </a:lnTo>
                  <a:lnTo>
                    <a:pt x="22706" y="91286"/>
                  </a:lnTo>
                  <a:lnTo>
                    <a:pt x="50183" y="99079"/>
                  </a:lnTo>
                  <a:lnTo>
                    <a:pt x="62392" y="96751"/>
                  </a:lnTo>
                  <a:lnTo>
                    <a:pt x="93523" y="55578"/>
                  </a:lnTo>
                  <a:lnTo>
                    <a:pt x="94625" y="38057"/>
                  </a:lnTo>
                  <a:lnTo>
                    <a:pt x="89882" y="25598"/>
                  </a:lnTo>
                  <a:lnTo>
                    <a:pt x="81901" y="15030"/>
                  </a:lnTo>
                  <a:lnTo>
                    <a:pt x="70988" y="6886"/>
                  </a:lnTo>
                  <a:lnTo>
                    <a:pt x="57451" y="1699"/>
                  </a:lnTo>
                  <a:lnTo>
                    <a:pt x="41597" y="0"/>
                  </a:lnTo>
                  <a:close/>
                </a:path>
              </a:pathLst>
            </a:custGeom>
            <a:solidFill>
              <a:srgbClr val="FFFFFF"/>
            </a:solidFill>
          </p:spPr>
          <p:txBody>
            <a:bodyPr wrap="square" lIns="0" tIns="0" rIns="0" bIns="0" rtlCol="0"/>
            <a:lstStyle/>
            <a:p>
              <a:endParaRPr sz="2000"/>
            </a:p>
          </p:txBody>
        </p:sp>
        <p:sp>
          <p:nvSpPr>
            <p:cNvPr id="162" name="object 162"/>
            <p:cNvSpPr/>
            <p:nvPr/>
          </p:nvSpPr>
          <p:spPr>
            <a:xfrm>
              <a:off x="9085173" y="3046991"/>
              <a:ext cx="94615" cy="99695"/>
            </a:xfrm>
            <a:custGeom>
              <a:avLst/>
              <a:gdLst/>
              <a:ahLst/>
              <a:cxnLst/>
              <a:rect l="l" t="t" r="r" b="b"/>
              <a:pathLst>
                <a:path w="94615" h="99694">
                  <a:moveTo>
                    <a:pt x="0" y="49351"/>
                  </a:moveTo>
                  <a:lnTo>
                    <a:pt x="16812" y="11488"/>
                  </a:lnTo>
                  <a:lnTo>
                    <a:pt x="41597" y="0"/>
                  </a:lnTo>
                  <a:lnTo>
                    <a:pt x="57451" y="1699"/>
                  </a:lnTo>
                  <a:lnTo>
                    <a:pt x="70988" y="6886"/>
                  </a:lnTo>
                  <a:lnTo>
                    <a:pt x="81900" y="15030"/>
                  </a:lnTo>
                  <a:lnTo>
                    <a:pt x="89882" y="25598"/>
                  </a:lnTo>
                  <a:lnTo>
                    <a:pt x="94624" y="38058"/>
                  </a:lnTo>
                  <a:lnTo>
                    <a:pt x="93523" y="55578"/>
                  </a:lnTo>
                  <a:lnTo>
                    <a:pt x="73280" y="91090"/>
                  </a:lnTo>
                  <a:lnTo>
                    <a:pt x="50183" y="99080"/>
                  </a:lnTo>
                  <a:lnTo>
                    <a:pt x="35496" y="97047"/>
                  </a:lnTo>
                  <a:lnTo>
                    <a:pt x="4793" y="70966"/>
                  </a:lnTo>
                  <a:lnTo>
                    <a:pt x="0" y="49351"/>
                  </a:lnTo>
                  <a:close/>
                </a:path>
              </a:pathLst>
            </a:custGeom>
            <a:ln w="50799">
              <a:solidFill>
                <a:srgbClr val="FFFFFF"/>
              </a:solidFill>
            </a:ln>
          </p:spPr>
          <p:txBody>
            <a:bodyPr wrap="square" lIns="0" tIns="0" rIns="0" bIns="0" rtlCol="0"/>
            <a:lstStyle/>
            <a:p>
              <a:endParaRPr sz="2000"/>
            </a:p>
          </p:txBody>
        </p:sp>
        <p:sp>
          <p:nvSpPr>
            <p:cNvPr id="163" name="object 163"/>
            <p:cNvSpPr/>
            <p:nvPr/>
          </p:nvSpPr>
          <p:spPr>
            <a:xfrm>
              <a:off x="9022079" y="2830485"/>
              <a:ext cx="261850" cy="266007"/>
            </a:xfrm>
            <a:prstGeom prst="rect">
              <a:avLst/>
            </a:prstGeom>
            <a:blipFill>
              <a:blip r:embed="rId33" cstate="print"/>
              <a:stretch>
                <a:fillRect/>
              </a:stretch>
            </a:blipFill>
          </p:spPr>
          <p:txBody>
            <a:bodyPr wrap="square" lIns="0" tIns="0" rIns="0" bIns="0" rtlCol="0"/>
            <a:lstStyle/>
            <a:p>
              <a:endParaRPr sz="2000"/>
            </a:p>
          </p:txBody>
        </p:sp>
        <p:sp>
          <p:nvSpPr>
            <p:cNvPr id="164" name="object 164"/>
            <p:cNvSpPr/>
            <p:nvPr/>
          </p:nvSpPr>
          <p:spPr>
            <a:xfrm>
              <a:off x="9077306" y="2885576"/>
              <a:ext cx="94615" cy="99695"/>
            </a:xfrm>
            <a:custGeom>
              <a:avLst/>
              <a:gdLst/>
              <a:ahLst/>
              <a:cxnLst/>
              <a:rect l="l" t="t" r="r" b="b"/>
              <a:pathLst>
                <a:path w="94615" h="99694">
                  <a:moveTo>
                    <a:pt x="41597" y="0"/>
                  </a:moveTo>
                  <a:lnTo>
                    <a:pt x="7880" y="21994"/>
                  </a:lnTo>
                  <a:lnTo>
                    <a:pt x="0" y="49350"/>
                  </a:lnTo>
                  <a:lnTo>
                    <a:pt x="656" y="57596"/>
                  </a:lnTo>
                  <a:lnTo>
                    <a:pt x="22706" y="91287"/>
                  </a:lnTo>
                  <a:lnTo>
                    <a:pt x="50183" y="99081"/>
                  </a:lnTo>
                  <a:lnTo>
                    <a:pt x="62391" y="96752"/>
                  </a:lnTo>
                  <a:lnTo>
                    <a:pt x="93522" y="55579"/>
                  </a:lnTo>
                  <a:lnTo>
                    <a:pt x="94624" y="38058"/>
                  </a:lnTo>
                  <a:lnTo>
                    <a:pt x="89881" y="25598"/>
                  </a:lnTo>
                  <a:lnTo>
                    <a:pt x="81900" y="15031"/>
                  </a:lnTo>
                  <a:lnTo>
                    <a:pt x="70987" y="6886"/>
                  </a:lnTo>
                  <a:lnTo>
                    <a:pt x="57451" y="1699"/>
                  </a:lnTo>
                  <a:lnTo>
                    <a:pt x="41597" y="0"/>
                  </a:lnTo>
                  <a:close/>
                </a:path>
              </a:pathLst>
            </a:custGeom>
            <a:solidFill>
              <a:srgbClr val="000000"/>
            </a:solidFill>
          </p:spPr>
          <p:txBody>
            <a:bodyPr wrap="square" lIns="0" tIns="0" rIns="0" bIns="0" rtlCol="0"/>
            <a:lstStyle/>
            <a:p>
              <a:endParaRPr sz="2000"/>
            </a:p>
          </p:txBody>
        </p:sp>
        <p:sp>
          <p:nvSpPr>
            <p:cNvPr id="165" name="object 165"/>
            <p:cNvSpPr/>
            <p:nvPr/>
          </p:nvSpPr>
          <p:spPr>
            <a:xfrm>
              <a:off x="9077306" y="2885577"/>
              <a:ext cx="94615" cy="99695"/>
            </a:xfrm>
            <a:custGeom>
              <a:avLst/>
              <a:gdLst/>
              <a:ahLst/>
              <a:cxnLst/>
              <a:rect l="l" t="t" r="r" b="b"/>
              <a:pathLst>
                <a:path w="94615" h="99694">
                  <a:moveTo>
                    <a:pt x="0" y="49351"/>
                  </a:moveTo>
                  <a:lnTo>
                    <a:pt x="16812" y="11488"/>
                  </a:lnTo>
                  <a:lnTo>
                    <a:pt x="41597" y="0"/>
                  </a:lnTo>
                  <a:lnTo>
                    <a:pt x="57451" y="1699"/>
                  </a:lnTo>
                  <a:lnTo>
                    <a:pt x="70988" y="6886"/>
                  </a:lnTo>
                  <a:lnTo>
                    <a:pt x="81900" y="15030"/>
                  </a:lnTo>
                  <a:lnTo>
                    <a:pt x="89882" y="25598"/>
                  </a:lnTo>
                  <a:lnTo>
                    <a:pt x="94624" y="38058"/>
                  </a:lnTo>
                  <a:lnTo>
                    <a:pt x="93523" y="55578"/>
                  </a:lnTo>
                  <a:lnTo>
                    <a:pt x="73280" y="91090"/>
                  </a:lnTo>
                  <a:lnTo>
                    <a:pt x="50183" y="99080"/>
                  </a:lnTo>
                  <a:lnTo>
                    <a:pt x="35496" y="97047"/>
                  </a:lnTo>
                  <a:lnTo>
                    <a:pt x="4793" y="70966"/>
                  </a:lnTo>
                  <a:lnTo>
                    <a:pt x="0" y="49351"/>
                  </a:lnTo>
                  <a:close/>
                </a:path>
              </a:pathLst>
            </a:custGeom>
            <a:ln w="50799">
              <a:solidFill>
                <a:srgbClr val="000000"/>
              </a:solidFill>
            </a:ln>
          </p:spPr>
          <p:txBody>
            <a:bodyPr wrap="square" lIns="0" tIns="0" rIns="0" bIns="0" rtlCol="0"/>
            <a:lstStyle/>
            <a:p>
              <a:endParaRPr sz="2000"/>
            </a:p>
          </p:txBody>
        </p:sp>
        <p:sp>
          <p:nvSpPr>
            <p:cNvPr id="166" name="object 166"/>
            <p:cNvSpPr/>
            <p:nvPr/>
          </p:nvSpPr>
          <p:spPr>
            <a:xfrm>
              <a:off x="9034549" y="3154680"/>
              <a:ext cx="266007" cy="266007"/>
            </a:xfrm>
            <a:prstGeom prst="rect">
              <a:avLst/>
            </a:prstGeom>
            <a:blipFill>
              <a:blip r:embed="rId34" cstate="print"/>
              <a:stretch>
                <a:fillRect/>
              </a:stretch>
            </a:blipFill>
          </p:spPr>
          <p:txBody>
            <a:bodyPr wrap="square" lIns="0" tIns="0" rIns="0" bIns="0" rtlCol="0"/>
            <a:lstStyle/>
            <a:p>
              <a:endParaRPr sz="2000"/>
            </a:p>
          </p:txBody>
        </p:sp>
        <p:sp>
          <p:nvSpPr>
            <p:cNvPr id="167" name="object 167"/>
            <p:cNvSpPr/>
            <p:nvPr/>
          </p:nvSpPr>
          <p:spPr>
            <a:xfrm>
              <a:off x="9092742" y="3210531"/>
              <a:ext cx="94615" cy="99695"/>
            </a:xfrm>
            <a:custGeom>
              <a:avLst/>
              <a:gdLst/>
              <a:ahLst/>
              <a:cxnLst/>
              <a:rect l="l" t="t" r="r" b="b"/>
              <a:pathLst>
                <a:path w="94615" h="99695">
                  <a:moveTo>
                    <a:pt x="41597" y="0"/>
                  </a:moveTo>
                  <a:lnTo>
                    <a:pt x="7880" y="21994"/>
                  </a:lnTo>
                  <a:lnTo>
                    <a:pt x="0" y="49350"/>
                  </a:lnTo>
                  <a:lnTo>
                    <a:pt x="656" y="57594"/>
                  </a:lnTo>
                  <a:lnTo>
                    <a:pt x="22705" y="91286"/>
                  </a:lnTo>
                  <a:lnTo>
                    <a:pt x="50182" y="99079"/>
                  </a:lnTo>
                  <a:lnTo>
                    <a:pt x="62390" y="96751"/>
                  </a:lnTo>
                  <a:lnTo>
                    <a:pt x="93522" y="55579"/>
                  </a:lnTo>
                  <a:lnTo>
                    <a:pt x="94624" y="38058"/>
                  </a:lnTo>
                  <a:lnTo>
                    <a:pt x="89881" y="25598"/>
                  </a:lnTo>
                  <a:lnTo>
                    <a:pt x="81900" y="15031"/>
                  </a:lnTo>
                  <a:lnTo>
                    <a:pt x="70987" y="6886"/>
                  </a:lnTo>
                  <a:lnTo>
                    <a:pt x="57451" y="1699"/>
                  </a:lnTo>
                  <a:lnTo>
                    <a:pt x="41597" y="0"/>
                  </a:lnTo>
                  <a:close/>
                </a:path>
              </a:pathLst>
            </a:custGeom>
            <a:solidFill>
              <a:srgbClr val="FFFFFF"/>
            </a:solidFill>
          </p:spPr>
          <p:txBody>
            <a:bodyPr wrap="square" lIns="0" tIns="0" rIns="0" bIns="0" rtlCol="0"/>
            <a:lstStyle/>
            <a:p>
              <a:endParaRPr sz="2000"/>
            </a:p>
          </p:txBody>
        </p:sp>
        <p:sp>
          <p:nvSpPr>
            <p:cNvPr id="168" name="object 168"/>
            <p:cNvSpPr/>
            <p:nvPr/>
          </p:nvSpPr>
          <p:spPr>
            <a:xfrm>
              <a:off x="9092742" y="3210531"/>
              <a:ext cx="94615" cy="99695"/>
            </a:xfrm>
            <a:custGeom>
              <a:avLst/>
              <a:gdLst/>
              <a:ahLst/>
              <a:cxnLst/>
              <a:rect l="l" t="t" r="r" b="b"/>
              <a:pathLst>
                <a:path w="94615" h="99695">
                  <a:moveTo>
                    <a:pt x="0" y="49351"/>
                  </a:moveTo>
                  <a:lnTo>
                    <a:pt x="16812" y="11488"/>
                  </a:lnTo>
                  <a:lnTo>
                    <a:pt x="41597" y="0"/>
                  </a:lnTo>
                  <a:lnTo>
                    <a:pt x="57451" y="1699"/>
                  </a:lnTo>
                  <a:lnTo>
                    <a:pt x="70988" y="6886"/>
                  </a:lnTo>
                  <a:lnTo>
                    <a:pt x="81900" y="15030"/>
                  </a:lnTo>
                  <a:lnTo>
                    <a:pt x="89882" y="25598"/>
                  </a:lnTo>
                  <a:lnTo>
                    <a:pt x="94624" y="38058"/>
                  </a:lnTo>
                  <a:lnTo>
                    <a:pt x="93523" y="55578"/>
                  </a:lnTo>
                  <a:lnTo>
                    <a:pt x="73280" y="91090"/>
                  </a:lnTo>
                  <a:lnTo>
                    <a:pt x="50183" y="99080"/>
                  </a:lnTo>
                  <a:lnTo>
                    <a:pt x="35496" y="97047"/>
                  </a:lnTo>
                  <a:lnTo>
                    <a:pt x="4793" y="70966"/>
                  </a:lnTo>
                  <a:lnTo>
                    <a:pt x="0" y="49351"/>
                  </a:lnTo>
                  <a:close/>
                </a:path>
              </a:pathLst>
            </a:custGeom>
            <a:ln w="50799">
              <a:solidFill>
                <a:srgbClr val="FFFFFF"/>
              </a:solidFill>
            </a:ln>
          </p:spPr>
          <p:txBody>
            <a:bodyPr wrap="square" lIns="0" tIns="0" rIns="0" bIns="0" rtlCol="0"/>
            <a:lstStyle/>
            <a:p>
              <a:endParaRPr sz="2000"/>
            </a:p>
          </p:txBody>
        </p:sp>
        <p:sp>
          <p:nvSpPr>
            <p:cNvPr id="169" name="object 169"/>
            <p:cNvSpPr/>
            <p:nvPr/>
          </p:nvSpPr>
          <p:spPr>
            <a:xfrm>
              <a:off x="7862454" y="2822171"/>
              <a:ext cx="719050" cy="698269"/>
            </a:xfrm>
            <a:prstGeom prst="rect">
              <a:avLst/>
            </a:prstGeom>
            <a:blipFill>
              <a:blip r:embed="rId35" cstate="print"/>
              <a:stretch>
                <a:fillRect/>
              </a:stretch>
            </a:blipFill>
          </p:spPr>
          <p:txBody>
            <a:bodyPr wrap="square" lIns="0" tIns="0" rIns="0" bIns="0" rtlCol="0"/>
            <a:lstStyle/>
            <a:p>
              <a:endParaRPr sz="2000"/>
            </a:p>
          </p:txBody>
        </p:sp>
        <p:sp>
          <p:nvSpPr>
            <p:cNvPr id="170" name="object 170"/>
            <p:cNvSpPr/>
            <p:nvPr/>
          </p:nvSpPr>
          <p:spPr>
            <a:xfrm>
              <a:off x="7933032" y="2870186"/>
              <a:ext cx="577215" cy="556260"/>
            </a:xfrm>
            <a:custGeom>
              <a:avLst/>
              <a:gdLst/>
              <a:ahLst/>
              <a:cxnLst/>
              <a:rect l="l" t="t" r="r" b="b"/>
              <a:pathLst>
                <a:path w="577215" h="556260">
                  <a:moveTo>
                    <a:pt x="288530" y="0"/>
                  </a:moveTo>
                  <a:lnTo>
                    <a:pt x="241728" y="3637"/>
                  </a:lnTo>
                  <a:lnTo>
                    <a:pt x="197332" y="14169"/>
                  </a:lnTo>
                  <a:lnTo>
                    <a:pt x="155933" y="31023"/>
                  </a:lnTo>
                  <a:lnTo>
                    <a:pt x="118127" y="53627"/>
                  </a:lnTo>
                  <a:lnTo>
                    <a:pt x="84508" y="81408"/>
                  </a:lnTo>
                  <a:lnTo>
                    <a:pt x="55669" y="113794"/>
                  </a:lnTo>
                  <a:lnTo>
                    <a:pt x="32205" y="150213"/>
                  </a:lnTo>
                  <a:lnTo>
                    <a:pt x="14709" y="190093"/>
                  </a:lnTo>
                  <a:lnTo>
                    <a:pt x="3776" y="232861"/>
                  </a:lnTo>
                  <a:lnTo>
                    <a:pt x="0" y="277945"/>
                  </a:lnTo>
                  <a:lnTo>
                    <a:pt x="956" y="300741"/>
                  </a:lnTo>
                  <a:lnTo>
                    <a:pt x="8385" y="344738"/>
                  </a:lnTo>
                  <a:lnTo>
                    <a:pt x="22674" y="386134"/>
                  </a:lnTo>
                  <a:lnTo>
                    <a:pt x="43228" y="424354"/>
                  </a:lnTo>
                  <a:lnTo>
                    <a:pt x="69454" y="458828"/>
                  </a:lnTo>
                  <a:lnTo>
                    <a:pt x="100757" y="488983"/>
                  </a:lnTo>
                  <a:lnTo>
                    <a:pt x="136544" y="514247"/>
                  </a:lnTo>
                  <a:lnTo>
                    <a:pt x="176221" y="534048"/>
                  </a:lnTo>
                  <a:lnTo>
                    <a:pt x="219192" y="547812"/>
                  </a:lnTo>
                  <a:lnTo>
                    <a:pt x="264866" y="554969"/>
                  </a:lnTo>
                  <a:lnTo>
                    <a:pt x="288530" y="555890"/>
                  </a:lnTo>
                  <a:lnTo>
                    <a:pt x="312193" y="554969"/>
                  </a:lnTo>
                  <a:lnTo>
                    <a:pt x="357866" y="547812"/>
                  </a:lnTo>
                  <a:lnTo>
                    <a:pt x="400838" y="534048"/>
                  </a:lnTo>
                  <a:lnTo>
                    <a:pt x="440514" y="514247"/>
                  </a:lnTo>
                  <a:lnTo>
                    <a:pt x="476301" y="488983"/>
                  </a:lnTo>
                  <a:lnTo>
                    <a:pt x="507604" y="458828"/>
                  </a:lnTo>
                  <a:lnTo>
                    <a:pt x="533830" y="424354"/>
                  </a:lnTo>
                  <a:lnTo>
                    <a:pt x="554384" y="386134"/>
                  </a:lnTo>
                  <a:lnTo>
                    <a:pt x="568673" y="344738"/>
                  </a:lnTo>
                  <a:lnTo>
                    <a:pt x="576102" y="300741"/>
                  </a:lnTo>
                  <a:lnTo>
                    <a:pt x="577058" y="277945"/>
                  </a:lnTo>
                  <a:lnTo>
                    <a:pt x="576102" y="255150"/>
                  </a:lnTo>
                  <a:lnTo>
                    <a:pt x="568673" y="211152"/>
                  </a:lnTo>
                  <a:lnTo>
                    <a:pt x="554384" y="169756"/>
                  </a:lnTo>
                  <a:lnTo>
                    <a:pt x="533830" y="131535"/>
                  </a:lnTo>
                  <a:lnTo>
                    <a:pt x="507604" y="97061"/>
                  </a:lnTo>
                  <a:lnTo>
                    <a:pt x="476301" y="66906"/>
                  </a:lnTo>
                  <a:lnTo>
                    <a:pt x="440514" y="41642"/>
                  </a:lnTo>
                  <a:lnTo>
                    <a:pt x="400838" y="21842"/>
                  </a:lnTo>
                  <a:lnTo>
                    <a:pt x="357866" y="8077"/>
                  </a:lnTo>
                  <a:lnTo>
                    <a:pt x="312193" y="921"/>
                  </a:lnTo>
                  <a:lnTo>
                    <a:pt x="288530" y="0"/>
                  </a:lnTo>
                  <a:close/>
                </a:path>
              </a:pathLst>
            </a:custGeom>
            <a:solidFill>
              <a:srgbClr val="E5CCBE"/>
            </a:solidFill>
          </p:spPr>
          <p:txBody>
            <a:bodyPr wrap="square" lIns="0" tIns="0" rIns="0" bIns="0" rtlCol="0"/>
            <a:lstStyle/>
            <a:p>
              <a:endParaRPr sz="2000"/>
            </a:p>
          </p:txBody>
        </p:sp>
        <p:sp>
          <p:nvSpPr>
            <p:cNvPr id="171" name="object 171"/>
            <p:cNvSpPr/>
            <p:nvPr/>
          </p:nvSpPr>
          <p:spPr>
            <a:xfrm>
              <a:off x="8099071" y="3036340"/>
              <a:ext cx="244475" cy="56515"/>
            </a:xfrm>
            <a:custGeom>
              <a:avLst/>
              <a:gdLst/>
              <a:ahLst/>
              <a:cxnLst/>
              <a:rect l="l" t="t" r="r" b="b"/>
              <a:pathLst>
                <a:path w="244475" h="56514">
                  <a:moveTo>
                    <a:pt x="25798" y="0"/>
                  </a:moveTo>
                  <a:lnTo>
                    <a:pt x="12628" y="5072"/>
                  </a:lnTo>
                  <a:lnTo>
                    <a:pt x="3447" y="15187"/>
                  </a:lnTo>
                  <a:lnTo>
                    <a:pt x="0" y="28665"/>
                  </a:lnTo>
                  <a:lnTo>
                    <a:pt x="2251" y="39362"/>
                  </a:lnTo>
                  <a:lnTo>
                    <a:pt x="9639" y="48678"/>
                  </a:lnTo>
                  <a:lnTo>
                    <a:pt x="22093" y="54631"/>
                  </a:lnTo>
                  <a:lnTo>
                    <a:pt x="39531" y="56090"/>
                  </a:lnTo>
                  <a:lnTo>
                    <a:pt x="50088" y="49438"/>
                  </a:lnTo>
                  <a:lnTo>
                    <a:pt x="57060" y="37800"/>
                  </a:lnTo>
                  <a:lnTo>
                    <a:pt x="59164" y="21491"/>
                  </a:lnTo>
                  <a:lnTo>
                    <a:pt x="52919" y="10303"/>
                  </a:lnTo>
                  <a:lnTo>
                    <a:pt x="41526" y="2682"/>
                  </a:lnTo>
                  <a:lnTo>
                    <a:pt x="25798" y="0"/>
                  </a:lnTo>
                  <a:close/>
                </a:path>
                <a:path w="244475" h="56514">
                  <a:moveTo>
                    <a:pt x="210670" y="0"/>
                  </a:moveTo>
                  <a:lnTo>
                    <a:pt x="197500" y="5072"/>
                  </a:lnTo>
                  <a:lnTo>
                    <a:pt x="188319" y="15188"/>
                  </a:lnTo>
                  <a:lnTo>
                    <a:pt x="184871" y="28665"/>
                  </a:lnTo>
                  <a:lnTo>
                    <a:pt x="187123" y="39362"/>
                  </a:lnTo>
                  <a:lnTo>
                    <a:pt x="194511" y="48678"/>
                  </a:lnTo>
                  <a:lnTo>
                    <a:pt x="206966" y="54632"/>
                  </a:lnTo>
                  <a:lnTo>
                    <a:pt x="224403" y="56090"/>
                  </a:lnTo>
                  <a:lnTo>
                    <a:pt x="234960" y="49438"/>
                  </a:lnTo>
                  <a:lnTo>
                    <a:pt x="241931" y="37800"/>
                  </a:lnTo>
                  <a:lnTo>
                    <a:pt x="244036" y="21492"/>
                  </a:lnTo>
                  <a:lnTo>
                    <a:pt x="237791" y="10304"/>
                  </a:lnTo>
                  <a:lnTo>
                    <a:pt x="226399" y="2682"/>
                  </a:lnTo>
                  <a:lnTo>
                    <a:pt x="210670" y="0"/>
                  </a:lnTo>
                  <a:close/>
                </a:path>
              </a:pathLst>
            </a:custGeom>
            <a:solidFill>
              <a:srgbClr val="C0AB9F"/>
            </a:solidFill>
          </p:spPr>
          <p:txBody>
            <a:bodyPr wrap="square" lIns="0" tIns="0" rIns="0" bIns="0" rtlCol="0"/>
            <a:lstStyle/>
            <a:p>
              <a:endParaRPr sz="2000"/>
            </a:p>
          </p:txBody>
        </p:sp>
        <p:sp>
          <p:nvSpPr>
            <p:cNvPr id="172" name="object 172"/>
            <p:cNvSpPr/>
            <p:nvPr/>
          </p:nvSpPr>
          <p:spPr>
            <a:xfrm>
              <a:off x="8099069" y="3036340"/>
              <a:ext cx="59690" cy="56515"/>
            </a:xfrm>
            <a:custGeom>
              <a:avLst/>
              <a:gdLst/>
              <a:ahLst/>
              <a:cxnLst/>
              <a:rect l="l" t="t" r="r" b="b"/>
              <a:pathLst>
                <a:path w="59690" h="56514">
                  <a:moveTo>
                    <a:pt x="0" y="28665"/>
                  </a:moveTo>
                  <a:lnTo>
                    <a:pt x="3447" y="15187"/>
                  </a:lnTo>
                  <a:lnTo>
                    <a:pt x="12628" y="5072"/>
                  </a:lnTo>
                  <a:lnTo>
                    <a:pt x="25798" y="0"/>
                  </a:lnTo>
                  <a:lnTo>
                    <a:pt x="41527" y="2682"/>
                  </a:lnTo>
                  <a:lnTo>
                    <a:pt x="52920" y="10303"/>
                  </a:lnTo>
                  <a:lnTo>
                    <a:pt x="59164" y="21492"/>
                  </a:lnTo>
                  <a:lnTo>
                    <a:pt x="57060" y="37800"/>
                  </a:lnTo>
                  <a:lnTo>
                    <a:pt x="50088" y="49437"/>
                  </a:lnTo>
                  <a:lnTo>
                    <a:pt x="39531" y="56090"/>
                  </a:lnTo>
                  <a:lnTo>
                    <a:pt x="22093" y="54631"/>
                  </a:lnTo>
                  <a:lnTo>
                    <a:pt x="9639" y="48677"/>
                  </a:lnTo>
                  <a:lnTo>
                    <a:pt x="2251" y="39361"/>
                  </a:lnTo>
                  <a:lnTo>
                    <a:pt x="0" y="28665"/>
                  </a:lnTo>
                  <a:close/>
                </a:path>
              </a:pathLst>
            </a:custGeom>
            <a:ln w="50799">
              <a:solidFill>
                <a:srgbClr val="8F6043"/>
              </a:solidFill>
            </a:ln>
          </p:spPr>
          <p:txBody>
            <a:bodyPr wrap="square" lIns="0" tIns="0" rIns="0" bIns="0" rtlCol="0"/>
            <a:lstStyle/>
            <a:p>
              <a:endParaRPr sz="2000"/>
            </a:p>
          </p:txBody>
        </p:sp>
        <p:sp>
          <p:nvSpPr>
            <p:cNvPr id="173" name="object 173"/>
            <p:cNvSpPr/>
            <p:nvPr/>
          </p:nvSpPr>
          <p:spPr>
            <a:xfrm>
              <a:off x="8283941" y="3036341"/>
              <a:ext cx="59690" cy="56515"/>
            </a:xfrm>
            <a:custGeom>
              <a:avLst/>
              <a:gdLst/>
              <a:ahLst/>
              <a:cxnLst/>
              <a:rect l="l" t="t" r="r" b="b"/>
              <a:pathLst>
                <a:path w="59690" h="56514">
                  <a:moveTo>
                    <a:pt x="0" y="28665"/>
                  </a:moveTo>
                  <a:lnTo>
                    <a:pt x="3447" y="15187"/>
                  </a:lnTo>
                  <a:lnTo>
                    <a:pt x="12628" y="5072"/>
                  </a:lnTo>
                  <a:lnTo>
                    <a:pt x="25798" y="0"/>
                  </a:lnTo>
                  <a:lnTo>
                    <a:pt x="41527" y="2682"/>
                  </a:lnTo>
                  <a:lnTo>
                    <a:pt x="52920" y="10303"/>
                  </a:lnTo>
                  <a:lnTo>
                    <a:pt x="59164" y="21492"/>
                  </a:lnTo>
                  <a:lnTo>
                    <a:pt x="57060" y="37800"/>
                  </a:lnTo>
                  <a:lnTo>
                    <a:pt x="50088" y="49438"/>
                  </a:lnTo>
                  <a:lnTo>
                    <a:pt x="39531" y="56090"/>
                  </a:lnTo>
                  <a:lnTo>
                    <a:pt x="22094" y="54631"/>
                  </a:lnTo>
                  <a:lnTo>
                    <a:pt x="9639" y="48677"/>
                  </a:lnTo>
                  <a:lnTo>
                    <a:pt x="2251" y="39361"/>
                  </a:lnTo>
                  <a:lnTo>
                    <a:pt x="0" y="28665"/>
                  </a:lnTo>
                  <a:close/>
                </a:path>
              </a:pathLst>
            </a:custGeom>
            <a:ln w="50799">
              <a:solidFill>
                <a:srgbClr val="8F6043"/>
              </a:solidFill>
            </a:ln>
          </p:spPr>
          <p:txBody>
            <a:bodyPr wrap="square" lIns="0" tIns="0" rIns="0" bIns="0" rtlCol="0"/>
            <a:lstStyle/>
            <a:p>
              <a:endParaRPr sz="2000"/>
            </a:p>
          </p:txBody>
        </p:sp>
        <p:sp>
          <p:nvSpPr>
            <p:cNvPr id="174" name="object 174"/>
            <p:cNvSpPr/>
            <p:nvPr/>
          </p:nvSpPr>
          <p:spPr>
            <a:xfrm>
              <a:off x="8065175" y="3269346"/>
              <a:ext cx="312420" cy="52069"/>
            </a:xfrm>
            <a:custGeom>
              <a:avLst/>
              <a:gdLst/>
              <a:ahLst/>
              <a:cxnLst/>
              <a:rect l="l" t="t" r="r" b="b"/>
              <a:pathLst>
                <a:path w="312420" h="52070">
                  <a:moveTo>
                    <a:pt x="0" y="0"/>
                  </a:moveTo>
                  <a:lnTo>
                    <a:pt x="46907" y="26382"/>
                  </a:lnTo>
                  <a:lnTo>
                    <a:pt x="93798" y="43453"/>
                  </a:lnTo>
                  <a:lnTo>
                    <a:pt x="140672" y="51213"/>
                  </a:lnTo>
                  <a:lnTo>
                    <a:pt x="156293" y="51730"/>
                  </a:lnTo>
                  <a:lnTo>
                    <a:pt x="171912" y="51213"/>
                  </a:lnTo>
                  <a:lnTo>
                    <a:pt x="218759" y="43453"/>
                  </a:lnTo>
                  <a:lnTo>
                    <a:pt x="265590" y="26382"/>
                  </a:lnTo>
                  <a:lnTo>
                    <a:pt x="296801" y="9828"/>
                  </a:lnTo>
                  <a:lnTo>
                    <a:pt x="312404" y="0"/>
                  </a:lnTo>
                </a:path>
              </a:pathLst>
            </a:custGeom>
            <a:ln w="50799">
              <a:solidFill>
                <a:srgbClr val="8F6043"/>
              </a:solidFill>
            </a:ln>
          </p:spPr>
          <p:txBody>
            <a:bodyPr wrap="square" lIns="0" tIns="0" rIns="0" bIns="0" rtlCol="0"/>
            <a:lstStyle/>
            <a:p>
              <a:endParaRPr sz="2000"/>
            </a:p>
          </p:txBody>
        </p:sp>
        <p:sp>
          <p:nvSpPr>
            <p:cNvPr id="175" name="object 175"/>
            <p:cNvSpPr/>
            <p:nvPr/>
          </p:nvSpPr>
          <p:spPr>
            <a:xfrm>
              <a:off x="7933032" y="2870186"/>
              <a:ext cx="577215" cy="556260"/>
            </a:xfrm>
            <a:custGeom>
              <a:avLst/>
              <a:gdLst/>
              <a:ahLst/>
              <a:cxnLst/>
              <a:rect l="l" t="t" r="r" b="b"/>
              <a:pathLst>
                <a:path w="577215" h="556260">
                  <a:moveTo>
                    <a:pt x="0" y="277945"/>
                  </a:moveTo>
                  <a:lnTo>
                    <a:pt x="3776" y="232860"/>
                  </a:lnTo>
                  <a:lnTo>
                    <a:pt x="14709" y="190092"/>
                  </a:lnTo>
                  <a:lnTo>
                    <a:pt x="32205" y="150213"/>
                  </a:lnTo>
                  <a:lnTo>
                    <a:pt x="55669" y="113794"/>
                  </a:lnTo>
                  <a:lnTo>
                    <a:pt x="84508" y="81408"/>
                  </a:lnTo>
                  <a:lnTo>
                    <a:pt x="118127" y="53627"/>
                  </a:lnTo>
                  <a:lnTo>
                    <a:pt x="155933" y="31023"/>
                  </a:lnTo>
                  <a:lnTo>
                    <a:pt x="197331" y="14169"/>
                  </a:lnTo>
                  <a:lnTo>
                    <a:pt x="241728" y="3637"/>
                  </a:lnTo>
                  <a:lnTo>
                    <a:pt x="288528" y="0"/>
                  </a:lnTo>
                  <a:lnTo>
                    <a:pt x="312192" y="921"/>
                  </a:lnTo>
                  <a:lnTo>
                    <a:pt x="357865" y="8077"/>
                  </a:lnTo>
                  <a:lnTo>
                    <a:pt x="400837" y="21842"/>
                  </a:lnTo>
                  <a:lnTo>
                    <a:pt x="440513" y="41642"/>
                  </a:lnTo>
                  <a:lnTo>
                    <a:pt x="476300" y="66906"/>
                  </a:lnTo>
                  <a:lnTo>
                    <a:pt x="507603" y="97061"/>
                  </a:lnTo>
                  <a:lnTo>
                    <a:pt x="533829" y="131535"/>
                  </a:lnTo>
                  <a:lnTo>
                    <a:pt x="554383" y="169756"/>
                  </a:lnTo>
                  <a:lnTo>
                    <a:pt x="568672" y="211151"/>
                  </a:lnTo>
                  <a:lnTo>
                    <a:pt x="576101" y="255149"/>
                  </a:lnTo>
                  <a:lnTo>
                    <a:pt x="577057" y="277945"/>
                  </a:lnTo>
                  <a:lnTo>
                    <a:pt x="576101" y="300740"/>
                  </a:lnTo>
                  <a:lnTo>
                    <a:pt x="568672" y="344738"/>
                  </a:lnTo>
                  <a:lnTo>
                    <a:pt x="554383" y="386133"/>
                  </a:lnTo>
                  <a:lnTo>
                    <a:pt x="533829" y="424354"/>
                  </a:lnTo>
                  <a:lnTo>
                    <a:pt x="507603" y="458828"/>
                  </a:lnTo>
                  <a:lnTo>
                    <a:pt x="476300" y="488983"/>
                  </a:lnTo>
                  <a:lnTo>
                    <a:pt x="440513" y="514247"/>
                  </a:lnTo>
                  <a:lnTo>
                    <a:pt x="400837" y="534047"/>
                  </a:lnTo>
                  <a:lnTo>
                    <a:pt x="357865" y="547811"/>
                  </a:lnTo>
                  <a:lnTo>
                    <a:pt x="312192" y="554968"/>
                  </a:lnTo>
                  <a:lnTo>
                    <a:pt x="288528" y="555889"/>
                  </a:lnTo>
                  <a:lnTo>
                    <a:pt x="264865" y="554968"/>
                  </a:lnTo>
                  <a:lnTo>
                    <a:pt x="219192" y="547811"/>
                  </a:lnTo>
                  <a:lnTo>
                    <a:pt x="176220" y="534047"/>
                  </a:lnTo>
                  <a:lnTo>
                    <a:pt x="136544" y="514247"/>
                  </a:lnTo>
                  <a:lnTo>
                    <a:pt x="100757" y="488983"/>
                  </a:lnTo>
                  <a:lnTo>
                    <a:pt x="69454" y="458828"/>
                  </a:lnTo>
                  <a:lnTo>
                    <a:pt x="43228" y="424354"/>
                  </a:lnTo>
                  <a:lnTo>
                    <a:pt x="22674" y="386133"/>
                  </a:lnTo>
                  <a:lnTo>
                    <a:pt x="8385" y="344738"/>
                  </a:lnTo>
                  <a:lnTo>
                    <a:pt x="956" y="300740"/>
                  </a:lnTo>
                  <a:lnTo>
                    <a:pt x="0" y="277945"/>
                  </a:lnTo>
                  <a:close/>
                </a:path>
              </a:pathLst>
            </a:custGeom>
            <a:ln w="50799">
              <a:solidFill>
                <a:srgbClr val="8F6043"/>
              </a:solidFill>
            </a:ln>
          </p:spPr>
          <p:txBody>
            <a:bodyPr wrap="square" lIns="0" tIns="0" rIns="0" bIns="0" rtlCol="0"/>
            <a:lstStyle/>
            <a:p>
              <a:endParaRPr sz="2000"/>
            </a:p>
          </p:txBody>
        </p:sp>
        <p:sp>
          <p:nvSpPr>
            <p:cNvPr id="176" name="object 176"/>
            <p:cNvSpPr/>
            <p:nvPr/>
          </p:nvSpPr>
          <p:spPr>
            <a:xfrm>
              <a:off x="8061959" y="2568632"/>
              <a:ext cx="324196" cy="328352"/>
            </a:xfrm>
            <a:prstGeom prst="rect">
              <a:avLst/>
            </a:prstGeom>
            <a:blipFill>
              <a:blip r:embed="rId36" cstate="print"/>
              <a:stretch>
                <a:fillRect/>
              </a:stretch>
            </a:blipFill>
          </p:spPr>
          <p:txBody>
            <a:bodyPr wrap="square" lIns="0" tIns="0" rIns="0" bIns="0" rtlCol="0"/>
            <a:lstStyle/>
            <a:p>
              <a:endParaRPr sz="2000"/>
            </a:p>
          </p:txBody>
        </p:sp>
        <p:sp>
          <p:nvSpPr>
            <p:cNvPr id="177" name="object 177"/>
            <p:cNvSpPr/>
            <p:nvPr/>
          </p:nvSpPr>
          <p:spPr>
            <a:xfrm>
              <a:off x="8120341" y="2625640"/>
              <a:ext cx="154940" cy="160655"/>
            </a:xfrm>
            <a:custGeom>
              <a:avLst/>
              <a:gdLst/>
              <a:ahLst/>
              <a:cxnLst/>
              <a:rect l="l" t="t" r="r" b="b"/>
              <a:pathLst>
                <a:path w="154940" h="160655">
                  <a:moveTo>
                    <a:pt x="66058" y="0"/>
                  </a:moveTo>
                  <a:lnTo>
                    <a:pt x="28730" y="17073"/>
                  </a:lnTo>
                  <a:lnTo>
                    <a:pt x="5065" y="50955"/>
                  </a:lnTo>
                  <a:lnTo>
                    <a:pt x="0" y="79640"/>
                  </a:lnTo>
                  <a:lnTo>
                    <a:pt x="1188" y="93741"/>
                  </a:lnTo>
                  <a:lnTo>
                    <a:pt x="18355" y="131337"/>
                  </a:lnTo>
                  <a:lnTo>
                    <a:pt x="51806" y="155058"/>
                  </a:lnTo>
                  <a:lnTo>
                    <a:pt x="80538" y="160096"/>
                  </a:lnTo>
                  <a:lnTo>
                    <a:pt x="94006" y="158319"/>
                  </a:lnTo>
                  <a:lnTo>
                    <a:pt x="128643" y="139505"/>
                  </a:lnTo>
                  <a:lnTo>
                    <a:pt x="150305" y="103798"/>
                  </a:lnTo>
                  <a:lnTo>
                    <a:pt x="154791" y="72726"/>
                  </a:lnTo>
                  <a:lnTo>
                    <a:pt x="152544" y="59346"/>
                  </a:lnTo>
                  <a:lnTo>
                    <a:pt x="133326" y="25158"/>
                  </a:lnTo>
                  <a:lnTo>
                    <a:pt x="97615" y="4092"/>
                  </a:lnTo>
                  <a:lnTo>
                    <a:pt x="66058" y="0"/>
                  </a:lnTo>
                  <a:close/>
                </a:path>
              </a:pathLst>
            </a:custGeom>
            <a:solidFill>
              <a:srgbClr val="000000"/>
            </a:solidFill>
          </p:spPr>
          <p:txBody>
            <a:bodyPr wrap="square" lIns="0" tIns="0" rIns="0" bIns="0" rtlCol="0"/>
            <a:lstStyle/>
            <a:p>
              <a:endParaRPr sz="2000"/>
            </a:p>
          </p:txBody>
        </p:sp>
        <p:sp>
          <p:nvSpPr>
            <p:cNvPr id="178" name="object 178"/>
            <p:cNvSpPr/>
            <p:nvPr/>
          </p:nvSpPr>
          <p:spPr>
            <a:xfrm>
              <a:off x="8120341" y="2625640"/>
              <a:ext cx="154940" cy="160655"/>
            </a:xfrm>
            <a:custGeom>
              <a:avLst/>
              <a:gdLst/>
              <a:ahLst/>
              <a:cxnLst/>
              <a:rect l="l" t="t" r="r" b="b"/>
              <a:pathLst>
                <a:path w="154940" h="160655">
                  <a:moveTo>
                    <a:pt x="0" y="79639"/>
                  </a:moveTo>
                  <a:lnTo>
                    <a:pt x="11045" y="38198"/>
                  </a:lnTo>
                  <a:lnTo>
                    <a:pt x="39967" y="9189"/>
                  </a:lnTo>
                  <a:lnTo>
                    <a:pt x="66058" y="0"/>
                  </a:lnTo>
                  <a:lnTo>
                    <a:pt x="82541" y="918"/>
                  </a:lnTo>
                  <a:lnTo>
                    <a:pt x="123115" y="16412"/>
                  </a:lnTo>
                  <a:lnTo>
                    <a:pt x="148148" y="46825"/>
                  </a:lnTo>
                  <a:lnTo>
                    <a:pt x="154790" y="72726"/>
                  </a:lnTo>
                  <a:lnTo>
                    <a:pt x="153681" y="88883"/>
                  </a:lnTo>
                  <a:lnTo>
                    <a:pt x="137580" y="129268"/>
                  </a:lnTo>
                  <a:lnTo>
                    <a:pt x="106649" y="154190"/>
                  </a:lnTo>
                  <a:lnTo>
                    <a:pt x="80537" y="160096"/>
                  </a:lnTo>
                  <a:lnTo>
                    <a:pt x="65659" y="158808"/>
                  </a:lnTo>
                  <a:lnTo>
                    <a:pt x="27957" y="141092"/>
                  </a:lnTo>
                  <a:lnTo>
                    <a:pt x="4774" y="107430"/>
                  </a:lnTo>
                  <a:lnTo>
                    <a:pt x="0" y="79639"/>
                  </a:lnTo>
                  <a:close/>
                </a:path>
              </a:pathLst>
            </a:custGeom>
            <a:ln w="50799">
              <a:solidFill>
                <a:srgbClr val="000000"/>
              </a:solidFill>
            </a:ln>
          </p:spPr>
          <p:txBody>
            <a:bodyPr wrap="square" lIns="0" tIns="0" rIns="0" bIns="0" rtlCol="0"/>
            <a:lstStyle/>
            <a:p>
              <a:endParaRPr sz="2000"/>
            </a:p>
          </p:txBody>
        </p:sp>
        <p:sp>
          <p:nvSpPr>
            <p:cNvPr id="179" name="object 179"/>
            <p:cNvSpPr txBox="1"/>
            <p:nvPr/>
          </p:nvSpPr>
          <p:spPr>
            <a:xfrm>
              <a:off x="8665448" y="2379749"/>
              <a:ext cx="750570" cy="398783"/>
            </a:xfrm>
            <a:prstGeom prst="rect">
              <a:avLst/>
            </a:prstGeom>
          </p:spPr>
          <p:txBody>
            <a:bodyPr vert="horz" wrap="square" lIns="0" tIns="0" rIns="0" bIns="0" rtlCol="0">
              <a:spAutoFit/>
            </a:bodyPr>
            <a:lstStyle/>
            <a:p>
              <a:pPr marL="12700"/>
              <a:r>
                <a:rPr lang="fr-CA" sz="2000" dirty="0" smtClean="0">
                  <a:solidFill>
                    <a:srgbClr val="534239"/>
                  </a:solidFill>
                  <a:cs typeface="Calibri"/>
                </a:rPr>
                <a:t>État</a:t>
              </a:r>
              <a:r>
                <a:rPr lang="fr-CA" sz="2000" i="1" dirty="0" smtClean="0">
                  <a:solidFill>
                    <a:srgbClr val="534239"/>
                  </a:solidFill>
                  <a:cs typeface="Calibri"/>
                </a:rPr>
                <a:t> s</a:t>
              </a:r>
              <a:endParaRPr sz="2000" i="1" dirty="0">
                <a:cs typeface="Calibri"/>
              </a:endParaRPr>
            </a:p>
          </p:txBody>
        </p:sp>
        <p:sp>
          <p:nvSpPr>
            <p:cNvPr id="180" name="object 180"/>
            <p:cNvSpPr/>
            <p:nvPr/>
          </p:nvSpPr>
          <p:spPr>
            <a:xfrm>
              <a:off x="8623640" y="3944988"/>
              <a:ext cx="858519" cy="803910"/>
            </a:xfrm>
            <a:custGeom>
              <a:avLst/>
              <a:gdLst/>
              <a:ahLst/>
              <a:cxnLst/>
              <a:rect l="l" t="t" r="r" b="b"/>
              <a:pathLst>
                <a:path w="858520" h="803910">
                  <a:moveTo>
                    <a:pt x="0" y="0"/>
                  </a:moveTo>
                  <a:lnTo>
                    <a:pt x="858502" y="0"/>
                  </a:lnTo>
                  <a:lnTo>
                    <a:pt x="858502" y="803503"/>
                  </a:lnTo>
                  <a:lnTo>
                    <a:pt x="0" y="803503"/>
                  </a:lnTo>
                  <a:lnTo>
                    <a:pt x="0" y="0"/>
                  </a:lnTo>
                  <a:close/>
                </a:path>
              </a:pathLst>
            </a:custGeom>
            <a:solidFill>
              <a:srgbClr val="B38939"/>
            </a:solidFill>
          </p:spPr>
          <p:txBody>
            <a:bodyPr wrap="square" lIns="0" tIns="0" rIns="0" bIns="0" rtlCol="0"/>
            <a:lstStyle/>
            <a:p>
              <a:endParaRPr sz="2000"/>
            </a:p>
          </p:txBody>
        </p:sp>
        <p:sp>
          <p:nvSpPr>
            <p:cNvPr id="181" name="object 181"/>
            <p:cNvSpPr/>
            <p:nvPr/>
          </p:nvSpPr>
          <p:spPr>
            <a:xfrm>
              <a:off x="8623640" y="3944988"/>
              <a:ext cx="858519" cy="803910"/>
            </a:xfrm>
            <a:custGeom>
              <a:avLst/>
              <a:gdLst/>
              <a:ahLst/>
              <a:cxnLst/>
              <a:rect l="l" t="t" r="r" b="b"/>
              <a:pathLst>
                <a:path w="858520" h="803910">
                  <a:moveTo>
                    <a:pt x="0" y="0"/>
                  </a:moveTo>
                  <a:lnTo>
                    <a:pt x="858502" y="0"/>
                  </a:lnTo>
                  <a:lnTo>
                    <a:pt x="858502" y="803503"/>
                  </a:lnTo>
                  <a:lnTo>
                    <a:pt x="0" y="803503"/>
                  </a:lnTo>
                  <a:lnTo>
                    <a:pt x="0" y="0"/>
                  </a:lnTo>
                  <a:close/>
                </a:path>
              </a:pathLst>
            </a:custGeom>
            <a:ln w="25399">
              <a:solidFill>
                <a:srgbClr val="919191"/>
              </a:solidFill>
            </a:ln>
          </p:spPr>
          <p:txBody>
            <a:bodyPr wrap="square" lIns="0" tIns="0" rIns="0" bIns="0" rtlCol="0"/>
            <a:lstStyle/>
            <a:p>
              <a:endParaRPr sz="2000"/>
            </a:p>
          </p:txBody>
        </p:sp>
        <p:sp>
          <p:nvSpPr>
            <p:cNvPr id="182" name="object 182"/>
            <p:cNvSpPr/>
            <p:nvPr/>
          </p:nvSpPr>
          <p:spPr>
            <a:xfrm>
              <a:off x="9163397" y="4197928"/>
              <a:ext cx="266007" cy="266007"/>
            </a:xfrm>
            <a:prstGeom prst="rect">
              <a:avLst/>
            </a:prstGeom>
            <a:blipFill>
              <a:blip r:embed="rId37" cstate="print"/>
              <a:stretch>
                <a:fillRect/>
              </a:stretch>
            </a:blipFill>
          </p:spPr>
          <p:txBody>
            <a:bodyPr wrap="square" lIns="0" tIns="0" rIns="0" bIns="0" rtlCol="0"/>
            <a:lstStyle/>
            <a:p>
              <a:endParaRPr sz="2000"/>
            </a:p>
          </p:txBody>
        </p:sp>
        <p:sp>
          <p:nvSpPr>
            <p:cNvPr id="183" name="object 183"/>
            <p:cNvSpPr/>
            <p:nvPr/>
          </p:nvSpPr>
          <p:spPr>
            <a:xfrm>
              <a:off x="9221626" y="4255530"/>
              <a:ext cx="94615" cy="99695"/>
            </a:xfrm>
            <a:custGeom>
              <a:avLst/>
              <a:gdLst/>
              <a:ahLst/>
              <a:cxnLst/>
              <a:rect l="l" t="t" r="r" b="b"/>
              <a:pathLst>
                <a:path w="94615" h="99695">
                  <a:moveTo>
                    <a:pt x="41597" y="0"/>
                  </a:moveTo>
                  <a:lnTo>
                    <a:pt x="7880" y="21994"/>
                  </a:lnTo>
                  <a:lnTo>
                    <a:pt x="0" y="49350"/>
                  </a:lnTo>
                  <a:lnTo>
                    <a:pt x="657" y="57597"/>
                  </a:lnTo>
                  <a:lnTo>
                    <a:pt x="22707" y="91287"/>
                  </a:lnTo>
                  <a:lnTo>
                    <a:pt x="50184" y="99080"/>
                  </a:lnTo>
                  <a:lnTo>
                    <a:pt x="62392" y="96752"/>
                  </a:lnTo>
                  <a:lnTo>
                    <a:pt x="93523" y="55578"/>
                  </a:lnTo>
                  <a:lnTo>
                    <a:pt x="94625" y="38057"/>
                  </a:lnTo>
                  <a:lnTo>
                    <a:pt x="89882" y="25598"/>
                  </a:lnTo>
                  <a:lnTo>
                    <a:pt x="81901" y="15030"/>
                  </a:lnTo>
                  <a:lnTo>
                    <a:pt x="70988" y="6886"/>
                  </a:lnTo>
                  <a:lnTo>
                    <a:pt x="57451" y="1699"/>
                  </a:lnTo>
                  <a:lnTo>
                    <a:pt x="41597" y="0"/>
                  </a:lnTo>
                  <a:close/>
                </a:path>
              </a:pathLst>
            </a:custGeom>
            <a:solidFill>
              <a:srgbClr val="000000"/>
            </a:solidFill>
          </p:spPr>
          <p:txBody>
            <a:bodyPr wrap="square" lIns="0" tIns="0" rIns="0" bIns="0" rtlCol="0"/>
            <a:lstStyle/>
            <a:p>
              <a:endParaRPr sz="2000"/>
            </a:p>
          </p:txBody>
        </p:sp>
        <p:sp>
          <p:nvSpPr>
            <p:cNvPr id="184" name="object 184"/>
            <p:cNvSpPr/>
            <p:nvPr/>
          </p:nvSpPr>
          <p:spPr>
            <a:xfrm>
              <a:off x="9221625" y="4255530"/>
              <a:ext cx="94615" cy="99695"/>
            </a:xfrm>
            <a:custGeom>
              <a:avLst/>
              <a:gdLst/>
              <a:ahLst/>
              <a:cxnLst/>
              <a:rect l="l" t="t" r="r" b="b"/>
              <a:pathLst>
                <a:path w="94615" h="99695">
                  <a:moveTo>
                    <a:pt x="0" y="49351"/>
                  </a:moveTo>
                  <a:lnTo>
                    <a:pt x="16812" y="11488"/>
                  </a:lnTo>
                  <a:lnTo>
                    <a:pt x="41597" y="0"/>
                  </a:lnTo>
                  <a:lnTo>
                    <a:pt x="57451" y="1699"/>
                  </a:lnTo>
                  <a:lnTo>
                    <a:pt x="70988" y="6886"/>
                  </a:lnTo>
                  <a:lnTo>
                    <a:pt x="81900" y="15030"/>
                  </a:lnTo>
                  <a:lnTo>
                    <a:pt x="89882" y="25598"/>
                  </a:lnTo>
                  <a:lnTo>
                    <a:pt x="94624" y="38058"/>
                  </a:lnTo>
                  <a:lnTo>
                    <a:pt x="93523" y="55578"/>
                  </a:lnTo>
                  <a:lnTo>
                    <a:pt x="73280" y="91090"/>
                  </a:lnTo>
                  <a:lnTo>
                    <a:pt x="50183" y="99080"/>
                  </a:lnTo>
                  <a:lnTo>
                    <a:pt x="35496" y="97047"/>
                  </a:lnTo>
                  <a:lnTo>
                    <a:pt x="4793" y="70966"/>
                  </a:lnTo>
                  <a:lnTo>
                    <a:pt x="0" y="49351"/>
                  </a:lnTo>
                  <a:close/>
                </a:path>
              </a:pathLst>
            </a:custGeom>
            <a:ln w="50799">
              <a:solidFill>
                <a:srgbClr val="000000"/>
              </a:solidFill>
            </a:ln>
          </p:spPr>
          <p:txBody>
            <a:bodyPr wrap="square" lIns="0" tIns="0" rIns="0" bIns="0" rtlCol="0"/>
            <a:lstStyle/>
            <a:p>
              <a:endParaRPr sz="2000"/>
            </a:p>
          </p:txBody>
        </p:sp>
        <p:sp>
          <p:nvSpPr>
            <p:cNvPr id="185" name="object 185"/>
            <p:cNvSpPr/>
            <p:nvPr/>
          </p:nvSpPr>
          <p:spPr>
            <a:xfrm>
              <a:off x="9017922" y="4177146"/>
              <a:ext cx="261850" cy="266007"/>
            </a:xfrm>
            <a:prstGeom prst="rect">
              <a:avLst/>
            </a:prstGeom>
            <a:blipFill>
              <a:blip r:embed="rId38" cstate="print"/>
              <a:stretch>
                <a:fillRect/>
              </a:stretch>
            </a:blipFill>
          </p:spPr>
          <p:txBody>
            <a:bodyPr wrap="square" lIns="0" tIns="0" rIns="0" bIns="0" rtlCol="0"/>
            <a:lstStyle/>
            <a:p>
              <a:endParaRPr sz="2000"/>
            </a:p>
          </p:txBody>
        </p:sp>
        <p:sp>
          <p:nvSpPr>
            <p:cNvPr id="186" name="object 186"/>
            <p:cNvSpPr/>
            <p:nvPr/>
          </p:nvSpPr>
          <p:spPr>
            <a:xfrm>
              <a:off x="9073835" y="4234803"/>
              <a:ext cx="94615" cy="99695"/>
            </a:xfrm>
            <a:custGeom>
              <a:avLst/>
              <a:gdLst/>
              <a:ahLst/>
              <a:cxnLst/>
              <a:rect l="l" t="t" r="r" b="b"/>
              <a:pathLst>
                <a:path w="94615" h="99695">
                  <a:moveTo>
                    <a:pt x="41597" y="0"/>
                  </a:moveTo>
                  <a:lnTo>
                    <a:pt x="7880" y="21994"/>
                  </a:lnTo>
                  <a:lnTo>
                    <a:pt x="0" y="49350"/>
                  </a:lnTo>
                  <a:lnTo>
                    <a:pt x="656" y="57594"/>
                  </a:lnTo>
                  <a:lnTo>
                    <a:pt x="22705" y="91286"/>
                  </a:lnTo>
                  <a:lnTo>
                    <a:pt x="50182" y="99079"/>
                  </a:lnTo>
                  <a:lnTo>
                    <a:pt x="62390" y="96751"/>
                  </a:lnTo>
                  <a:lnTo>
                    <a:pt x="93522" y="55579"/>
                  </a:lnTo>
                  <a:lnTo>
                    <a:pt x="94624" y="38058"/>
                  </a:lnTo>
                  <a:lnTo>
                    <a:pt x="89882" y="25599"/>
                  </a:lnTo>
                  <a:lnTo>
                    <a:pt x="81900" y="15031"/>
                  </a:lnTo>
                  <a:lnTo>
                    <a:pt x="70988" y="6887"/>
                  </a:lnTo>
                  <a:lnTo>
                    <a:pt x="57451" y="1699"/>
                  </a:lnTo>
                  <a:lnTo>
                    <a:pt x="41597" y="0"/>
                  </a:lnTo>
                  <a:close/>
                </a:path>
              </a:pathLst>
            </a:custGeom>
            <a:solidFill>
              <a:srgbClr val="FFFFFF"/>
            </a:solidFill>
          </p:spPr>
          <p:txBody>
            <a:bodyPr wrap="square" lIns="0" tIns="0" rIns="0" bIns="0" rtlCol="0"/>
            <a:lstStyle/>
            <a:p>
              <a:endParaRPr sz="2000"/>
            </a:p>
          </p:txBody>
        </p:sp>
        <p:sp>
          <p:nvSpPr>
            <p:cNvPr id="187" name="object 187"/>
            <p:cNvSpPr/>
            <p:nvPr/>
          </p:nvSpPr>
          <p:spPr>
            <a:xfrm>
              <a:off x="9073835" y="4234803"/>
              <a:ext cx="94615" cy="99695"/>
            </a:xfrm>
            <a:custGeom>
              <a:avLst/>
              <a:gdLst/>
              <a:ahLst/>
              <a:cxnLst/>
              <a:rect l="l" t="t" r="r" b="b"/>
              <a:pathLst>
                <a:path w="94615" h="99695">
                  <a:moveTo>
                    <a:pt x="0" y="49351"/>
                  </a:moveTo>
                  <a:lnTo>
                    <a:pt x="16812" y="11488"/>
                  </a:lnTo>
                  <a:lnTo>
                    <a:pt x="41597" y="0"/>
                  </a:lnTo>
                  <a:lnTo>
                    <a:pt x="57451" y="1699"/>
                  </a:lnTo>
                  <a:lnTo>
                    <a:pt x="70988" y="6886"/>
                  </a:lnTo>
                  <a:lnTo>
                    <a:pt x="81900" y="15030"/>
                  </a:lnTo>
                  <a:lnTo>
                    <a:pt x="89882" y="25598"/>
                  </a:lnTo>
                  <a:lnTo>
                    <a:pt x="94624" y="38058"/>
                  </a:lnTo>
                  <a:lnTo>
                    <a:pt x="93523" y="55578"/>
                  </a:lnTo>
                  <a:lnTo>
                    <a:pt x="73280" y="91090"/>
                  </a:lnTo>
                  <a:lnTo>
                    <a:pt x="50183" y="99080"/>
                  </a:lnTo>
                  <a:lnTo>
                    <a:pt x="35496" y="97047"/>
                  </a:lnTo>
                  <a:lnTo>
                    <a:pt x="4793" y="70966"/>
                  </a:lnTo>
                  <a:lnTo>
                    <a:pt x="0" y="49351"/>
                  </a:lnTo>
                  <a:close/>
                </a:path>
              </a:pathLst>
            </a:custGeom>
            <a:ln w="50799">
              <a:solidFill>
                <a:srgbClr val="FFFFFF"/>
              </a:solidFill>
            </a:ln>
          </p:spPr>
          <p:txBody>
            <a:bodyPr wrap="square" lIns="0" tIns="0" rIns="0" bIns="0" rtlCol="0"/>
            <a:lstStyle/>
            <a:p>
              <a:endParaRPr sz="2000"/>
            </a:p>
          </p:txBody>
        </p:sp>
        <p:sp>
          <p:nvSpPr>
            <p:cNvPr id="188" name="object 188"/>
            <p:cNvSpPr/>
            <p:nvPr/>
          </p:nvSpPr>
          <p:spPr>
            <a:xfrm>
              <a:off x="9009610" y="4015048"/>
              <a:ext cx="261850" cy="266007"/>
            </a:xfrm>
            <a:prstGeom prst="rect">
              <a:avLst/>
            </a:prstGeom>
            <a:blipFill>
              <a:blip r:embed="rId39" cstate="print"/>
              <a:stretch>
                <a:fillRect/>
              </a:stretch>
            </a:blipFill>
          </p:spPr>
          <p:txBody>
            <a:bodyPr wrap="square" lIns="0" tIns="0" rIns="0" bIns="0" rtlCol="0"/>
            <a:lstStyle/>
            <a:p>
              <a:endParaRPr sz="2000"/>
            </a:p>
          </p:txBody>
        </p:sp>
        <p:sp>
          <p:nvSpPr>
            <p:cNvPr id="189" name="object 189"/>
            <p:cNvSpPr/>
            <p:nvPr/>
          </p:nvSpPr>
          <p:spPr>
            <a:xfrm>
              <a:off x="9065966" y="4073389"/>
              <a:ext cx="94615" cy="99695"/>
            </a:xfrm>
            <a:custGeom>
              <a:avLst/>
              <a:gdLst/>
              <a:ahLst/>
              <a:cxnLst/>
              <a:rect l="l" t="t" r="r" b="b"/>
              <a:pathLst>
                <a:path w="94615" h="99695">
                  <a:moveTo>
                    <a:pt x="41597" y="0"/>
                  </a:moveTo>
                  <a:lnTo>
                    <a:pt x="7880" y="21994"/>
                  </a:lnTo>
                  <a:lnTo>
                    <a:pt x="0" y="49350"/>
                  </a:lnTo>
                  <a:lnTo>
                    <a:pt x="657" y="57597"/>
                  </a:lnTo>
                  <a:lnTo>
                    <a:pt x="22707" y="91287"/>
                  </a:lnTo>
                  <a:lnTo>
                    <a:pt x="50184" y="99080"/>
                  </a:lnTo>
                  <a:lnTo>
                    <a:pt x="62392" y="96752"/>
                  </a:lnTo>
                  <a:lnTo>
                    <a:pt x="93523" y="55578"/>
                  </a:lnTo>
                  <a:lnTo>
                    <a:pt x="94625" y="38057"/>
                  </a:lnTo>
                  <a:lnTo>
                    <a:pt x="89882" y="25598"/>
                  </a:lnTo>
                  <a:lnTo>
                    <a:pt x="81901" y="15030"/>
                  </a:lnTo>
                  <a:lnTo>
                    <a:pt x="70988" y="6886"/>
                  </a:lnTo>
                  <a:lnTo>
                    <a:pt x="57451" y="1699"/>
                  </a:lnTo>
                  <a:lnTo>
                    <a:pt x="41597" y="0"/>
                  </a:lnTo>
                  <a:close/>
                </a:path>
              </a:pathLst>
            </a:custGeom>
            <a:solidFill>
              <a:srgbClr val="000000"/>
            </a:solidFill>
          </p:spPr>
          <p:txBody>
            <a:bodyPr wrap="square" lIns="0" tIns="0" rIns="0" bIns="0" rtlCol="0"/>
            <a:lstStyle/>
            <a:p>
              <a:endParaRPr sz="2000"/>
            </a:p>
          </p:txBody>
        </p:sp>
        <p:sp>
          <p:nvSpPr>
            <p:cNvPr id="190" name="object 190"/>
            <p:cNvSpPr/>
            <p:nvPr/>
          </p:nvSpPr>
          <p:spPr>
            <a:xfrm>
              <a:off x="9065966" y="4073389"/>
              <a:ext cx="94615" cy="99695"/>
            </a:xfrm>
            <a:custGeom>
              <a:avLst/>
              <a:gdLst/>
              <a:ahLst/>
              <a:cxnLst/>
              <a:rect l="l" t="t" r="r" b="b"/>
              <a:pathLst>
                <a:path w="94615" h="99695">
                  <a:moveTo>
                    <a:pt x="0" y="49351"/>
                  </a:moveTo>
                  <a:lnTo>
                    <a:pt x="16812" y="11488"/>
                  </a:lnTo>
                  <a:lnTo>
                    <a:pt x="41597" y="0"/>
                  </a:lnTo>
                  <a:lnTo>
                    <a:pt x="57451" y="1699"/>
                  </a:lnTo>
                  <a:lnTo>
                    <a:pt x="70988" y="6886"/>
                  </a:lnTo>
                  <a:lnTo>
                    <a:pt x="81900" y="15030"/>
                  </a:lnTo>
                  <a:lnTo>
                    <a:pt x="89882" y="25598"/>
                  </a:lnTo>
                  <a:lnTo>
                    <a:pt x="94624" y="38058"/>
                  </a:lnTo>
                  <a:lnTo>
                    <a:pt x="93523" y="55578"/>
                  </a:lnTo>
                  <a:lnTo>
                    <a:pt x="73280" y="91090"/>
                  </a:lnTo>
                  <a:lnTo>
                    <a:pt x="50183" y="99080"/>
                  </a:lnTo>
                  <a:lnTo>
                    <a:pt x="35496" y="97047"/>
                  </a:lnTo>
                  <a:lnTo>
                    <a:pt x="4793" y="70966"/>
                  </a:lnTo>
                  <a:lnTo>
                    <a:pt x="0" y="49351"/>
                  </a:lnTo>
                  <a:close/>
                </a:path>
              </a:pathLst>
            </a:custGeom>
            <a:ln w="50799">
              <a:solidFill>
                <a:srgbClr val="000000"/>
              </a:solidFill>
            </a:ln>
          </p:spPr>
          <p:txBody>
            <a:bodyPr wrap="square" lIns="0" tIns="0" rIns="0" bIns="0" rtlCol="0"/>
            <a:lstStyle/>
            <a:p>
              <a:endParaRPr sz="2000"/>
            </a:p>
          </p:txBody>
        </p:sp>
        <p:sp>
          <p:nvSpPr>
            <p:cNvPr id="191" name="object 191"/>
            <p:cNvSpPr/>
            <p:nvPr/>
          </p:nvSpPr>
          <p:spPr>
            <a:xfrm>
              <a:off x="9026236" y="4339243"/>
              <a:ext cx="261850" cy="270163"/>
            </a:xfrm>
            <a:prstGeom prst="rect">
              <a:avLst/>
            </a:prstGeom>
            <a:blipFill>
              <a:blip r:embed="rId40" cstate="print"/>
              <a:stretch>
                <a:fillRect/>
              </a:stretch>
            </a:blipFill>
          </p:spPr>
          <p:txBody>
            <a:bodyPr wrap="square" lIns="0" tIns="0" rIns="0" bIns="0" rtlCol="0"/>
            <a:lstStyle/>
            <a:p>
              <a:endParaRPr sz="2000"/>
            </a:p>
          </p:txBody>
        </p:sp>
        <p:sp>
          <p:nvSpPr>
            <p:cNvPr id="192" name="object 192"/>
            <p:cNvSpPr/>
            <p:nvPr/>
          </p:nvSpPr>
          <p:spPr>
            <a:xfrm>
              <a:off x="9081403" y="4398343"/>
              <a:ext cx="94615" cy="99695"/>
            </a:xfrm>
            <a:custGeom>
              <a:avLst/>
              <a:gdLst/>
              <a:ahLst/>
              <a:cxnLst/>
              <a:rect l="l" t="t" r="r" b="b"/>
              <a:pathLst>
                <a:path w="94615" h="99695">
                  <a:moveTo>
                    <a:pt x="41597" y="0"/>
                  </a:moveTo>
                  <a:lnTo>
                    <a:pt x="7880" y="21994"/>
                  </a:lnTo>
                  <a:lnTo>
                    <a:pt x="0" y="49350"/>
                  </a:lnTo>
                  <a:lnTo>
                    <a:pt x="656" y="57594"/>
                  </a:lnTo>
                  <a:lnTo>
                    <a:pt x="22705" y="91286"/>
                  </a:lnTo>
                  <a:lnTo>
                    <a:pt x="50182" y="99079"/>
                  </a:lnTo>
                  <a:lnTo>
                    <a:pt x="62390" y="96751"/>
                  </a:lnTo>
                  <a:lnTo>
                    <a:pt x="93522" y="55579"/>
                  </a:lnTo>
                  <a:lnTo>
                    <a:pt x="94624" y="38058"/>
                  </a:lnTo>
                  <a:lnTo>
                    <a:pt x="89882" y="25599"/>
                  </a:lnTo>
                  <a:lnTo>
                    <a:pt x="81900" y="15031"/>
                  </a:lnTo>
                  <a:lnTo>
                    <a:pt x="70988" y="6887"/>
                  </a:lnTo>
                  <a:lnTo>
                    <a:pt x="57451" y="1699"/>
                  </a:lnTo>
                  <a:lnTo>
                    <a:pt x="41597" y="0"/>
                  </a:lnTo>
                  <a:close/>
                </a:path>
              </a:pathLst>
            </a:custGeom>
            <a:solidFill>
              <a:srgbClr val="FFFFFF"/>
            </a:solidFill>
          </p:spPr>
          <p:txBody>
            <a:bodyPr wrap="square" lIns="0" tIns="0" rIns="0" bIns="0" rtlCol="0"/>
            <a:lstStyle/>
            <a:p>
              <a:endParaRPr sz="2000"/>
            </a:p>
          </p:txBody>
        </p:sp>
        <p:sp>
          <p:nvSpPr>
            <p:cNvPr id="193" name="object 193"/>
            <p:cNvSpPr/>
            <p:nvPr/>
          </p:nvSpPr>
          <p:spPr>
            <a:xfrm>
              <a:off x="9081403" y="4398344"/>
              <a:ext cx="94615" cy="99695"/>
            </a:xfrm>
            <a:custGeom>
              <a:avLst/>
              <a:gdLst/>
              <a:ahLst/>
              <a:cxnLst/>
              <a:rect l="l" t="t" r="r" b="b"/>
              <a:pathLst>
                <a:path w="94615" h="99695">
                  <a:moveTo>
                    <a:pt x="0" y="49351"/>
                  </a:moveTo>
                  <a:lnTo>
                    <a:pt x="16812" y="11488"/>
                  </a:lnTo>
                  <a:lnTo>
                    <a:pt x="41597" y="0"/>
                  </a:lnTo>
                  <a:lnTo>
                    <a:pt x="57451" y="1699"/>
                  </a:lnTo>
                  <a:lnTo>
                    <a:pt x="70988" y="6886"/>
                  </a:lnTo>
                  <a:lnTo>
                    <a:pt x="81900" y="15030"/>
                  </a:lnTo>
                  <a:lnTo>
                    <a:pt x="89882" y="25598"/>
                  </a:lnTo>
                  <a:lnTo>
                    <a:pt x="94624" y="38058"/>
                  </a:lnTo>
                  <a:lnTo>
                    <a:pt x="93523" y="55578"/>
                  </a:lnTo>
                  <a:lnTo>
                    <a:pt x="73280" y="91090"/>
                  </a:lnTo>
                  <a:lnTo>
                    <a:pt x="50183" y="99080"/>
                  </a:lnTo>
                  <a:lnTo>
                    <a:pt x="35496" y="97047"/>
                  </a:lnTo>
                  <a:lnTo>
                    <a:pt x="4793" y="70966"/>
                  </a:lnTo>
                  <a:lnTo>
                    <a:pt x="0" y="49351"/>
                  </a:lnTo>
                  <a:close/>
                </a:path>
              </a:pathLst>
            </a:custGeom>
            <a:ln w="50799">
              <a:solidFill>
                <a:srgbClr val="FFFFFF"/>
              </a:solidFill>
            </a:ln>
          </p:spPr>
          <p:txBody>
            <a:bodyPr wrap="square" lIns="0" tIns="0" rIns="0" bIns="0" rtlCol="0"/>
            <a:lstStyle/>
            <a:p>
              <a:endParaRPr sz="2000"/>
            </a:p>
          </p:txBody>
        </p:sp>
        <p:sp>
          <p:nvSpPr>
            <p:cNvPr id="194" name="object 194"/>
            <p:cNvSpPr/>
            <p:nvPr/>
          </p:nvSpPr>
          <p:spPr>
            <a:xfrm>
              <a:off x="9163397" y="4351713"/>
              <a:ext cx="266007" cy="266007"/>
            </a:xfrm>
            <a:prstGeom prst="rect">
              <a:avLst/>
            </a:prstGeom>
            <a:blipFill>
              <a:blip r:embed="rId41" cstate="print"/>
              <a:stretch>
                <a:fillRect/>
              </a:stretch>
            </a:blipFill>
          </p:spPr>
          <p:txBody>
            <a:bodyPr wrap="square" lIns="0" tIns="0" rIns="0" bIns="0" rtlCol="0"/>
            <a:lstStyle/>
            <a:p>
              <a:endParaRPr sz="2000"/>
            </a:p>
          </p:txBody>
        </p:sp>
        <p:sp>
          <p:nvSpPr>
            <p:cNvPr id="195" name="object 195"/>
            <p:cNvSpPr/>
            <p:nvPr/>
          </p:nvSpPr>
          <p:spPr>
            <a:xfrm>
              <a:off x="9221626" y="4407377"/>
              <a:ext cx="94615" cy="99695"/>
            </a:xfrm>
            <a:custGeom>
              <a:avLst/>
              <a:gdLst/>
              <a:ahLst/>
              <a:cxnLst/>
              <a:rect l="l" t="t" r="r" b="b"/>
              <a:pathLst>
                <a:path w="94615" h="99695">
                  <a:moveTo>
                    <a:pt x="41597" y="0"/>
                  </a:moveTo>
                  <a:lnTo>
                    <a:pt x="7880" y="21994"/>
                  </a:lnTo>
                  <a:lnTo>
                    <a:pt x="0" y="49350"/>
                  </a:lnTo>
                  <a:lnTo>
                    <a:pt x="656" y="57595"/>
                  </a:lnTo>
                  <a:lnTo>
                    <a:pt x="22706" y="91286"/>
                  </a:lnTo>
                  <a:lnTo>
                    <a:pt x="50183" y="99079"/>
                  </a:lnTo>
                  <a:lnTo>
                    <a:pt x="62392" y="96751"/>
                  </a:lnTo>
                  <a:lnTo>
                    <a:pt x="93523" y="55578"/>
                  </a:lnTo>
                  <a:lnTo>
                    <a:pt x="94625" y="38057"/>
                  </a:lnTo>
                  <a:lnTo>
                    <a:pt x="89882" y="25598"/>
                  </a:lnTo>
                  <a:lnTo>
                    <a:pt x="81901" y="15030"/>
                  </a:lnTo>
                  <a:lnTo>
                    <a:pt x="70988" y="6886"/>
                  </a:lnTo>
                  <a:lnTo>
                    <a:pt x="57451" y="1699"/>
                  </a:lnTo>
                  <a:lnTo>
                    <a:pt x="41597" y="0"/>
                  </a:lnTo>
                  <a:close/>
                </a:path>
              </a:pathLst>
            </a:custGeom>
            <a:solidFill>
              <a:srgbClr val="000000"/>
            </a:solidFill>
          </p:spPr>
          <p:txBody>
            <a:bodyPr wrap="square" lIns="0" tIns="0" rIns="0" bIns="0" rtlCol="0"/>
            <a:lstStyle/>
            <a:p>
              <a:endParaRPr sz="2000"/>
            </a:p>
          </p:txBody>
        </p:sp>
        <p:sp>
          <p:nvSpPr>
            <p:cNvPr id="196" name="object 196"/>
            <p:cNvSpPr/>
            <p:nvPr/>
          </p:nvSpPr>
          <p:spPr>
            <a:xfrm>
              <a:off x="9221625" y="4407377"/>
              <a:ext cx="94615" cy="99695"/>
            </a:xfrm>
            <a:custGeom>
              <a:avLst/>
              <a:gdLst/>
              <a:ahLst/>
              <a:cxnLst/>
              <a:rect l="l" t="t" r="r" b="b"/>
              <a:pathLst>
                <a:path w="94615" h="99695">
                  <a:moveTo>
                    <a:pt x="0" y="49351"/>
                  </a:moveTo>
                  <a:lnTo>
                    <a:pt x="16812" y="11488"/>
                  </a:lnTo>
                  <a:lnTo>
                    <a:pt x="41597" y="0"/>
                  </a:lnTo>
                  <a:lnTo>
                    <a:pt x="57451" y="1699"/>
                  </a:lnTo>
                  <a:lnTo>
                    <a:pt x="70988" y="6886"/>
                  </a:lnTo>
                  <a:lnTo>
                    <a:pt x="81900" y="15030"/>
                  </a:lnTo>
                  <a:lnTo>
                    <a:pt x="89882" y="25598"/>
                  </a:lnTo>
                  <a:lnTo>
                    <a:pt x="94624" y="38058"/>
                  </a:lnTo>
                  <a:lnTo>
                    <a:pt x="93523" y="55578"/>
                  </a:lnTo>
                  <a:lnTo>
                    <a:pt x="73280" y="91090"/>
                  </a:lnTo>
                  <a:lnTo>
                    <a:pt x="50183" y="99080"/>
                  </a:lnTo>
                  <a:lnTo>
                    <a:pt x="35496" y="97047"/>
                  </a:lnTo>
                  <a:lnTo>
                    <a:pt x="4793" y="70966"/>
                  </a:lnTo>
                  <a:lnTo>
                    <a:pt x="0" y="49351"/>
                  </a:lnTo>
                  <a:close/>
                </a:path>
              </a:pathLst>
            </a:custGeom>
            <a:ln w="50799">
              <a:solidFill>
                <a:srgbClr val="000000"/>
              </a:solidFill>
            </a:ln>
          </p:spPr>
          <p:txBody>
            <a:bodyPr wrap="square" lIns="0" tIns="0" rIns="0" bIns="0" rtlCol="0"/>
            <a:lstStyle/>
            <a:p>
              <a:endParaRPr sz="2000"/>
            </a:p>
          </p:txBody>
        </p:sp>
        <p:sp>
          <p:nvSpPr>
            <p:cNvPr id="197" name="object 197"/>
            <p:cNvSpPr/>
            <p:nvPr/>
          </p:nvSpPr>
          <p:spPr>
            <a:xfrm>
              <a:off x="9051950" y="4748492"/>
              <a:ext cx="1270" cy="516255"/>
            </a:xfrm>
            <a:custGeom>
              <a:avLst/>
              <a:gdLst/>
              <a:ahLst/>
              <a:cxnLst/>
              <a:rect l="l" t="t" r="r" b="b"/>
              <a:pathLst>
                <a:path w="1270" h="516254">
                  <a:moveTo>
                    <a:pt x="941" y="0"/>
                  </a:moveTo>
                  <a:lnTo>
                    <a:pt x="0" y="516025"/>
                  </a:lnTo>
                </a:path>
              </a:pathLst>
            </a:custGeom>
            <a:ln w="25399">
              <a:solidFill>
                <a:srgbClr val="6D5F58"/>
              </a:solidFill>
            </a:ln>
          </p:spPr>
          <p:txBody>
            <a:bodyPr wrap="square" lIns="0" tIns="0" rIns="0" bIns="0" rtlCol="0"/>
            <a:lstStyle/>
            <a:p>
              <a:endParaRPr sz="2000"/>
            </a:p>
          </p:txBody>
        </p:sp>
        <p:sp>
          <p:nvSpPr>
            <p:cNvPr id="198" name="object 198"/>
            <p:cNvSpPr/>
            <p:nvPr/>
          </p:nvSpPr>
          <p:spPr>
            <a:xfrm>
              <a:off x="8988635" y="5162803"/>
              <a:ext cx="127000" cy="127635"/>
            </a:xfrm>
            <a:custGeom>
              <a:avLst/>
              <a:gdLst/>
              <a:ahLst/>
              <a:cxnLst/>
              <a:rect l="l" t="t" r="r" b="b"/>
              <a:pathLst>
                <a:path w="127000" h="127635">
                  <a:moveTo>
                    <a:pt x="0" y="0"/>
                  </a:moveTo>
                  <a:lnTo>
                    <a:pt x="63267" y="127115"/>
                  </a:lnTo>
                  <a:lnTo>
                    <a:pt x="101541" y="50915"/>
                  </a:lnTo>
                  <a:lnTo>
                    <a:pt x="63407" y="50915"/>
                  </a:lnTo>
                  <a:lnTo>
                    <a:pt x="0" y="0"/>
                  </a:lnTo>
                  <a:close/>
                </a:path>
                <a:path w="127000" h="127635">
                  <a:moveTo>
                    <a:pt x="127000" y="231"/>
                  </a:moveTo>
                  <a:lnTo>
                    <a:pt x="63407" y="50915"/>
                  </a:lnTo>
                  <a:lnTo>
                    <a:pt x="101541" y="50915"/>
                  </a:lnTo>
                  <a:lnTo>
                    <a:pt x="127000" y="231"/>
                  </a:lnTo>
                  <a:close/>
                </a:path>
              </a:pathLst>
            </a:custGeom>
            <a:solidFill>
              <a:srgbClr val="6D5F58"/>
            </a:solidFill>
          </p:spPr>
          <p:txBody>
            <a:bodyPr wrap="square" lIns="0" tIns="0" rIns="0" bIns="0" rtlCol="0"/>
            <a:lstStyle/>
            <a:p>
              <a:endParaRPr sz="2000"/>
            </a:p>
          </p:txBody>
        </p:sp>
        <p:sp>
          <p:nvSpPr>
            <p:cNvPr id="199" name="object 199"/>
            <p:cNvSpPr/>
            <p:nvPr/>
          </p:nvSpPr>
          <p:spPr>
            <a:xfrm>
              <a:off x="8622653" y="5289918"/>
              <a:ext cx="858519" cy="803910"/>
            </a:xfrm>
            <a:custGeom>
              <a:avLst/>
              <a:gdLst/>
              <a:ahLst/>
              <a:cxnLst/>
              <a:rect l="l" t="t" r="r" b="b"/>
              <a:pathLst>
                <a:path w="858520" h="803910">
                  <a:moveTo>
                    <a:pt x="0" y="0"/>
                  </a:moveTo>
                  <a:lnTo>
                    <a:pt x="858503" y="0"/>
                  </a:lnTo>
                  <a:lnTo>
                    <a:pt x="858503" y="803503"/>
                  </a:lnTo>
                  <a:lnTo>
                    <a:pt x="0" y="803503"/>
                  </a:lnTo>
                  <a:lnTo>
                    <a:pt x="0" y="0"/>
                  </a:lnTo>
                  <a:close/>
                </a:path>
              </a:pathLst>
            </a:custGeom>
            <a:solidFill>
              <a:srgbClr val="B38939"/>
            </a:solidFill>
          </p:spPr>
          <p:txBody>
            <a:bodyPr wrap="square" lIns="0" tIns="0" rIns="0" bIns="0" rtlCol="0"/>
            <a:lstStyle/>
            <a:p>
              <a:endParaRPr sz="2000"/>
            </a:p>
          </p:txBody>
        </p:sp>
        <p:sp>
          <p:nvSpPr>
            <p:cNvPr id="200" name="object 200"/>
            <p:cNvSpPr/>
            <p:nvPr/>
          </p:nvSpPr>
          <p:spPr>
            <a:xfrm>
              <a:off x="8622652" y="5289918"/>
              <a:ext cx="858519" cy="803910"/>
            </a:xfrm>
            <a:custGeom>
              <a:avLst/>
              <a:gdLst/>
              <a:ahLst/>
              <a:cxnLst/>
              <a:rect l="l" t="t" r="r" b="b"/>
              <a:pathLst>
                <a:path w="858520" h="803910">
                  <a:moveTo>
                    <a:pt x="0" y="0"/>
                  </a:moveTo>
                  <a:lnTo>
                    <a:pt x="858502" y="0"/>
                  </a:lnTo>
                  <a:lnTo>
                    <a:pt x="858502" y="803503"/>
                  </a:lnTo>
                  <a:lnTo>
                    <a:pt x="0" y="803503"/>
                  </a:lnTo>
                  <a:lnTo>
                    <a:pt x="0" y="0"/>
                  </a:lnTo>
                  <a:close/>
                </a:path>
              </a:pathLst>
            </a:custGeom>
            <a:ln w="25399">
              <a:solidFill>
                <a:srgbClr val="919191"/>
              </a:solidFill>
            </a:ln>
          </p:spPr>
          <p:txBody>
            <a:bodyPr wrap="square" lIns="0" tIns="0" rIns="0" bIns="0" rtlCol="0"/>
            <a:lstStyle/>
            <a:p>
              <a:endParaRPr sz="2000"/>
            </a:p>
          </p:txBody>
        </p:sp>
        <p:sp>
          <p:nvSpPr>
            <p:cNvPr id="201" name="object 201"/>
            <p:cNvSpPr/>
            <p:nvPr/>
          </p:nvSpPr>
          <p:spPr>
            <a:xfrm>
              <a:off x="9163396" y="5544589"/>
              <a:ext cx="261850" cy="266007"/>
            </a:xfrm>
            <a:prstGeom prst="rect">
              <a:avLst/>
            </a:prstGeom>
            <a:blipFill>
              <a:blip r:embed="rId42" cstate="print"/>
              <a:stretch>
                <a:fillRect/>
              </a:stretch>
            </a:blipFill>
          </p:spPr>
          <p:txBody>
            <a:bodyPr wrap="square" lIns="0" tIns="0" rIns="0" bIns="0" rtlCol="0"/>
            <a:lstStyle/>
            <a:p>
              <a:endParaRPr sz="2000"/>
            </a:p>
          </p:txBody>
        </p:sp>
        <p:sp>
          <p:nvSpPr>
            <p:cNvPr id="202" name="object 202"/>
            <p:cNvSpPr/>
            <p:nvPr/>
          </p:nvSpPr>
          <p:spPr>
            <a:xfrm>
              <a:off x="9220637" y="5600460"/>
              <a:ext cx="94615" cy="99695"/>
            </a:xfrm>
            <a:custGeom>
              <a:avLst/>
              <a:gdLst/>
              <a:ahLst/>
              <a:cxnLst/>
              <a:rect l="l" t="t" r="r" b="b"/>
              <a:pathLst>
                <a:path w="94615" h="99695">
                  <a:moveTo>
                    <a:pt x="41597" y="0"/>
                  </a:moveTo>
                  <a:lnTo>
                    <a:pt x="7880" y="21994"/>
                  </a:lnTo>
                  <a:lnTo>
                    <a:pt x="0" y="49350"/>
                  </a:lnTo>
                  <a:lnTo>
                    <a:pt x="656" y="57596"/>
                  </a:lnTo>
                  <a:lnTo>
                    <a:pt x="22706" y="91286"/>
                  </a:lnTo>
                  <a:lnTo>
                    <a:pt x="50184" y="99080"/>
                  </a:lnTo>
                  <a:lnTo>
                    <a:pt x="62392" y="96751"/>
                  </a:lnTo>
                  <a:lnTo>
                    <a:pt x="93523" y="55578"/>
                  </a:lnTo>
                  <a:lnTo>
                    <a:pt x="94625" y="38057"/>
                  </a:lnTo>
                  <a:lnTo>
                    <a:pt x="89882" y="25598"/>
                  </a:lnTo>
                  <a:lnTo>
                    <a:pt x="81901" y="15030"/>
                  </a:lnTo>
                  <a:lnTo>
                    <a:pt x="70988" y="6886"/>
                  </a:lnTo>
                  <a:lnTo>
                    <a:pt x="57451" y="1699"/>
                  </a:lnTo>
                  <a:lnTo>
                    <a:pt x="41597" y="0"/>
                  </a:lnTo>
                  <a:close/>
                </a:path>
              </a:pathLst>
            </a:custGeom>
            <a:solidFill>
              <a:srgbClr val="000000"/>
            </a:solidFill>
          </p:spPr>
          <p:txBody>
            <a:bodyPr wrap="square" lIns="0" tIns="0" rIns="0" bIns="0" rtlCol="0"/>
            <a:lstStyle/>
            <a:p>
              <a:endParaRPr sz="2000"/>
            </a:p>
          </p:txBody>
        </p:sp>
        <p:sp>
          <p:nvSpPr>
            <p:cNvPr id="203" name="object 203"/>
            <p:cNvSpPr/>
            <p:nvPr/>
          </p:nvSpPr>
          <p:spPr>
            <a:xfrm>
              <a:off x="9220637" y="5600460"/>
              <a:ext cx="94615" cy="99695"/>
            </a:xfrm>
            <a:custGeom>
              <a:avLst/>
              <a:gdLst/>
              <a:ahLst/>
              <a:cxnLst/>
              <a:rect l="l" t="t" r="r" b="b"/>
              <a:pathLst>
                <a:path w="94615" h="99695">
                  <a:moveTo>
                    <a:pt x="0" y="49351"/>
                  </a:moveTo>
                  <a:lnTo>
                    <a:pt x="16812" y="11488"/>
                  </a:lnTo>
                  <a:lnTo>
                    <a:pt x="41597" y="0"/>
                  </a:lnTo>
                  <a:lnTo>
                    <a:pt x="57451" y="1699"/>
                  </a:lnTo>
                  <a:lnTo>
                    <a:pt x="70988" y="6886"/>
                  </a:lnTo>
                  <a:lnTo>
                    <a:pt x="81900" y="15030"/>
                  </a:lnTo>
                  <a:lnTo>
                    <a:pt x="89882" y="25598"/>
                  </a:lnTo>
                  <a:lnTo>
                    <a:pt x="94624" y="38058"/>
                  </a:lnTo>
                  <a:lnTo>
                    <a:pt x="93523" y="55578"/>
                  </a:lnTo>
                  <a:lnTo>
                    <a:pt x="73280" y="91090"/>
                  </a:lnTo>
                  <a:lnTo>
                    <a:pt x="50183" y="99080"/>
                  </a:lnTo>
                  <a:lnTo>
                    <a:pt x="35496" y="97047"/>
                  </a:lnTo>
                  <a:lnTo>
                    <a:pt x="4793" y="70966"/>
                  </a:lnTo>
                  <a:lnTo>
                    <a:pt x="0" y="49351"/>
                  </a:lnTo>
                  <a:close/>
                </a:path>
              </a:pathLst>
            </a:custGeom>
            <a:ln w="50799">
              <a:solidFill>
                <a:srgbClr val="000000"/>
              </a:solidFill>
            </a:ln>
          </p:spPr>
          <p:txBody>
            <a:bodyPr wrap="square" lIns="0" tIns="0" rIns="0" bIns="0" rtlCol="0"/>
            <a:lstStyle/>
            <a:p>
              <a:endParaRPr sz="2000"/>
            </a:p>
          </p:txBody>
        </p:sp>
        <p:sp>
          <p:nvSpPr>
            <p:cNvPr id="204" name="object 204"/>
            <p:cNvSpPr/>
            <p:nvPr/>
          </p:nvSpPr>
          <p:spPr>
            <a:xfrm>
              <a:off x="9017922" y="5523808"/>
              <a:ext cx="261850" cy="266007"/>
            </a:xfrm>
            <a:prstGeom prst="rect">
              <a:avLst/>
            </a:prstGeom>
            <a:blipFill>
              <a:blip r:embed="rId43" cstate="print"/>
              <a:stretch>
                <a:fillRect/>
              </a:stretch>
            </a:blipFill>
          </p:spPr>
          <p:txBody>
            <a:bodyPr wrap="square" lIns="0" tIns="0" rIns="0" bIns="0" rtlCol="0"/>
            <a:lstStyle/>
            <a:p>
              <a:endParaRPr sz="2000"/>
            </a:p>
          </p:txBody>
        </p:sp>
        <p:sp>
          <p:nvSpPr>
            <p:cNvPr id="205" name="object 205"/>
            <p:cNvSpPr/>
            <p:nvPr/>
          </p:nvSpPr>
          <p:spPr>
            <a:xfrm>
              <a:off x="9072847" y="5579733"/>
              <a:ext cx="94615" cy="99695"/>
            </a:xfrm>
            <a:custGeom>
              <a:avLst/>
              <a:gdLst/>
              <a:ahLst/>
              <a:cxnLst/>
              <a:rect l="l" t="t" r="r" b="b"/>
              <a:pathLst>
                <a:path w="94615" h="99695">
                  <a:moveTo>
                    <a:pt x="41597" y="0"/>
                  </a:moveTo>
                  <a:lnTo>
                    <a:pt x="7880" y="21994"/>
                  </a:lnTo>
                  <a:lnTo>
                    <a:pt x="0" y="49350"/>
                  </a:lnTo>
                  <a:lnTo>
                    <a:pt x="656" y="57596"/>
                  </a:lnTo>
                  <a:lnTo>
                    <a:pt x="22706" y="91286"/>
                  </a:lnTo>
                  <a:lnTo>
                    <a:pt x="50183" y="99079"/>
                  </a:lnTo>
                  <a:lnTo>
                    <a:pt x="62392" y="96751"/>
                  </a:lnTo>
                  <a:lnTo>
                    <a:pt x="93523" y="55578"/>
                  </a:lnTo>
                  <a:lnTo>
                    <a:pt x="94625" y="38057"/>
                  </a:lnTo>
                  <a:lnTo>
                    <a:pt x="89882" y="25598"/>
                  </a:lnTo>
                  <a:lnTo>
                    <a:pt x="81901" y="15030"/>
                  </a:lnTo>
                  <a:lnTo>
                    <a:pt x="70988" y="6886"/>
                  </a:lnTo>
                  <a:lnTo>
                    <a:pt x="57451" y="1699"/>
                  </a:lnTo>
                  <a:lnTo>
                    <a:pt x="41597" y="0"/>
                  </a:lnTo>
                  <a:close/>
                </a:path>
              </a:pathLst>
            </a:custGeom>
            <a:solidFill>
              <a:srgbClr val="FFFFFF"/>
            </a:solidFill>
          </p:spPr>
          <p:txBody>
            <a:bodyPr wrap="square" lIns="0" tIns="0" rIns="0" bIns="0" rtlCol="0"/>
            <a:lstStyle/>
            <a:p>
              <a:endParaRPr sz="2000"/>
            </a:p>
          </p:txBody>
        </p:sp>
        <p:sp>
          <p:nvSpPr>
            <p:cNvPr id="206" name="object 206"/>
            <p:cNvSpPr/>
            <p:nvPr/>
          </p:nvSpPr>
          <p:spPr>
            <a:xfrm>
              <a:off x="9072847" y="5579733"/>
              <a:ext cx="94615" cy="99695"/>
            </a:xfrm>
            <a:custGeom>
              <a:avLst/>
              <a:gdLst/>
              <a:ahLst/>
              <a:cxnLst/>
              <a:rect l="l" t="t" r="r" b="b"/>
              <a:pathLst>
                <a:path w="94615" h="99695">
                  <a:moveTo>
                    <a:pt x="0" y="49351"/>
                  </a:moveTo>
                  <a:lnTo>
                    <a:pt x="16812" y="11488"/>
                  </a:lnTo>
                  <a:lnTo>
                    <a:pt x="41597" y="0"/>
                  </a:lnTo>
                  <a:lnTo>
                    <a:pt x="57451" y="1699"/>
                  </a:lnTo>
                  <a:lnTo>
                    <a:pt x="70988" y="6886"/>
                  </a:lnTo>
                  <a:lnTo>
                    <a:pt x="81900" y="15030"/>
                  </a:lnTo>
                  <a:lnTo>
                    <a:pt x="89882" y="25598"/>
                  </a:lnTo>
                  <a:lnTo>
                    <a:pt x="94624" y="38058"/>
                  </a:lnTo>
                  <a:lnTo>
                    <a:pt x="93523" y="55578"/>
                  </a:lnTo>
                  <a:lnTo>
                    <a:pt x="73280" y="91090"/>
                  </a:lnTo>
                  <a:lnTo>
                    <a:pt x="50183" y="99080"/>
                  </a:lnTo>
                  <a:lnTo>
                    <a:pt x="35496" y="97047"/>
                  </a:lnTo>
                  <a:lnTo>
                    <a:pt x="4793" y="70966"/>
                  </a:lnTo>
                  <a:lnTo>
                    <a:pt x="0" y="49351"/>
                  </a:lnTo>
                  <a:close/>
                </a:path>
              </a:pathLst>
            </a:custGeom>
            <a:ln w="50799">
              <a:solidFill>
                <a:srgbClr val="FFFFFF"/>
              </a:solidFill>
            </a:ln>
          </p:spPr>
          <p:txBody>
            <a:bodyPr wrap="square" lIns="0" tIns="0" rIns="0" bIns="0" rtlCol="0"/>
            <a:lstStyle/>
            <a:p>
              <a:endParaRPr sz="2000"/>
            </a:p>
          </p:txBody>
        </p:sp>
        <p:sp>
          <p:nvSpPr>
            <p:cNvPr id="207" name="object 207"/>
            <p:cNvSpPr/>
            <p:nvPr/>
          </p:nvSpPr>
          <p:spPr>
            <a:xfrm>
              <a:off x="9009610" y="5361709"/>
              <a:ext cx="261850" cy="266007"/>
            </a:xfrm>
            <a:prstGeom prst="rect">
              <a:avLst/>
            </a:prstGeom>
            <a:blipFill>
              <a:blip r:embed="rId44" cstate="print"/>
              <a:stretch>
                <a:fillRect/>
              </a:stretch>
            </a:blipFill>
          </p:spPr>
          <p:txBody>
            <a:bodyPr wrap="square" lIns="0" tIns="0" rIns="0" bIns="0" rtlCol="0"/>
            <a:lstStyle/>
            <a:p>
              <a:endParaRPr sz="2000"/>
            </a:p>
          </p:txBody>
        </p:sp>
        <p:sp>
          <p:nvSpPr>
            <p:cNvPr id="208" name="object 208"/>
            <p:cNvSpPr/>
            <p:nvPr/>
          </p:nvSpPr>
          <p:spPr>
            <a:xfrm>
              <a:off x="9064979" y="5418319"/>
              <a:ext cx="94615" cy="99695"/>
            </a:xfrm>
            <a:custGeom>
              <a:avLst/>
              <a:gdLst/>
              <a:ahLst/>
              <a:cxnLst/>
              <a:rect l="l" t="t" r="r" b="b"/>
              <a:pathLst>
                <a:path w="94615" h="99695">
                  <a:moveTo>
                    <a:pt x="41597" y="0"/>
                  </a:moveTo>
                  <a:lnTo>
                    <a:pt x="7880" y="21994"/>
                  </a:lnTo>
                  <a:lnTo>
                    <a:pt x="0" y="49350"/>
                  </a:lnTo>
                  <a:lnTo>
                    <a:pt x="656" y="57595"/>
                  </a:lnTo>
                  <a:lnTo>
                    <a:pt x="22706" y="91286"/>
                  </a:lnTo>
                  <a:lnTo>
                    <a:pt x="50183" y="99079"/>
                  </a:lnTo>
                  <a:lnTo>
                    <a:pt x="62392" y="96751"/>
                  </a:lnTo>
                  <a:lnTo>
                    <a:pt x="93523" y="55578"/>
                  </a:lnTo>
                  <a:lnTo>
                    <a:pt x="94625" y="38057"/>
                  </a:lnTo>
                  <a:lnTo>
                    <a:pt x="89882" y="25598"/>
                  </a:lnTo>
                  <a:lnTo>
                    <a:pt x="81901" y="15030"/>
                  </a:lnTo>
                  <a:lnTo>
                    <a:pt x="70988" y="6886"/>
                  </a:lnTo>
                  <a:lnTo>
                    <a:pt x="57451" y="1699"/>
                  </a:lnTo>
                  <a:lnTo>
                    <a:pt x="41597" y="0"/>
                  </a:lnTo>
                  <a:close/>
                </a:path>
              </a:pathLst>
            </a:custGeom>
            <a:solidFill>
              <a:srgbClr val="000000"/>
            </a:solidFill>
          </p:spPr>
          <p:txBody>
            <a:bodyPr wrap="square" lIns="0" tIns="0" rIns="0" bIns="0" rtlCol="0"/>
            <a:lstStyle/>
            <a:p>
              <a:endParaRPr sz="2000"/>
            </a:p>
          </p:txBody>
        </p:sp>
        <p:sp>
          <p:nvSpPr>
            <p:cNvPr id="209" name="object 209"/>
            <p:cNvSpPr/>
            <p:nvPr/>
          </p:nvSpPr>
          <p:spPr>
            <a:xfrm>
              <a:off x="9064978" y="5418319"/>
              <a:ext cx="94615" cy="99695"/>
            </a:xfrm>
            <a:custGeom>
              <a:avLst/>
              <a:gdLst/>
              <a:ahLst/>
              <a:cxnLst/>
              <a:rect l="l" t="t" r="r" b="b"/>
              <a:pathLst>
                <a:path w="94615" h="99695">
                  <a:moveTo>
                    <a:pt x="0" y="49351"/>
                  </a:moveTo>
                  <a:lnTo>
                    <a:pt x="16812" y="11488"/>
                  </a:lnTo>
                  <a:lnTo>
                    <a:pt x="41597" y="0"/>
                  </a:lnTo>
                  <a:lnTo>
                    <a:pt x="57451" y="1699"/>
                  </a:lnTo>
                  <a:lnTo>
                    <a:pt x="70988" y="6886"/>
                  </a:lnTo>
                  <a:lnTo>
                    <a:pt x="81900" y="15030"/>
                  </a:lnTo>
                  <a:lnTo>
                    <a:pt x="89882" y="25598"/>
                  </a:lnTo>
                  <a:lnTo>
                    <a:pt x="94624" y="38058"/>
                  </a:lnTo>
                  <a:lnTo>
                    <a:pt x="93523" y="55578"/>
                  </a:lnTo>
                  <a:lnTo>
                    <a:pt x="73280" y="91090"/>
                  </a:lnTo>
                  <a:lnTo>
                    <a:pt x="50183" y="99080"/>
                  </a:lnTo>
                  <a:lnTo>
                    <a:pt x="35496" y="97047"/>
                  </a:lnTo>
                  <a:lnTo>
                    <a:pt x="4793" y="70966"/>
                  </a:lnTo>
                  <a:lnTo>
                    <a:pt x="0" y="49351"/>
                  </a:lnTo>
                  <a:close/>
                </a:path>
              </a:pathLst>
            </a:custGeom>
            <a:ln w="50799">
              <a:solidFill>
                <a:srgbClr val="000000"/>
              </a:solidFill>
            </a:ln>
          </p:spPr>
          <p:txBody>
            <a:bodyPr wrap="square" lIns="0" tIns="0" rIns="0" bIns="0" rtlCol="0"/>
            <a:lstStyle/>
            <a:p>
              <a:endParaRPr sz="2000"/>
            </a:p>
          </p:txBody>
        </p:sp>
        <p:sp>
          <p:nvSpPr>
            <p:cNvPr id="210" name="object 210"/>
            <p:cNvSpPr/>
            <p:nvPr/>
          </p:nvSpPr>
          <p:spPr>
            <a:xfrm>
              <a:off x="9022080" y="5660967"/>
              <a:ext cx="266007" cy="266007"/>
            </a:xfrm>
            <a:prstGeom prst="rect">
              <a:avLst/>
            </a:prstGeom>
            <a:blipFill>
              <a:blip r:embed="rId45" cstate="print"/>
              <a:stretch>
                <a:fillRect/>
              </a:stretch>
            </a:blipFill>
          </p:spPr>
          <p:txBody>
            <a:bodyPr wrap="square" lIns="0" tIns="0" rIns="0" bIns="0" rtlCol="0"/>
            <a:lstStyle/>
            <a:p>
              <a:endParaRPr sz="2000"/>
            </a:p>
          </p:txBody>
        </p:sp>
        <p:sp>
          <p:nvSpPr>
            <p:cNvPr id="211" name="object 211"/>
            <p:cNvSpPr/>
            <p:nvPr/>
          </p:nvSpPr>
          <p:spPr>
            <a:xfrm>
              <a:off x="9080414" y="5717791"/>
              <a:ext cx="94615" cy="99695"/>
            </a:xfrm>
            <a:custGeom>
              <a:avLst/>
              <a:gdLst/>
              <a:ahLst/>
              <a:cxnLst/>
              <a:rect l="l" t="t" r="r" b="b"/>
              <a:pathLst>
                <a:path w="94615" h="99695">
                  <a:moveTo>
                    <a:pt x="41597" y="0"/>
                  </a:moveTo>
                  <a:lnTo>
                    <a:pt x="7880" y="21994"/>
                  </a:lnTo>
                  <a:lnTo>
                    <a:pt x="0" y="49350"/>
                  </a:lnTo>
                  <a:lnTo>
                    <a:pt x="656" y="57596"/>
                  </a:lnTo>
                  <a:lnTo>
                    <a:pt x="22706" y="91286"/>
                  </a:lnTo>
                  <a:lnTo>
                    <a:pt x="50184" y="99080"/>
                  </a:lnTo>
                  <a:lnTo>
                    <a:pt x="62392" y="96751"/>
                  </a:lnTo>
                  <a:lnTo>
                    <a:pt x="93523" y="55578"/>
                  </a:lnTo>
                  <a:lnTo>
                    <a:pt x="94625" y="38057"/>
                  </a:lnTo>
                  <a:lnTo>
                    <a:pt x="89882" y="25598"/>
                  </a:lnTo>
                  <a:lnTo>
                    <a:pt x="81901" y="15030"/>
                  </a:lnTo>
                  <a:lnTo>
                    <a:pt x="70988" y="6886"/>
                  </a:lnTo>
                  <a:lnTo>
                    <a:pt x="57451" y="1699"/>
                  </a:lnTo>
                  <a:lnTo>
                    <a:pt x="41597" y="0"/>
                  </a:lnTo>
                  <a:close/>
                </a:path>
              </a:pathLst>
            </a:custGeom>
            <a:solidFill>
              <a:srgbClr val="FFFFFF"/>
            </a:solidFill>
          </p:spPr>
          <p:txBody>
            <a:bodyPr wrap="square" lIns="0" tIns="0" rIns="0" bIns="0" rtlCol="0"/>
            <a:lstStyle/>
            <a:p>
              <a:endParaRPr sz="2000"/>
            </a:p>
          </p:txBody>
        </p:sp>
        <p:sp>
          <p:nvSpPr>
            <p:cNvPr id="212" name="object 212"/>
            <p:cNvSpPr/>
            <p:nvPr/>
          </p:nvSpPr>
          <p:spPr>
            <a:xfrm>
              <a:off x="9080413" y="5717791"/>
              <a:ext cx="94615" cy="99695"/>
            </a:xfrm>
            <a:custGeom>
              <a:avLst/>
              <a:gdLst/>
              <a:ahLst/>
              <a:cxnLst/>
              <a:rect l="l" t="t" r="r" b="b"/>
              <a:pathLst>
                <a:path w="94615" h="99695">
                  <a:moveTo>
                    <a:pt x="0" y="49351"/>
                  </a:moveTo>
                  <a:lnTo>
                    <a:pt x="16812" y="11488"/>
                  </a:lnTo>
                  <a:lnTo>
                    <a:pt x="41597" y="0"/>
                  </a:lnTo>
                  <a:lnTo>
                    <a:pt x="57451" y="1699"/>
                  </a:lnTo>
                  <a:lnTo>
                    <a:pt x="70988" y="6886"/>
                  </a:lnTo>
                  <a:lnTo>
                    <a:pt x="81900" y="15030"/>
                  </a:lnTo>
                  <a:lnTo>
                    <a:pt x="89882" y="25598"/>
                  </a:lnTo>
                  <a:lnTo>
                    <a:pt x="94624" y="38058"/>
                  </a:lnTo>
                  <a:lnTo>
                    <a:pt x="93523" y="55578"/>
                  </a:lnTo>
                  <a:lnTo>
                    <a:pt x="73280" y="91090"/>
                  </a:lnTo>
                  <a:lnTo>
                    <a:pt x="50183" y="99080"/>
                  </a:lnTo>
                  <a:lnTo>
                    <a:pt x="35496" y="97047"/>
                  </a:lnTo>
                  <a:lnTo>
                    <a:pt x="4793" y="70966"/>
                  </a:lnTo>
                  <a:lnTo>
                    <a:pt x="0" y="49351"/>
                  </a:lnTo>
                  <a:close/>
                </a:path>
              </a:pathLst>
            </a:custGeom>
            <a:ln w="50799">
              <a:solidFill>
                <a:srgbClr val="FFFFFF"/>
              </a:solidFill>
            </a:ln>
          </p:spPr>
          <p:txBody>
            <a:bodyPr wrap="square" lIns="0" tIns="0" rIns="0" bIns="0" rtlCol="0"/>
            <a:lstStyle/>
            <a:p>
              <a:endParaRPr sz="2000"/>
            </a:p>
          </p:txBody>
        </p:sp>
        <p:sp>
          <p:nvSpPr>
            <p:cNvPr id="213" name="object 213"/>
            <p:cNvSpPr/>
            <p:nvPr/>
          </p:nvSpPr>
          <p:spPr>
            <a:xfrm>
              <a:off x="9317182" y="5403273"/>
              <a:ext cx="261850" cy="266007"/>
            </a:xfrm>
            <a:prstGeom prst="rect">
              <a:avLst/>
            </a:prstGeom>
            <a:blipFill>
              <a:blip r:embed="rId46" cstate="print"/>
              <a:stretch>
                <a:fillRect/>
              </a:stretch>
            </a:blipFill>
          </p:spPr>
          <p:txBody>
            <a:bodyPr wrap="square" lIns="0" tIns="0" rIns="0" bIns="0" rtlCol="0"/>
            <a:lstStyle/>
            <a:p>
              <a:endParaRPr sz="2000"/>
            </a:p>
          </p:txBody>
        </p:sp>
        <p:sp>
          <p:nvSpPr>
            <p:cNvPr id="214" name="object 214"/>
            <p:cNvSpPr/>
            <p:nvPr/>
          </p:nvSpPr>
          <p:spPr>
            <a:xfrm>
              <a:off x="9373038" y="5459991"/>
              <a:ext cx="94615" cy="99695"/>
            </a:xfrm>
            <a:custGeom>
              <a:avLst/>
              <a:gdLst/>
              <a:ahLst/>
              <a:cxnLst/>
              <a:rect l="l" t="t" r="r" b="b"/>
              <a:pathLst>
                <a:path w="94615" h="99695">
                  <a:moveTo>
                    <a:pt x="41597" y="0"/>
                  </a:moveTo>
                  <a:lnTo>
                    <a:pt x="7880" y="21994"/>
                  </a:lnTo>
                  <a:lnTo>
                    <a:pt x="0" y="49350"/>
                  </a:lnTo>
                  <a:lnTo>
                    <a:pt x="656" y="57594"/>
                  </a:lnTo>
                  <a:lnTo>
                    <a:pt x="22705" y="91286"/>
                  </a:lnTo>
                  <a:lnTo>
                    <a:pt x="50182" y="99079"/>
                  </a:lnTo>
                  <a:lnTo>
                    <a:pt x="62390" y="96751"/>
                  </a:lnTo>
                  <a:lnTo>
                    <a:pt x="93522" y="55579"/>
                  </a:lnTo>
                  <a:lnTo>
                    <a:pt x="94624" y="38058"/>
                  </a:lnTo>
                  <a:lnTo>
                    <a:pt x="89881" y="25598"/>
                  </a:lnTo>
                  <a:lnTo>
                    <a:pt x="81900" y="15031"/>
                  </a:lnTo>
                  <a:lnTo>
                    <a:pt x="70988" y="6886"/>
                  </a:lnTo>
                  <a:lnTo>
                    <a:pt x="57451" y="1699"/>
                  </a:lnTo>
                  <a:lnTo>
                    <a:pt x="41597" y="0"/>
                  </a:lnTo>
                  <a:close/>
                </a:path>
              </a:pathLst>
            </a:custGeom>
            <a:solidFill>
              <a:srgbClr val="000000"/>
            </a:solidFill>
          </p:spPr>
          <p:txBody>
            <a:bodyPr wrap="square" lIns="0" tIns="0" rIns="0" bIns="0" rtlCol="0"/>
            <a:lstStyle/>
            <a:p>
              <a:endParaRPr sz="2000"/>
            </a:p>
          </p:txBody>
        </p:sp>
        <p:sp>
          <p:nvSpPr>
            <p:cNvPr id="215" name="object 215"/>
            <p:cNvSpPr/>
            <p:nvPr/>
          </p:nvSpPr>
          <p:spPr>
            <a:xfrm>
              <a:off x="9373038" y="5459991"/>
              <a:ext cx="94615" cy="99695"/>
            </a:xfrm>
            <a:custGeom>
              <a:avLst/>
              <a:gdLst/>
              <a:ahLst/>
              <a:cxnLst/>
              <a:rect l="l" t="t" r="r" b="b"/>
              <a:pathLst>
                <a:path w="94615" h="99695">
                  <a:moveTo>
                    <a:pt x="0" y="49351"/>
                  </a:moveTo>
                  <a:lnTo>
                    <a:pt x="16812" y="11488"/>
                  </a:lnTo>
                  <a:lnTo>
                    <a:pt x="41597" y="0"/>
                  </a:lnTo>
                  <a:lnTo>
                    <a:pt x="57451" y="1699"/>
                  </a:lnTo>
                  <a:lnTo>
                    <a:pt x="70988" y="6886"/>
                  </a:lnTo>
                  <a:lnTo>
                    <a:pt x="81900" y="15030"/>
                  </a:lnTo>
                  <a:lnTo>
                    <a:pt x="89882" y="25598"/>
                  </a:lnTo>
                  <a:lnTo>
                    <a:pt x="94624" y="38058"/>
                  </a:lnTo>
                  <a:lnTo>
                    <a:pt x="93523" y="55578"/>
                  </a:lnTo>
                  <a:lnTo>
                    <a:pt x="73280" y="91090"/>
                  </a:lnTo>
                  <a:lnTo>
                    <a:pt x="50183" y="99080"/>
                  </a:lnTo>
                  <a:lnTo>
                    <a:pt x="35496" y="97047"/>
                  </a:lnTo>
                  <a:lnTo>
                    <a:pt x="4793" y="70966"/>
                  </a:lnTo>
                  <a:lnTo>
                    <a:pt x="0" y="49351"/>
                  </a:lnTo>
                  <a:close/>
                </a:path>
              </a:pathLst>
            </a:custGeom>
            <a:ln w="50799">
              <a:solidFill>
                <a:srgbClr val="000000"/>
              </a:solidFill>
            </a:ln>
          </p:spPr>
          <p:txBody>
            <a:bodyPr wrap="square" lIns="0" tIns="0" rIns="0" bIns="0" rtlCol="0"/>
            <a:lstStyle/>
            <a:p>
              <a:endParaRPr sz="2000"/>
            </a:p>
          </p:txBody>
        </p:sp>
        <p:sp>
          <p:nvSpPr>
            <p:cNvPr id="216" name="object 216"/>
            <p:cNvSpPr/>
            <p:nvPr/>
          </p:nvSpPr>
          <p:spPr>
            <a:xfrm>
              <a:off x="8847512" y="5527964"/>
              <a:ext cx="261850" cy="266007"/>
            </a:xfrm>
            <a:prstGeom prst="rect">
              <a:avLst/>
            </a:prstGeom>
            <a:blipFill>
              <a:blip r:embed="rId47" cstate="print"/>
              <a:stretch>
                <a:fillRect/>
              </a:stretch>
            </a:blipFill>
          </p:spPr>
          <p:txBody>
            <a:bodyPr wrap="square" lIns="0" tIns="0" rIns="0" bIns="0" rtlCol="0"/>
            <a:lstStyle/>
            <a:p>
              <a:endParaRPr sz="2000"/>
            </a:p>
          </p:txBody>
        </p:sp>
        <p:sp>
          <p:nvSpPr>
            <p:cNvPr id="217" name="object 217"/>
            <p:cNvSpPr/>
            <p:nvPr/>
          </p:nvSpPr>
          <p:spPr>
            <a:xfrm>
              <a:off x="8903137" y="5586362"/>
              <a:ext cx="94615" cy="99695"/>
            </a:xfrm>
            <a:custGeom>
              <a:avLst/>
              <a:gdLst/>
              <a:ahLst/>
              <a:cxnLst/>
              <a:rect l="l" t="t" r="r" b="b"/>
              <a:pathLst>
                <a:path w="94615" h="99695">
                  <a:moveTo>
                    <a:pt x="41597" y="0"/>
                  </a:moveTo>
                  <a:lnTo>
                    <a:pt x="7880" y="21994"/>
                  </a:lnTo>
                  <a:lnTo>
                    <a:pt x="0" y="49351"/>
                  </a:lnTo>
                  <a:lnTo>
                    <a:pt x="657" y="57597"/>
                  </a:lnTo>
                  <a:lnTo>
                    <a:pt x="22707" y="91287"/>
                  </a:lnTo>
                  <a:lnTo>
                    <a:pt x="50184" y="99080"/>
                  </a:lnTo>
                  <a:lnTo>
                    <a:pt x="62392" y="96751"/>
                  </a:lnTo>
                  <a:lnTo>
                    <a:pt x="93523" y="55578"/>
                  </a:lnTo>
                  <a:lnTo>
                    <a:pt x="94625" y="38057"/>
                  </a:lnTo>
                  <a:lnTo>
                    <a:pt x="89882" y="25598"/>
                  </a:lnTo>
                  <a:lnTo>
                    <a:pt x="81901" y="15030"/>
                  </a:lnTo>
                  <a:lnTo>
                    <a:pt x="70988" y="6886"/>
                  </a:lnTo>
                  <a:lnTo>
                    <a:pt x="57451" y="1699"/>
                  </a:lnTo>
                  <a:lnTo>
                    <a:pt x="41597" y="0"/>
                  </a:lnTo>
                  <a:close/>
                </a:path>
              </a:pathLst>
            </a:custGeom>
            <a:solidFill>
              <a:srgbClr val="000000"/>
            </a:solidFill>
          </p:spPr>
          <p:txBody>
            <a:bodyPr wrap="square" lIns="0" tIns="0" rIns="0" bIns="0" rtlCol="0"/>
            <a:lstStyle/>
            <a:p>
              <a:endParaRPr sz="2000"/>
            </a:p>
          </p:txBody>
        </p:sp>
        <p:sp>
          <p:nvSpPr>
            <p:cNvPr id="218" name="object 218"/>
            <p:cNvSpPr/>
            <p:nvPr/>
          </p:nvSpPr>
          <p:spPr>
            <a:xfrm>
              <a:off x="8903137" y="5586362"/>
              <a:ext cx="94615" cy="99695"/>
            </a:xfrm>
            <a:custGeom>
              <a:avLst/>
              <a:gdLst/>
              <a:ahLst/>
              <a:cxnLst/>
              <a:rect l="l" t="t" r="r" b="b"/>
              <a:pathLst>
                <a:path w="94615" h="99695">
                  <a:moveTo>
                    <a:pt x="0" y="49351"/>
                  </a:moveTo>
                  <a:lnTo>
                    <a:pt x="16812" y="11488"/>
                  </a:lnTo>
                  <a:lnTo>
                    <a:pt x="41597" y="0"/>
                  </a:lnTo>
                  <a:lnTo>
                    <a:pt x="57451" y="1699"/>
                  </a:lnTo>
                  <a:lnTo>
                    <a:pt x="70988" y="6886"/>
                  </a:lnTo>
                  <a:lnTo>
                    <a:pt x="81900" y="15030"/>
                  </a:lnTo>
                  <a:lnTo>
                    <a:pt x="89882" y="25598"/>
                  </a:lnTo>
                  <a:lnTo>
                    <a:pt x="94624" y="38058"/>
                  </a:lnTo>
                  <a:lnTo>
                    <a:pt x="93523" y="55578"/>
                  </a:lnTo>
                  <a:lnTo>
                    <a:pt x="73280" y="91090"/>
                  </a:lnTo>
                  <a:lnTo>
                    <a:pt x="50183" y="99080"/>
                  </a:lnTo>
                  <a:lnTo>
                    <a:pt x="35496" y="97047"/>
                  </a:lnTo>
                  <a:lnTo>
                    <a:pt x="4793" y="70966"/>
                  </a:lnTo>
                  <a:lnTo>
                    <a:pt x="0" y="49351"/>
                  </a:lnTo>
                  <a:close/>
                </a:path>
              </a:pathLst>
            </a:custGeom>
            <a:ln w="50799">
              <a:solidFill>
                <a:srgbClr val="000000"/>
              </a:solidFill>
            </a:ln>
          </p:spPr>
          <p:txBody>
            <a:bodyPr wrap="square" lIns="0" tIns="0" rIns="0" bIns="0" rtlCol="0"/>
            <a:lstStyle/>
            <a:p>
              <a:endParaRPr sz="2000"/>
            </a:p>
          </p:txBody>
        </p:sp>
        <p:sp>
          <p:nvSpPr>
            <p:cNvPr id="219" name="object 219"/>
            <p:cNvSpPr/>
            <p:nvPr/>
          </p:nvSpPr>
          <p:spPr>
            <a:xfrm>
              <a:off x="8847512" y="5681749"/>
              <a:ext cx="261850" cy="266007"/>
            </a:xfrm>
            <a:prstGeom prst="rect">
              <a:avLst/>
            </a:prstGeom>
            <a:blipFill>
              <a:blip r:embed="rId48" cstate="print"/>
              <a:stretch>
                <a:fillRect/>
              </a:stretch>
            </a:blipFill>
          </p:spPr>
          <p:txBody>
            <a:bodyPr wrap="square" lIns="0" tIns="0" rIns="0" bIns="0" rtlCol="0"/>
            <a:lstStyle/>
            <a:p>
              <a:endParaRPr sz="2000"/>
            </a:p>
          </p:txBody>
        </p:sp>
        <p:sp>
          <p:nvSpPr>
            <p:cNvPr id="220" name="object 220"/>
            <p:cNvSpPr/>
            <p:nvPr/>
          </p:nvSpPr>
          <p:spPr>
            <a:xfrm>
              <a:off x="8903137" y="5738762"/>
              <a:ext cx="94615" cy="99695"/>
            </a:xfrm>
            <a:custGeom>
              <a:avLst/>
              <a:gdLst/>
              <a:ahLst/>
              <a:cxnLst/>
              <a:rect l="l" t="t" r="r" b="b"/>
              <a:pathLst>
                <a:path w="94615" h="99695">
                  <a:moveTo>
                    <a:pt x="41597" y="0"/>
                  </a:moveTo>
                  <a:lnTo>
                    <a:pt x="7880" y="21994"/>
                  </a:lnTo>
                  <a:lnTo>
                    <a:pt x="0" y="49350"/>
                  </a:lnTo>
                  <a:lnTo>
                    <a:pt x="656" y="57596"/>
                  </a:lnTo>
                  <a:lnTo>
                    <a:pt x="22706" y="91286"/>
                  </a:lnTo>
                  <a:lnTo>
                    <a:pt x="50184" y="99080"/>
                  </a:lnTo>
                  <a:lnTo>
                    <a:pt x="62392" y="96751"/>
                  </a:lnTo>
                  <a:lnTo>
                    <a:pt x="93523" y="55578"/>
                  </a:lnTo>
                  <a:lnTo>
                    <a:pt x="94625" y="38057"/>
                  </a:lnTo>
                  <a:lnTo>
                    <a:pt x="89882" y="25598"/>
                  </a:lnTo>
                  <a:lnTo>
                    <a:pt x="81901" y="15030"/>
                  </a:lnTo>
                  <a:lnTo>
                    <a:pt x="70988" y="6886"/>
                  </a:lnTo>
                  <a:lnTo>
                    <a:pt x="57451" y="1699"/>
                  </a:lnTo>
                  <a:lnTo>
                    <a:pt x="41597" y="0"/>
                  </a:lnTo>
                  <a:close/>
                </a:path>
              </a:pathLst>
            </a:custGeom>
            <a:solidFill>
              <a:srgbClr val="000000"/>
            </a:solidFill>
          </p:spPr>
          <p:txBody>
            <a:bodyPr wrap="square" lIns="0" tIns="0" rIns="0" bIns="0" rtlCol="0"/>
            <a:lstStyle/>
            <a:p>
              <a:endParaRPr sz="2000"/>
            </a:p>
          </p:txBody>
        </p:sp>
        <p:sp>
          <p:nvSpPr>
            <p:cNvPr id="221" name="object 221"/>
            <p:cNvSpPr/>
            <p:nvPr/>
          </p:nvSpPr>
          <p:spPr>
            <a:xfrm>
              <a:off x="8903137" y="5738763"/>
              <a:ext cx="94615" cy="99695"/>
            </a:xfrm>
            <a:custGeom>
              <a:avLst/>
              <a:gdLst/>
              <a:ahLst/>
              <a:cxnLst/>
              <a:rect l="l" t="t" r="r" b="b"/>
              <a:pathLst>
                <a:path w="94615" h="99695">
                  <a:moveTo>
                    <a:pt x="0" y="49351"/>
                  </a:moveTo>
                  <a:lnTo>
                    <a:pt x="16812" y="11488"/>
                  </a:lnTo>
                  <a:lnTo>
                    <a:pt x="41597" y="0"/>
                  </a:lnTo>
                  <a:lnTo>
                    <a:pt x="57451" y="1699"/>
                  </a:lnTo>
                  <a:lnTo>
                    <a:pt x="70988" y="6886"/>
                  </a:lnTo>
                  <a:lnTo>
                    <a:pt x="81900" y="15030"/>
                  </a:lnTo>
                  <a:lnTo>
                    <a:pt x="89882" y="25598"/>
                  </a:lnTo>
                  <a:lnTo>
                    <a:pt x="94624" y="38058"/>
                  </a:lnTo>
                  <a:lnTo>
                    <a:pt x="93523" y="55578"/>
                  </a:lnTo>
                  <a:lnTo>
                    <a:pt x="73280" y="91090"/>
                  </a:lnTo>
                  <a:lnTo>
                    <a:pt x="50183" y="99080"/>
                  </a:lnTo>
                  <a:lnTo>
                    <a:pt x="35496" y="97047"/>
                  </a:lnTo>
                  <a:lnTo>
                    <a:pt x="4793" y="70966"/>
                  </a:lnTo>
                  <a:lnTo>
                    <a:pt x="0" y="49351"/>
                  </a:lnTo>
                  <a:close/>
                </a:path>
              </a:pathLst>
            </a:custGeom>
            <a:ln w="50799">
              <a:solidFill>
                <a:srgbClr val="000000"/>
              </a:solidFill>
            </a:ln>
          </p:spPr>
          <p:txBody>
            <a:bodyPr wrap="square" lIns="0" tIns="0" rIns="0" bIns="0" rtlCol="0"/>
            <a:lstStyle/>
            <a:p>
              <a:endParaRPr sz="2000"/>
            </a:p>
          </p:txBody>
        </p:sp>
        <p:sp>
          <p:nvSpPr>
            <p:cNvPr id="222" name="object 222"/>
            <p:cNvSpPr/>
            <p:nvPr/>
          </p:nvSpPr>
          <p:spPr>
            <a:xfrm>
              <a:off x="8847512" y="5823066"/>
              <a:ext cx="261850" cy="266007"/>
            </a:xfrm>
            <a:prstGeom prst="rect">
              <a:avLst/>
            </a:prstGeom>
            <a:blipFill>
              <a:blip r:embed="rId49" cstate="print"/>
              <a:stretch>
                <a:fillRect/>
              </a:stretch>
            </a:blipFill>
          </p:spPr>
          <p:txBody>
            <a:bodyPr wrap="square" lIns="0" tIns="0" rIns="0" bIns="0" rtlCol="0"/>
            <a:lstStyle/>
            <a:p>
              <a:endParaRPr sz="2000"/>
            </a:p>
          </p:txBody>
        </p:sp>
        <p:sp>
          <p:nvSpPr>
            <p:cNvPr id="223" name="object 223"/>
            <p:cNvSpPr/>
            <p:nvPr/>
          </p:nvSpPr>
          <p:spPr>
            <a:xfrm>
              <a:off x="8903137" y="5880877"/>
              <a:ext cx="94615" cy="99695"/>
            </a:xfrm>
            <a:custGeom>
              <a:avLst/>
              <a:gdLst/>
              <a:ahLst/>
              <a:cxnLst/>
              <a:rect l="l" t="t" r="r" b="b"/>
              <a:pathLst>
                <a:path w="94615" h="99695">
                  <a:moveTo>
                    <a:pt x="41597" y="0"/>
                  </a:moveTo>
                  <a:lnTo>
                    <a:pt x="7880" y="21994"/>
                  </a:lnTo>
                  <a:lnTo>
                    <a:pt x="0" y="49350"/>
                  </a:lnTo>
                  <a:lnTo>
                    <a:pt x="656" y="57596"/>
                  </a:lnTo>
                  <a:lnTo>
                    <a:pt x="22706" y="91286"/>
                  </a:lnTo>
                  <a:lnTo>
                    <a:pt x="50184" y="99080"/>
                  </a:lnTo>
                  <a:lnTo>
                    <a:pt x="62392" y="96751"/>
                  </a:lnTo>
                  <a:lnTo>
                    <a:pt x="93523" y="55578"/>
                  </a:lnTo>
                  <a:lnTo>
                    <a:pt x="94625" y="38057"/>
                  </a:lnTo>
                  <a:lnTo>
                    <a:pt x="89882" y="25598"/>
                  </a:lnTo>
                  <a:lnTo>
                    <a:pt x="81901" y="15030"/>
                  </a:lnTo>
                  <a:lnTo>
                    <a:pt x="70988" y="6886"/>
                  </a:lnTo>
                  <a:lnTo>
                    <a:pt x="57451" y="1699"/>
                  </a:lnTo>
                  <a:lnTo>
                    <a:pt x="41597" y="0"/>
                  </a:lnTo>
                  <a:close/>
                </a:path>
              </a:pathLst>
            </a:custGeom>
            <a:solidFill>
              <a:srgbClr val="FFFFFF"/>
            </a:solidFill>
          </p:spPr>
          <p:txBody>
            <a:bodyPr wrap="square" lIns="0" tIns="0" rIns="0" bIns="0" rtlCol="0"/>
            <a:lstStyle/>
            <a:p>
              <a:endParaRPr sz="2000"/>
            </a:p>
          </p:txBody>
        </p:sp>
        <p:sp>
          <p:nvSpPr>
            <p:cNvPr id="224" name="object 224"/>
            <p:cNvSpPr/>
            <p:nvPr/>
          </p:nvSpPr>
          <p:spPr>
            <a:xfrm>
              <a:off x="8903137" y="5880877"/>
              <a:ext cx="94615" cy="99695"/>
            </a:xfrm>
            <a:custGeom>
              <a:avLst/>
              <a:gdLst/>
              <a:ahLst/>
              <a:cxnLst/>
              <a:rect l="l" t="t" r="r" b="b"/>
              <a:pathLst>
                <a:path w="94615" h="99695">
                  <a:moveTo>
                    <a:pt x="0" y="49351"/>
                  </a:moveTo>
                  <a:lnTo>
                    <a:pt x="16812" y="11488"/>
                  </a:lnTo>
                  <a:lnTo>
                    <a:pt x="41597" y="0"/>
                  </a:lnTo>
                  <a:lnTo>
                    <a:pt x="57451" y="1699"/>
                  </a:lnTo>
                  <a:lnTo>
                    <a:pt x="70988" y="6886"/>
                  </a:lnTo>
                  <a:lnTo>
                    <a:pt x="81900" y="15030"/>
                  </a:lnTo>
                  <a:lnTo>
                    <a:pt x="89882" y="25598"/>
                  </a:lnTo>
                  <a:lnTo>
                    <a:pt x="94624" y="38058"/>
                  </a:lnTo>
                  <a:lnTo>
                    <a:pt x="93523" y="55578"/>
                  </a:lnTo>
                  <a:lnTo>
                    <a:pt x="73280" y="91090"/>
                  </a:lnTo>
                  <a:lnTo>
                    <a:pt x="50183" y="99080"/>
                  </a:lnTo>
                  <a:lnTo>
                    <a:pt x="35496" y="97047"/>
                  </a:lnTo>
                  <a:lnTo>
                    <a:pt x="4793" y="70966"/>
                  </a:lnTo>
                  <a:lnTo>
                    <a:pt x="0" y="49351"/>
                  </a:lnTo>
                  <a:close/>
                </a:path>
              </a:pathLst>
            </a:custGeom>
            <a:ln w="50799">
              <a:solidFill>
                <a:srgbClr val="FFFFFF"/>
              </a:solidFill>
            </a:ln>
          </p:spPr>
          <p:txBody>
            <a:bodyPr wrap="square" lIns="0" tIns="0" rIns="0" bIns="0" rtlCol="0"/>
            <a:lstStyle/>
            <a:p>
              <a:endParaRPr sz="2000"/>
            </a:p>
          </p:txBody>
        </p:sp>
        <p:sp>
          <p:nvSpPr>
            <p:cNvPr id="225" name="object 225"/>
            <p:cNvSpPr/>
            <p:nvPr/>
          </p:nvSpPr>
          <p:spPr>
            <a:xfrm>
              <a:off x="9188334" y="5652655"/>
              <a:ext cx="261850" cy="270163"/>
            </a:xfrm>
            <a:prstGeom prst="rect">
              <a:avLst/>
            </a:prstGeom>
            <a:blipFill>
              <a:blip r:embed="rId50" cstate="print"/>
              <a:stretch>
                <a:fillRect/>
              </a:stretch>
            </a:blipFill>
          </p:spPr>
          <p:txBody>
            <a:bodyPr wrap="square" lIns="0" tIns="0" rIns="0" bIns="0" rtlCol="0"/>
            <a:lstStyle/>
            <a:p>
              <a:endParaRPr sz="2000"/>
            </a:p>
          </p:txBody>
        </p:sp>
        <p:sp>
          <p:nvSpPr>
            <p:cNvPr id="226" name="object 226"/>
            <p:cNvSpPr/>
            <p:nvPr/>
          </p:nvSpPr>
          <p:spPr>
            <a:xfrm>
              <a:off x="9245665" y="5711596"/>
              <a:ext cx="94615" cy="99695"/>
            </a:xfrm>
            <a:custGeom>
              <a:avLst/>
              <a:gdLst/>
              <a:ahLst/>
              <a:cxnLst/>
              <a:rect l="l" t="t" r="r" b="b"/>
              <a:pathLst>
                <a:path w="94615" h="99695">
                  <a:moveTo>
                    <a:pt x="41597" y="0"/>
                  </a:moveTo>
                  <a:lnTo>
                    <a:pt x="7880" y="21994"/>
                  </a:lnTo>
                  <a:lnTo>
                    <a:pt x="0" y="49350"/>
                  </a:lnTo>
                  <a:lnTo>
                    <a:pt x="656" y="57595"/>
                  </a:lnTo>
                  <a:lnTo>
                    <a:pt x="22705" y="91286"/>
                  </a:lnTo>
                  <a:lnTo>
                    <a:pt x="50182" y="99080"/>
                  </a:lnTo>
                  <a:lnTo>
                    <a:pt x="62390" y="96752"/>
                  </a:lnTo>
                  <a:lnTo>
                    <a:pt x="93522" y="55578"/>
                  </a:lnTo>
                  <a:lnTo>
                    <a:pt x="94624" y="38058"/>
                  </a:lnTo>
                  <a:lnTo>
                    <a:pt x="89881" y="25598"/>
                  </a:lnTo>
                  <a:lnTo>
                    <a:pt x="81900" y="15030"/>
                  </a:lnTo>
                  <a:lnTo>
                    <a:pt x="70987" y="6886"/>
                  </a:lnTo>
                  <a:lnTo>
                    <a:pt x="57450" y="1699"/>
                  </a:lnTo>
                  <a:lnTo>
                    <a:pt x="41597" y="0"/>
                  </a:lnTo>
                  <a:close/>
                </a:path>
              </a:pathLst>
            </a:custGeom>
            <a:solidFill>
              <a:srgbClr val="000000"/>
            </a:solidFill>
          </p:spPr>
          <p:txBody>
            <a:bodyPr wrap="square" lIns="0" tIns="0" rIns="0" bIns="0" rtlCol="0"/>
            <a:lstStyle/>
            <a:p>
              <a:endParaRPr sz="2000"/>
            </a:p>
          </p:txBody>
        </p:sp>
        <p:sp>
          <p:nvSpPr>
            <p:cNvPr id="227" name="object 227"/>
            <p:cNvSpPr/>
            <p:nvPr/>
          </p:nvSpPr>
          <p:spPr>
            <a:xfrm>
              <a:off x="9245665" y="5711596"/>
              <a:ext cx="94615" cy="99695"/>
            </a:xfrm>
            <a:custGeom>
              <a:avLst/>
              <a:gdLst/>
              <a:ahLst/>
              <a:cxnLst/>
              <a:rect l="l" t="t" r="r" b="b"/>
              <a:pathLst>
                <a:path w="94615" h="99695">
                  <a:moveTo>
                    <a:pt x="0" y="49351"/>
                  </a:moveTo>
                  <a:lnTo>
                    <a:pt x="16812" y="11488"/>
                  </a:lnTo>
                  <a:lnTo>
                    <a:pt x="41597" y="0"/>
                  </a:lnTo>
                  <a:lnTo>
                    <a:pt x="57451" y="1699"/>
                  </a:lnTo>
                  <a:lnTo>
                    <a:pt x="70988" y="6886"/>
                  </a:lnTo>
                  <a:lnTo>
                    <a:pt x="81900" y="15030"/>
                  </a:lnTo>
                  <a:lnTo>
                    <a:pt x="89882" y="25598"/>
                  </a:lnTo>
                  <a:lnTo>
                    <a:pt x="94624" y="38058"/>
                  </a:lnTo>
                  <a:lnTo>
                    <a:pt x="93523" y="55578"/>
                  </a:lnTo>
                  <a:lnTo>
                    <a:pt x="73280" y="91090"/>
                  </a:lnTo>
                  <a:lnTo>
                    <a:pt x="50183" y="99080"/>
                  </a:lnTo>
                  <a:lnTo>
                    <a:pt x="35496" y="97047"/>
                  </a:lnTo>
                  <a:lnTo>
                    <a:pt x="4793" y="70966"/>
                  </a:lnTo>
                  <a:lnTo>
                    <a:pt x="0" y="49351"/>
                  </a:lnTo>
                  <a:close/>
                </a:path>
              </a:pathLst>
            </a:custGeom>
            <a:ln w="50799">
              <a:solidFill>
                <a:srgbClr val="000000"/>
              </a:solidFill>
            </a:ln>
          </p:spPr>
          <p:txBody>
            <a:bodyPr wrap="square" lIns="0" tIns="0" rIns="0" bIns="0" rtlCol="0"/>
            <a:lstStyle/>
            <a:p>
              <a:endParaRPr sz="2000"/>
            </a:p>
          </p:txBody>
        </p:sp>
        <p:sp>
          <p:nvSpPr>
            <p:cNvPr id="228" name="object 228"/>
            <p:cNvSpPr/>
            <p:nvPr/>
          </p:nvSpPr>
          <p:spPr>
            <a:xfrm>
              <a:off x="9030394" y="5789815"/>
              <a:ext cx="266007" cy="266007"/>
            </a:xfrm>
            <a:prstGeom prst="rect">
              <a:avLst/>
            </a:prstGeom>
            <a:blipFill>
              <a:blip r:embed="rId51" cstate="print"/>
              <a:stretch>
                <a:fillRect/>
              </a:stretch>
            </a:blipFill>
          </p:spPr>
          <p:txBody>
            <a:bodyPr wrap="square" lIns="0" tIns="0" rIns="0" bIns="0" rtlCol="0"/>
            <a:lstStyle/>
            <a:p>
              <a:endParaRPr sz="2000"/>
            </a:p>
          </p:txBody>
        </p:sp>
        <p:sp>
          <p:nvSpPr>
            <p:cNvPr id="229" name="object 229"/>
            <p:cNvSpPr/>
            <p:nvPr/>
          </p:nvSpPr>
          <p:spPr>
            <a:xfrm>
              <a:off x="9088479" y="5845345"/>
              <a:ext cx="94615" cy="99695"/>
            </a:xfrm>
            <a:custGeom>
              <a:avLst/>
              <a:gdLst/>
              <a:ahLst/>
              <a:cxnLst/>
              <a:rect l="l" t="t" r="r" b="b"/>
              <a:pathLst>
                <a:path w="94615" h="99695">
                  <a:moveTo>
                    <a:pt x="41597" y="0"/>
                  </a:moveTo>
                  <a:lnTo>
                    <a:pt x="7880" y="21994"/>
                  </a:lnTo>
                  <a:lnTo>
                    <a:pt x="0" y="49350"/>
                  </a:lnTo>
                  <a:lnTo>
                    <a:pt x="656" y="57595"/>
                  </a:lnTo>
                  <a:lnTo>
                    <a:pt x="22705" y="91286"/>
                  </a:lnTo>
                  <a:lnTo>
                    <a:pt x="50182" y="99080"/>
                  </a:lnTo>
                  <a:lnTo>
                    <a:pt x="62391" y="96752"/>
                  </a:lnTo>
                  <a:lnTo>
                    <a:pt x="93522" y="55578"/>
                  </a:lnTo>
                  <a:lnTo>
                    <a:pt x="94624" y="38058"/>
                  </a:lnTo>
                  <a:lnTo>
                    <a:pt x="89881" y="25598"/>
                  </a:lnTo>
                  <a:lnTo>
                    <a:pt x="81900" y="15030"/>
                  </a:lnTo>
                  <a:lnTo>
                    <a:pt x="70988" y="6886"/>
                  </a:lnTo>
                  <a:lnTo>
                    <a:pt x="57451" y="1699"/>
                  </a:lnTo>
                  <a:lnTo>
                    <a:pt x="41597" y="0"/>
                  </a:lnTo>
                  <a:close/>
                </a:path>
              </a:pathLst>
            </a:custGeom>
            <a:solidFill>
              <a:srgbClr val="FFFFFF"/>
            </a:solidFill>
          </p:spPr>
          <p:txBody>
            <a:bodyPr wrap="square" lIns="0" tIns="0" rIns="0" bIns="0" rtlCol="0"/>
            <a:lstStyle/>
            <a:p>
              <a:endParaRPr sz="2000"/>
            </a:p>
          </p:txBody>
        </p:sp>
        <p:sp>
          <p:nvSpPr>
            <p:cNvPr id="230" name="object 230"/>
            <p:cNvSpPr/>
            <p:nvPr/>
          </p:nvSpPr>
          <p:spPr>
            <a:xfrm>
              <a:off x="9088479" y="5845345"/>
              <a:ext cx="94615" cy="99695"/>
            </a:xfrm>
            <a:custGeom>
              <a:avLst/>
              <a:gdLst/>
              <a:ahLst/>
              <a:cxnLst/>
              <a:rect l="l" t="t" r="r" b="b"/>
              <a:pathLst>
                <a:path w="94615" h="99695">
                  <a:moveTo>
                    <a:pt x="0" y="49351"/>
                  </a:moveTo>
                  <a:lnTo>
                    <a:pt x="16812" y="11488"/>
                  </a:lnTo>
                  <a:lnTo>
                    <a:pt x="41597" y="0"/>
                  </a:lnTo>
                  <a:lnTo>
                    <a:pt x="57451" y="1699"/>
                  </a:lnTo>
                  <a:lnTo>
                    <a:pt x="70988" y="6886"/>
                  </a:lnTo>
                  <a:lnTo>
                    <a:pt x="81900" y="15030"/>
                  </a:lnTo>
                  <a:lnTo>
                    <a:pt x="89882" y="25598"/>
                  </a:lnTo>
                  <a:lnTo>
                    <a:pt x="94624" y="38058"/>
                  </a:lnTo>
                  <a:lnTo>
                    <a:pt x="93523" y="55578"/>
                  </a:lnTo>
                  <a:lnTo>
                    <a:pt x="73280" y="91090"/>
                  </a:lnTo>
                  <a:lnTo>
                    <a:pt x="50183" y="99080"/>
                  </a:lnTo>
                  <a:lnTo>
                    <a:pt x="35496" y="97047"/>
                  </a:lnTo>
                  <a:lnTo>
                    <a:pt x="4793" y="70966"/>
                  </a:lnTo>
                  <a:lnTo>
                    <a:pt x="0" y="49351"/>
                  </a:lnTo>
                  <a:close/>
                </a:path>
              </a:pathLst>
            </a:custGeom>
            <a:ln w="50799">
              <a:solidFill>
                <a:srgbClr val="FFFFFF"/>
              </a:solidFill>
            </a:ln>
          </p:spPr>
          <p:txBody>
            <a:bodyPr wrap="square" lIns="0" tIns="0" rIns="0" bIns="0" rtlCol="0"/>
            <a:lstStyle/>
            <a:p>
              <a:endParaRPr sz="2000"/>
            </a:p>
          </p:txBody>
        </p:sp>
        <p:sp>
          <p:nvSpPr>
            <p:cNvPr id="231" name="object 231"/>
            <p:cNvSpPr/>
            <p:nvPr/>
          </p:nvSpPr>
          <p:spPr>
            <a:xfrm>
              <a:off x="9175865" y="5960226"/>
              <a:ext cx="261850" cy="266007"/>
            </a:xfrm>
            <a:prstGeom prst="rect">
              <a:avLst/>
            </a:prstGeom>
            <a:blipFill>
              <a:blip r:embed="rId52" cstate="print"/>
              <a:stretch>
                <a:fillRect/>
              </a:stretch>
            </a:blipFill>
          </p:spPr>
          <p:txBody>
            <a:bodyPr wrap="square" lIns="0" tIns="0" rIns="0" bIns="0" rtlCol="0"/>
            <a:lstStyle/>
            <a:p>
              <a:endParaRPr sz="2000"/>
            </a:p>
          </p:txBody>
        </p:sp>
        <p:sp>
          <p:nvSpPr>
            <p:cNvPr id="232" name="object 232"/>
            <p:cNvSpPr/>
            <p:nvPr/>
          </p:nvSpPr>
          <p:spPr>
            <a:xfrm>
              <a:off x="9232965" y="6016911"/>
              <a:ext cx="94615" cy="99695"/>
            </a:xfrm>
            <a:custGeom>
              <a:avLst/>
              <a:gdLst/>
              <a:ahLst/>
              <a:cxnLst/>
              <a:rect l="l" t="t" r="r" b="b"/>
              <a:pathLst>
                <a:path w="94615" h="99695">
                  <a:moveTo>
                    <a:pt x="41597" y="0"/>
                  </a:moveTo>
                  <a:lnTo>
                    <a:pt x="7880" y="21994"/>
                  </a:lnTo>
                  <a:lnTo>
                    <a:pt x="0" y="49351"/>
                  </a:lnTo>
                  <a:lnTo>
                    <a:pt x="656" y="57595"/>
                  </a:lnTo>
                  <a:lnTo>
                    <a:pt x="22705" y="91286"/>
                  </a:lnTo>
                  <a:lnTo>
                    <a:pt x="50182" y="99080"/>
                  </a:lnTo>
                  <a:lnTo>
                    <a:pt x="62390" y="96752"/>
                  </a:lnTo>
                  <a:lnTo>
                    <a:pt x="93522" y="55578"/>
                  </a:lnTo>
                  <a:lnTo>
                    <a:pt x="94624" y="38058"/>
                  </a:lnTo>
                  <a:lnTo>
                    <a:pt x="89881" y="25598"/>
                  </a:lnTo>
                  <a:lnTo>
                    <a:pt x="81900" y="15030"/>
                  </a:lnTo>
                  <a:lnTo>
                    <a:pt x="70987" y="6886"/>
                  </a:lnTo>
                  <a:lnTo>
                    <a:pt x="57450" y="1699"/>
                  </a:lnTo>
                  <a:lnTo>
                    <a:pt x="41597" y="0"/>
                  </a:lnTo>
                  <a:close/>
                </a:path>
              </a:pathLst>
            </a:custGeom>
            <a:solidFill>
              <a:srgbClr val="000000"/>
            </a:solidFill>
          </p:spPr>
          <p:txBody>
            <a:bodyPr wrap="square" lIns="0" tIns="0" rIns="0" bIns="0" rtlCol="0"/>
            <a:lstStyle/>
            <a:p>
              <a:endParaRPr sz="2000"/>
            </a:p>
          </p:txBody>
        </p:sp>
        <p:sp>
          <p:nvSpPr>
            <p:cNvPr id="233" name="object 233"/>
            <p:cNvSpPr/>
            <p:nvPr/>
          </p:nvSpPr>
          <p:spPr>
            <a:xfrm>
              <a:off x="9232965" y="6016911"/>
              <a:ext cx="94615" cy="99695"/>
            </a:xfrm>
            <a:custGeom>
              <a:avLst/>
              <a:gdLst/>
              <a:ahLst/>
              <a:cxnLst/>
              <a:rect l="l" t="t" r="r" b="b"/>
              <a:pathLst>
                <a:path w="94615" h="99695">
                  <a:moveTo>
                    <a:pt x="0" y="49351"/>
                  </a:moveTo>
                  <a:lnTo>
                    <a:pt x="16812" y="11488"/>
                  </a:lnTo>
                  <a:lnTo>
                    <a:pt x="41597" y="0"/>
                  </a:lnTo>
                  <a:lnTo>
                    <a:pt x="57451" y="1699"/>
                  </a:lnTo>
                  <a:lnTo>
                    <a:pt x="70988" y="6886"/>
                  </a:lnTo>
                  <a:lnTo>
                    <a:pt x="81900" y="15030"/>
                  </a:lnTo>
                  <a:lnTo>
                    <a:pt x="89882" y="25598"/>
                  </a:lnTo>
                  <a:lnTo>
                    <a:pt x="94624" y="38058"/>
                  </a:lnTo>
                  <a:lnTo>
                    <a:pt x="93523" y="55578"/>
                  </a:lnTo>
                  <a:lnTo>
                    <a:pt x="73280" y="91090"/>
                  </a:lnTo>
                  <a:lnTo>
                    <a:pt x="50183" y="99080"/>
                  </a:lnTo>
                  <a:lnTo>
                    <a:pt x="35496" y="97047"/>
                  </a:lnTo>
                  <a:lnTo>
                    <a:pt x="4793" y="70966"/>
                  </a:lnTo>
                  <a:lnTo>
                    <a:pt x="0" y="49351"/>
                  </a:lnTo>
                  <a:close/>
                </a:path>
              </a:pathLst>
            </a:custGeom>
            <a:ln w="50799">
              <a:solidFill>
                <a:srgbClr val="000000"/>
              </a:solidFill>
            </a:ln>
          </p:spPr>
          <p:txBody>
            <a:bodyPr wrap="square" lIns="0" tIns="0" rIns="0" bIns="0" rtlCol="0"/>
            <a:lstStyle/>
            <a:p>
              <a:endParaRPr sz="2000"/>
            </a:p>
          </p:txBody>
        </p:sp>
        <p:sp>
          <p:nvSpPr>
            <p:cNvPr id="234" name="object 234"/>
            <p:cNvSpPr/>
            <p:nvPr/>
          </p:nvSpPr>
          <p:spPr>
            <a:xfrm>
              <a:off x="8531628" y="5648498"/>
              <a:ext cx="261850" cy="266007"/>
            </a:xfrm>
            <a:prstGeom prst="rect">
              <a:avLst/>
            </a:prstGeom>
            <a:blipFill>
              <a:blip r:embed="rId53" cstate="print"/>
              <a:stretch>
                <a:fillRect/>
              </a:stretch>
            </a:blipFill>
          </p:spPr>
          <p:txBody>
            <a:bodyPr wrap="square" lIns="0" tIns="0" rIns="0" bIns="0" rtlCol="0"/>
            <a:lstStyle/>
            <a:p>
              <a:endParaRPr sz="2000"/>
            </a:p>
          </p:txBody>
        </p:sp>
        <p:sp>
          <p:nvSpPr>
            <p:cNvPr id="235" name="object 235"/>
            <p:cNvSpPr/>
            <p:nvPr/>
          </p:nvSpPr>
          <p:spPr>
            <a:xfrm>
              <a:off x="8587039" y="5705715"/>
              <a:ext cx="94615" cy="99695"/>
            </a:xfrm>
            <a:custGeom>
              <a:avLst/>
              <a:gdLst/>
              <a:ahLst/>
              <a:cxnLst/>
              <a:rect l="l" t="t" r="r" b="b"/>
              <a:pathLst>
                <a:path w="94615" h="99695">
                  <a:moveTo>
                    <a:pt x="41597" y="0"/>
                  </a:moveTo>
                  <a:lnTo>
                    <a:pt x="7880" y="21994"/>
                  </a:lnTo>
                  <a:lnTo>
                    <a:pt x="0" y="49350"/>
                  </a:lnTo>
                  <a:lnTo>
                    <a:pt x="656" y="57595"/>
                  </a:lnTo>
                  <a:lnTo>
                    <a:pt x="22705" y="91286"/>
                  </a:lnTo>
                  <a:lnTo>
                    <a:pt x="50182" y="99080"/>
                  </a:lnTo>
                  <a:lnTo>
                    <a:pt x="62390" y="96752"/>
                  </a:lnTo>
                  <a:lnTo>
                    <a:pt x="93522" y="55578"/>
                  </a:lnTo>
                  <a:lnTo>
                    <a:pt x="94624" y="38058"/>
                  </a:lnTo>
                  <a:lnTo>
                    <a:pt x="89881" y="25598"/>
                  </a:lnTo>
                  <a:lnTo>
                    <a:pt x="81900" y="15030"/>
                  </a:lnTo>
                  <a:lnTo>
                    <a:pt x="70987" y="6886"/>
                  </a:lnTo>
                  <a:lnTo>
                    <a:pt x="57450" y="1699"/>
                  </a:lnTo>
                  <a:lnTo>
                    <a:pt x="41597" y="0"/>
                  </a:lnTo>
                  <a:close/>
                </a:path>
              </a:pathLst>
            </a:custGeom>
            <a:solidFill>
              <a:srgbClr val="FFFFFF"/>
            </a:solidFill>
          </p:spPr>
          <p:txBody>
            <a:bodyPr wrap="square" lIns="0" tIns="0" rIns="0" bIns="0" rtlCol="0"/>
            <a:lstStyle/>
            <a:p>
              <a:endParaRPr sz="2000"/>
            </a:p>
          </p:txBody>
        </p:sp>
        <p:sp>
          <p:nvSpPr>
            <p:cNvPr id="236" name="object 236"/>
            <p:cNvSpPr/>
            <p:nvPr/>
          </p:nvSpPr>
          <p:spPr>
            <a:xfrm>
              <a:off x="8587039" y="5705715"/>
              <a:ext cx="94615" cy="99695"/>
            </a:xfrm>
            <a:custGeom>
              <a:avLst/>
              <a:gdLst/>
              <a:ahLst/>
              <a:cxnLst/>
              <a:rect l="l" t="t" r="r" b="b"/>
              <a:pathLst>
                <a:path w="94615" h="99695">
                  <a:moveTo>
                    <a:pt x="0" y="49351"/>
                  </a:moveTo>
                  <a:lnTo>
                    <a:pt x="16812" y="11488"/>
                  </a:lnTo>
                  <a:lnTo>
                    <a:pt x="41597" y="0"/>
                  </a:lnTo>
                  <a:lnTo>
                    <a:pt x="57451" y="1699"/>
                  </a:lnTo>
                  <a:lnTo>
                    <a:pt x="70988" y="6886"/>
                  </a:lnTo>
                  <a:lnTo>
                    <a:pt x="81900" y="15030"/>
                  </a:lnTo>
                  <a:lnTo>
                    <a:pt x="89882" y="25598"/>
                  </a:lnTo>
                  <a:lnTo>
                    <a:pt x="94624" y="38058"/>
                  </a:lnTo>
                  <a:lnTo>
                    <a:pt x="93523" y="55578"/>
                  </a:lnTo>
                  <a:lnTo>
                    <a:pt x="73280" y="91090"/>
                  </a:lnTo>
                  <a:lnTo>
                    <a:pt x="50183" y="99080"/>
                  </a:lnTo>
                  <a:lnTo>
                    <a:pt x="35496" y="97047"/>
                  </a:lnTo>
                  <a:lnTo>
                    <a:pt x="4793" y="70966"/>
                  </a:lnTo>
                  <a:lnTo>
                    <a:pt x="0" y="49351"/>
                  </a:lnTo>
                  <a:close/>
                </a:path>
              </a:pathLst>
            </a:custGeom>
            <a:ln w="50799">
              <a:solidFill>
                <a:srgbClr val="FFFFFF"/>
              </a:solidFill>
            </a:ln>
          </p:spPr>
          <p:txBody>
            <a:bodyPr wrap="square" lIns="0" tIns="0" rIns="0" bIns="0" rtlCol="0"/>
            <a:lstStyle/>
            <a:p>
              <a:endParaRPr sz="2000"/>
            </a:p>
          </p:txBody>
        </p:sp>
        <p:sp>
          <p:nvSpPr>
            <p:cNvPr id="237" name="object 237"/>
            <p:cNvSpPr/>
            <p:nvPr/>
          </p:nvSpPr>
          <p:spPr>
            <a:xfrm>
              <a:off x="9175865" y="5802284"/>
              <a:ext cx="261850" cy="266007"/>
            </a:xfrm>
            <a:prstGeom prst="rect">
              <a:avLst/>
            </a:prstGeom>
            <a:blipFill>
              <a:blip r:embed="rId54" cstate="print"/>
              <a:stretch>
                <a:fillRect/>
              </a:stretch>
            </a:blipFill>
          </p:spPr>
          <p:txBody>
            <a:bodyPr wrap="square" lIns="0" tIns="0" rIns="0" bIns="0" rtlCol="0"/>
            <a:lstStyle/>
            <a:p>
              <a:endParaRPr sz="2000"/>
            </a:p>
          </p:txBody>
        </p:sp>
        <p:sp>
          <p:nvSpPr>
            <p:cNvPr id="238" name="object 238"/>
            <p:cNvSpPr/>
            <p:nvPr/>
          </p:nvSpPr>
          <p:spPr>
            <a:xfrm>
              <a:off x="9232965" y="5857863"/>
              <a:ext cx="94615" cy="99695"/>
            </a:xfrm>
            <a:custGeom>
              <a:avLst/>
              <a:gdLst/>
              <a:ahLst/>
              <a:cxnLst/>
              <a:rect l="l" t="t" r="r" b="b"/>
              <a:pathLst>
                <a:path w="94615" h="99695">
                  <a:moveTo>
                    <a:pt x="41597" y="0"/>
                  </a:moveTo>
                  <a:lnTo>
                    <a:pt x="7880" y="21994"/>
                  </a:lnTo>
                  <a:lnTo>
                    <a:pt x="0" y="49350"/>
                  </a:lnTo>
                  <a:lnTo>
                    <a:pt x="656" y="57595"/>
                  </a:lnTo>
                  <a:lnTo>
                    <a:pt x="22705" y="91286"/>
                  </a:lnTo>
                  <a:lnTo>
                    <a:pt x="50182" y="99080"/>
                  </a:lnTo>
                  <a:lnTo>
                    <a:pt x="62390" y="96752"/>
                  </a:lnTo>
                  <a:lnTo>
                    <a:pt x="93522" y="55578"/>
                  </a:lnTo>
                  <a:lnTo>
                    <a:pt x="94624" y="38058"/>
                  </a:lnTo>
                  <a:lnTo>
                    <a:pt x="89881" y="25598"/>
                  </a:lnTo>
                  <a:lnTo>
                    <a:pt x="81900" y="15030"/>
                  </a:lnTo>
                  <a:lnTo>
                    <a:pt x="70987" y="6886"/>
                  </a:lnTo>
                  <a:lnTo>
                    <a:pt x="57450" y="1699"/>
                  </a:lnTo>
                  <a:lnTo>
                    <a:pt x="41597" y="0"/>
                  </a:lnTo>
                  <a:close/>
                </a:path>
              </a:pathLst>
            </a:custGeom>
            <a:solidFill>
              <a:srgbClr val="000000"/>
            </a:solidFill>
          </p:spPr>
          <p:txBody>
            <a:bodyPr wrap="square" lIns="0" tIns="0" rIns="0" bIns="0" rtlCol="0"/>
            <a:lstStyle/>
            <a:p>
              <a:endParaRPr sz="2000"/>
            </a:p>
          </p:txBody>
        </p:sp>
        <p:sp>
          <p:nvSpPr>
            <p:cNvPr id="239" name="object 239"/>
            <p:cNvSpPr/>
            <p:nvPr/>
          </p:nvSpPr>
          <p:spPr>
            <a:xfrm>
              <a:off x="9232965" y="5857863"/>
              <a:ext cx="94615" cy="99695"/>
            </a:xfrm>
            <a:custGeom>
              <a:avLst/>
              <a:gdLst/>
              <a:ahLst/>
              <a:cxnLst/>
              <a:rect l="l" t="t" r="r" b="b"/>
              <a:pathLst>
                <a:path w="94615" h="99695">
                  <a:moveTo>
                    <a:pt x="0" y="49351"/>
                  </a:moveTo>
                  <a:lnTo>
                    <a:pt x="16812" y="11488"/>
                  </a:lnTo>
                  <a:lnTo>
                    <a:pt x="41597" y="0"/>
                  </a:lnTo>
                  <a:lnTo>
                    <a:pt x="57451" y="1699"/>
                  </a:lnTo>
                  <a:lnTo>
                    <a:pt x="70988" y="6886"/>
                  </a:lnTo>
                  <a:lnTo>
                    <a:pt x="81900" y="15030"/>
                  </a:lnTo>
                  <a:lnTo>
                    <a:pt x="89882" y="25598"/>
                  </a:lnTo>
                  <a:lnTo>
                    <a:pt x="94624" y="38058"/>
                  </a:lnTo>
                  <a:lnTo>
                    <a:pt x="93523" y="55578"/>
                  </a:lnTo>
                  <a:lnTo>
                    <a:pt x="73280" y="91090"/>
                  </a:lnTo>
                  <a:lnTo>
                    <a:pt x="50183" y="99080"/>
                  </a:lnTo>
                  <a:lnTo>
                    <a:pt x="35496" y="97047"/>
                  </a:lnTo>
                  <a:lnTo>
                    <a:pt x="4793" y="70966"/>
                  </a:lnTo>
                  <a:lnTo>
                    <a:pt x="0" y="49351"/>
                  </a:lnTo>
                  <a:close/>
                </a:path>
              </a:pathLst>
            </a:custGeom>
            <a:ln w="50799">
              <a:solidFill>
                <a:srgbClr val="000000"/>
              </a:solidFill>
            </a:ln>
          </p:spPr>
          <p:txBody>
            <a:bodyPr wrap="square" lIns="0" tIns="0" rIns="0" bIns="0" rtlCol="0"/>
            <a:lstStyle/>
            <a:p>
              <a:endParaRPr sz="2000"/>
            </a:p>
          </p:txBody>
        </p:sp>
        <p:sp>
          <p:nvSpPr>
            <p:cNvPr id="240" name="object 240"/>
            <p:cNvSpPr/>
            <p:nvPr/>
          </p:nvSpPr>
          <p:spPr>
            <a:xfrm>
              <a:off x="8702039" y="5665124"/>
              <a:ext cx="261850" cy="270163"/>
            </a:xfrm>
            <a:prstGeom prst="rect">
              <a:avLst/>
            </a:prstGeom>
            <a:blipFill>
              <a:blip r:embed="rId55" cstate="print"/>
              <a:stretch>
                <a:fillRect/>
              </a:stretch>
            </a:blipFill>
          </p:spPr>
          <p:txBody>
            <a:bodyPr wrap="square" lIns="0" tIns="0" rIns="0" bIns="0" rtlCol="0"/>
            <a:lstStyle/>
            <a:p>
              <a:endParaRPr sz="2000"/>
            </a:p>
          </p:txBody>
        </p:sp>
        <p:sp>
          <p:nvSpPr>
            <p:cNvPr id="241" name="object 241"/>
            <p:cNvSpPr/>
            <p:nvPr/>
          </p:nvSpPr>
          <p:spPr>
            <a:xfrm>
              <a:off x="8757088" y="5724028"/>
              <a:ext cx="94615" cy="99695"/>
            </a:xfrm>
            <a:custGeom>
              <a:avLst/>
              <a:gdLst/>
              <a:ahLst/>
              <a:cxnLst/>
              <a:rect l="l" t="t" r="r" b="b"/>
              <a:pathLst>
                <a:path w="94615" h="99695">
                  <a:moveTo>
                    <a:pt x="41597" y="0"/>
                  </a:moveTo>
                  <a:lnTo>
                    <a:pt x="7880" y="21994"/>
                  </a:lnTo>
                  <a:lnTo>
                    <a:pt x="0" y="49350"/>
                  </a:lnTo>
                  <a:lnTo>
                    <a:pt x="656" y="57595"/>
                  </a:lnTo>
                  <a:lnTo>
                    <a:pt x="22705" y="91286"/>
                  </a:lnTo>
                  <a:lnTo>
                    <a:pt x="50182" y="99080"/>
                  </a:lnTo>
                  <a:lnTo>
                    <a:pt x="62391" y="96752"/>
                  </a:lnTo>
                  <a:lnTo>
                    <a:pt x="93522" y="55578"/>
                  </a:lnTo>
                  <a:lnTo>
                    <a:pt x="94624" y="38058"/>
                  </a:lnTo>
                  <a:lnTo>
                    <a:pt x="89881" y="25598"/>
                  </a:lnTo>
                  <a:lnTo>
                    <a:pt x="81900" y="15030"/>
                  </a:lnTo>
                  <a:lnTo>
                    <a:pt x="70988" y="6886"/>
                  </a:lnTo>
                  <a:lnTo>
                    <a:pt x="57451" y="1699"/>
                  </a:lnTo>
                  <a:lnTo>
                    <a:pt x="41597" y="0"/>
                  </a:lnTo>
                  <a:close/>
                </a:path>
              </a:pathLst>
            </a:custGeom>
            <a:solidFill>
              <a:srgbClr val="FFFFFF"/>
            </a:solidFill>
          </p:spPr>
          <p:txBody>
            <a:bodyPr wrap="square" lIns="0" tIns="0" rIns="0" bIns="0" rtlCol="0"/>
            <a:lstStyle/>
            <a:p>
              <a:endParaRPr sz="2000"/>
            </a:p>
          </p:txBody>
        </p:sp>
        <p:sp>
          <p:nvSpPr>
            <p:cNvPr id="242" name="object 242"/>
            <p:cNvSpPr/>
            <p:nvPr/>
          </p:nvSpPr>
          <p:spPr>
            <a:xfrm>
              <a:off x="8757089" y="5724028"/>
              <a:ext cx="94615" cy="99695"/>
            </a:xfrm>
            <a:custGeom>
              <a:avLst/>
              <a:gdLst/>
              <a:ahLst/>
              <a:cxnLst/>
              <a:rect l="l" t="t" r="r" b="b"/>
              <a:pathLst>
                <a:path w="94615" h="99695">
                  <a:moveTo>
                    <a:pt x="0" y="49351"/>
                  </a:moveTo>
                  <a:lnTo>
                    <a:pt x="16812" y="11488"/>
                  </a:lnTo>
                  <a:lnTo>
                    <a:pt x="41597" y="0"/>
                  </a:lnTo>
                  <a:lnTo>
                    <a:pt x="57451" y="1699"/>
                  </a:lnTo>
                  <a:lnTo>
                    <a:pt x="70988" y="6886"/>
                  </a:lnTo>
                  <a:lnTo>
                    <a:pt x="81900" y="15030"/>
                  </a:lnTo>
                  <a:lnTo>
                    <a:pt x="89882" y="25598"/>
                  </a:lnTo>
                  <a:lnTo>
                    <a:pt x="94624" y="38058"/>
                  </a:lnTo>
                  <a:lnTo>
                    <a:pt x="93523" y="55578"/>
                  </a:lnTo>
                  <a:lnTo>
                    <a:pt x="73280" y="91090"/>
                  </a:lnTo>
                  <a:lnTo>
                    <a:pt x="50183" y="99080"/>
                  </a:lnTo>
                  <a:lnTo>
                    <a:pt x="35496" y="97047"/>
                  </a:lnTo>
                  <a:lnTo>
                    <a:pt x="4793" y="70966"/>
                  </a:lnTo>
                  <a:lnTo>
                    <a:pt x="0" y="49351"/>
                  </a:lnTo>
                  <a:close/>
                </a:path>
              </a:pathLst>
            </a:custGeom>
            <a:ln w="50799">
              <a:solidFill>
                <a:srgbClr val="FFFFFF"/>
              </a:solidFill>
            </a:ln>
          </p:spPr>
          <p:txBody>
            <a:bodyPr wrap="square" lIns="0" tIns="0" rIns="0" bIns="0" rtlCol="0"/>
            <a:lstStyle/>
            <a:p>
              <a:endParaRPr sz="2000"/>
            </a:p>
          </p:txBody>
        </p:sp>
        <p:sp>
          <p:nvSpPr>
            <p:cNvPr id="243" name="object 243"/>
            <p:cNvSpPr/>
            <p:nvPr/>
          </p:nvSpPr>
          <p:spPr>
            <a:xfrm>
              <a:off x="9030393" y="5943600"/>
              <a:ext cx="261850" cy="266007"/>
            </a:xfrm>
            <a:prstGeom prst="rect">
              <a:avLst/>
            </a:prstGeom>
            <a:blipFill>
              <a:blip r:embed="rId56" cstate="print"/>
              <a:stretch>
                <a:fillRect/>
              </a:stretch>
            </a:blipFill>
          </p:spPr>
          <p:txBody>
            <a:bodyPr wrap="square" lIns="0" tIns="0" rIns="0" bIns="0" rtlCol="0"/>
            <a:lstStyle/>
            <a:p>
              <a:endParaRPr sz="2000"/>
            </a:p>
          </p:txBody>
        </p:sp>
        <p:sp>
          <p:nvSpPr>
            <p:cNvPr id="244" name="object 244"/>
            <p:cNvSpPr/>
            <p:nvPr/>
          </p:nvSpPr>
          <p:spPr>
            <a:xfrm>
              <a:off x="9086473" y="5999866"/>
              <a:ext cx="94615" cy="99695"/>
            </a:xfrm>
            <a:custGeom>
              <a:avLst/>
              <a:gdLst/>
              <a:ahLst/>
              <a:cxnLst/>
              <a:rect l="l" t="t" r="r" b="b"/>
              <a:pathLst>
                <a:path w="94615" h="99695">
                  <a:moveTo>
                    <a:pt x="41597" y="0"/>
                  </a:moveTo>
                  <a:lnTo>
                    <a:pt x="7880" y="21994"/>
                  </a:lnTo>
                  <a:lnTo>
                    <a:pt x="0" y="49350"/>
                  </a:lnTo>
                  <a:lnTo>
                    <a:pt x="656" y="57595"/>
                  </a:lnTo>
                  <a:lnTo>
                    <a:pt x="22705" y="91286"/>
                  </a:lnTo>
                  <a:lnTo>
                    <a:pt x="50182" y="99080"/>
                  </a:lnTo>
                  <a:lnTo>
                    <a:pt x="62390" y="96752"/>
                  </a:lnTo>
                  <a:lnTo>
                    <a:pt x="93522" y="55578"/>
                  </a:lnTo>
                  <a:lnTo>
                    <a:pt x="94624" y="38058"/>
                  </a:lnTo>
                  <a:lnTo>
                    <a:pt x="89881" y="25598"/>
                  </a:lnTo>
                  <a:lnTo>
                    <a:pt x="81900" y="15030"/>
                  </a:lnTo>
                  <a:lnTo>
                    <a:pt x="70987" y="6886"/>
                  </a:lnTo>
                  <a:lnTo>
                    <a:pt x="57450" y="1699"/>
                  </a:lnTo>
                  <a:lnTo>
                    <a:pt x="41597" y="0"/>
                  </a:lnTo>
                  <a:close/>
                </a:path>
              </a:pathLst>
            </a:custGeom>
            <a:solidFill>
              <a:srgbClr val="FFFFFF"/>
            </a:solidFill>
          </p:spPr>
          <p:txBody>
            <a:bodyPr wrap="square" lIns="0" tIns="0" rIns="0" bIns="0" rtlCol="0"/>
            <a:lstStyle/>
            <a:p>
              <a:endParaRPr sz="2000"/>
            </a:p>
          </p:txBody>
        </p:sp>
        <p:sp>
          <p:nvSpPr>
            <p:cNvPr id="245" name="object 245"/>
            <p:cNvSpPr/>
            <p:nvPr/>
          </p:nvSpPr>
          <p:spPr>
            <a:xfrm>
              <a:off x="9086473" y="5999866"/>
              <a:ext cx="94615" cy="99695"/>
            </a:xfrm>
            <a:custGeom>
              <a:avLst/>
              <a:gdLst/>
              <a:ahLst/>
              <a:cxnLst/>
              <a:rect l="l" t="t" r="r" b="b"/>
              <a:pathLst>
                <a:path w="94615" h="99695">
                  <a:moveTo>
                    <a:pt x="0" y="49351"/>
                  </a:moveTo>
                  <a:lnTo>
                    <a:pt x="16812" y="11488"/>
                  </a:lnTo>
                  <a:lnTo>
                    <a:pt x="41597" y="0"/>
                  </a:lnTo>
                  <a:lnTo>
                    <a:pt x="57451" y="1699"/>
                  </a:lnTo>
                  <a:lnTo>
                    <a:pt x="70988" y="6886"/>
                  </a:lnTo>
                  <a:lnTo>
                    <a:pt x="81900" y="15030"/>
                  </a:lnTo>
                  <a:lnTo>
                    <a:pt x="89882" y="25598"/>
                  </a:lnTo>
                  <a:lnTo>
                    <a:pt x="94624" y="38058"/>
                  </a:lnTo>
                  <a:lnTo>
                    <a:pt x="93523" y="55578"/>
                  </a:lnTo>
                  <a:lnTo>
                    <a:pt x="73280" y="91090"/>
                  </a:lnTo>
                  <a:lnTo>
                    <a:pt x="50183" y="99080"/>
                  </a:lnTo>
                  <a:lnTo>
                    <a:pt x="35496" y="97047"/>
                  </a:lnTo>
                  <a:lnTo>
                    <a:pt x="4793" y="70966"/>
                  </a:lnTo>
                  <a:lnTo>
                    <a:pt x="0" y="49351"/>
                  </a:lnTo>
                  <a:close/>
                </a:path>
              </a:pathLst>
            </a:custGeom>
            <a:ln w="50799">
              <a:solidFill>
                <a:srgbClr val="FFFFFF"/>
              </a:solidFill>
            </a:ln>
          </p:spPr>
          <p:txBody>
            <a:bodyPr wrap="square" lIns="0" tIns="0" rIns="0" bIns="0" rtlCol="0"/>
            <a:lstStyle/>
            <a:p>
              <a:endParaRPr sz="2000"/>
            </a:p>
          </p:txBody>
        </p:sp>
        <p:sp>
          <p:nvSpPr>
            <p:cNvPr id="246" name="object 246"/>
            <p:cNvSpPr/>
            <p:nvPr/>
          </p:nvSpPr>
          <p:spPr>
            <a:xfrm>
              <a:off x="8702039" y="5494713"/>
              <a:ext cx="261850" cy="266007"/>
            </a:xfrm>
            <a:prstGeom prst="rect">
              <a:avLst/>
            </a:prstGeom>
            <a:blipFill>
              <a:blip r:embed="rId57" cstate="print"/>
              <a:stretch>
                <a:fillRect/>
              </a:stretch>
            </a:blipFill>
          </p:spPr>
          <p:txBody>
            <a:bodyPr wrap="square" lIns="0" tIns="0" rIns="0" bIns="0" rtlCol="0"/>
            <a:lstStyle/>
            <a:p>
              <a:endParaRPr sz="2000"/>
            </a:p>
          </p:txBody>
        </p:sp>
        <p:sp>
          <p:nvSpPr>
            <p:cNvPr id="247" name="object 247"/>
            <p:cNvSpPr/>
            <p:nvPr/>
          </p:nvSpPr>
          <p:spPr>
            <a:xfrm>
              <a:off x="8757088" y="5550677"/>
              <a:ext cx="94615" cy="99695"/>
            </a:xfrm>
            <a:custGeom>
              <a:avLst/>
              <a:gdLst/>
              <a:ahLst/>
              <a:cxnLst/>
              <a:rect l="l" t="t" r="r" b="b"/>
              <a:pathLst>
                <a:path w="94615" h="99695">
                  <a:moveTo>
                    <a:pt x="41597" y="0"/>
                  </a:moveTo>
                  <a:lnTo>
                    <a:pt x="7880" y="21994"/>
                  </a:lnTo>
                  <a:lnTo>
                    <a:pt x="0" y="49351"/>
                  </a:lnTo>
                  <a:lnTo>
                    <a:pt x="656" y="57596"/>
                  </a:lnTo>
                  <a:lnTo>
                    <a:pt x="22705" y="91286"/>
                  </a:lnTo>
                  <a:lnTo>
                    <a:pt x="50182" y="99080"/>
                  </a:lnTo>
                  <a:lnTo>
                    <a:pt x="62391" y="96752"/>
                  </a:lnTo>
                  <a:lnTo>
                    <a:pt x="93522" y="55578"/>
                  </a:lnTo>
                  <a:lnTo>
                    <a:pt x="94624" y="38058"/>
                  </a:lnTo>
                  <a:lnTo>
                    <a:pt x="89881" y="25598"/>
                  </a:lnTo>
                  <a:lnTo>
                    <a:pt x="81900" y="15030"/>
                  </a:lnTo>
                  <a:lnTo>
                    <a:pt x="70988" y="6886"/>
                  </a:lnTo>
                  <a:lnTo>
                    <a:pt x="57451" y="1699"/>
                  </a:lnTo>
                  <a:lnTo>
                    <a:pt x="41597" y="0"/>
                  </a:lnTo>
                  <a:close/>
                </a:path>
              </a:pathLst>
            </a:custGeom>
            <a:solidFill>
              <a:srgbClr val="000000"/>
            </a:solidFill>
          </p:spPr>
          <p:txBody>
            <a:bodyPr wrap="square" lIns="0" tIns="0" rIns="0" bIns="0" rtlCol="0"/>
            <a:lstStyle/>
            <a:p>
              <a:endParaRPr sz="2000"/>
            </a:p>
          </p:txBody>
        </p:sp>
        <p:sp>
          <p:nvSpPr>
            <p:cNvPr id="248" name="object 248"/>
            <p:cNvSpPr/>
            <p:nvPr/>
          </p:nvSpPr>
          <p:spPr>
            <a:xfrm>
              <a:off x="8757089" y="5550677"/>
              <a:ext cx="94615" cy="99695"/>
            </a:xfrm>
            <a:custGeom>
              <a:avLst/>
              <a:gdLst/>
              <a:ahLst/>
              <a:cxnLst/>
              <a:rect l="l" t="t" r="r" b="b"/>
              <a:pathLst>
                <a:path w="94615" h="99695">
                  <a:moveTo>
                    <a:pt x="0" y="49351"/>
                  </a:moveTo>
                  <a:lnTo>
                    <a:pt x="16812" y="11488"/>
                  </a:lnTo>
                  <a:lnTo>
                    <a:pt x="41597" y="0"/>
                  </a:lnTo>
                  <a:lnTo>
                    <a:pt x="57451" y="1699"/>
                  </a:lnTo>
                  <a:lnTo>
                    <a:pt x="70988" y="6886"/>
                  </a:lnTo>
                  <a:lnTo>
                    <a:pt x="81900" y="15030"/>
                  </a:lnTo>
                  <a:lnTo>
                    <a:pt x="89882" y="25598"/>
                  </a:lnTo>
                  <a:lnTo>
                    <a:pt x="94624" y="38058"/>
                  </a:lnTo>
                  <a:lnTo>
                    <a:pt x="93523" y="55578"/>
                  </a:lnTo>
                  <a:lnTo>
                    <a:pt x="73280" y="91090"/>
                  </a:lnTo>
                  <a:lnTo>
                    <a:pt x="50183" y="99080"/>
                  </a:lnTo>
                  <a:lnTo>
                    <a:pt x="35496" y="97047"/>
                  </a:lnTo>
                  <a:lnTo>
                    <a:pt x="4793" y="70966"/>
                  </a:lnTo>
                  <a:lnTo>
                    <a:pt x="0" y="49351"/>
                  </a:lnTo>
                  <a:close/>
                </a:path>
              </a:pathLst>
            </a:custGeom>
            <a:ln w="50799">
              <a:solidFill>
                <a:srgbClr val="000000"/>
              </a:solidFill>
            </a:ln>
          </p:spPr>
          <p:txBody>
            <a:bodyPr wrap="square" lIns="0" tIns="0" rIns="0" bIns="0" rtlCol="0"/>
            <a:lstStyle/>
            <a:p>
              <a:endParaRPr sz="2000"/>
            </a:p>
          </p:txBody>
        </p:sp>
        <p:sp>
          <p:nvSpPr>
            <p:cNvPr id="252" name="object 252"/>
            <p:cNvSpPr txBox="1"/>
            <p:nvPr/>
          </p:nvSpPr>
          <p:spPr>
            <a:xfrm>
              <a:off x="8865221" y="6099903"/>
              <a:ext cx="615950" cy="398783"/>
            </a:xfrm>
            <a:prstGeom prst="rect">
              <a:avLst/>
            </a:prstGeom>
          </p:spPr>
          <p:txBody>
            <a:bodyPr vert="horz" wrap="square" lIns="0" tIns="0" rIns="0" bIns="0" rtlCol="0">
              <a:spAutoFit/>
            </a:bodyPr>
            <a:lstStyle/>
            <a:p>
              <a:pPr marL="12700"/>
              <a:r>
                <a:rPr lang="fr-CA" sz="2000" dirty="0" smtClean="0">
                  <a:solidFill>
                    <a:srgbClr val="534239"/>
                  </a:solidFill>
                  <a:cs typeface="Calibri"/>
                </a:rPr>
                <a:t>fin</a:t>
              </a:r>
              <a:endParaRPr sz="2000" dirty="0">
                <a:cs typeface="Calibri"/>
              </a:endParaRPr>
            </a:p>
          </p:txBody>
        </p:sp>
        <p:sp>
          <p:nvSpPr>
            <p:cNvPr id="253" name="object 253"/>
            <p:cNvSpPr/>
            <p:nvPr/>
          </p:nvSpPr>
          <p:spPr>
            <a:xfrm>
              <a:off x="8531629" y="5494713"/>
              <a:ext cx="266007" cy="266007"/>
            </a:xfrm>
            <a:prstGeom prst="rect">
              <a:avLst/>
            </a:prstGeom>
            <a:blipFill>
              <a:blip r:embed="rId58" cstate="print"/>
              <a:stretch>
                <a:fillRect/>
              </a:stretch>
            </a:blipFill>
          </p:spPr>
          <p:txBody>
            <a:bodyPr wrap="square" lIns="0" tIns="0" rIns="0" bIns="0" rtlCol="0"/>
            <a:lstStyle/>
            <a:p>
              <a:endParaRPr sz="2000"/>
            </a:p>
          </p:txBody>
        </p:sp>
        <p:sp>
          <p:nvSpPr>
            <p:cNvPr id="254" name="object 254"/>
            <p:cNvSpPr/>
            <p:nvPr/>
          </p:nvSpPr>
          <p:spPr>
            <a:xfrm>
              <a:off x="8589203" y="5550677"/>
              <a:ext cx="94615" cy="99695"/>
            </a:xfrm>
            <a:custGeom>
              <a:avLst/>
              <a:gdLst/>
              <a:ahLst/>
              <a:cxnLst/>
              <a:rect l="l" t="t" r="r" b="b"/>
              <a:pathLst>
                <a:path w="94615" h="99695">
                  <a:moveTo>
                    <a:pt x="41597" y="0"/>
                  </a:moveTo>
                  <a:lnTo>
                    <a:pt x="7880" y="21994"/>
                  </a:lnTo>
                  <a:lnTo>
                    <a:pt x="0" y="49351"/>
                  </a:lnTo>
                  <a:lnTo>
                    <a:pt x="657" y="57597"/>
                  </a:lnTo>
                  <a:lnTo>
                    <a:pt x="22707" y="91287"/>
                  </a:lnTo>
                  <a:lnTo>
                    <a:pt x="50184" y="99080"/>
                  </a:lnTo>
                  <a:lnTo>
                    <a:pt x="62392" y="96751"/>
                  </a:lnTo>
                  <a:lnTo>
                    <a:pt x="93523" y="55578"/>
                  </a:lnTo>
                  <a:lnTo>
                    <a:pt x="94625" y="38057"/>
                  </a:lnTo>
                  <a:lnTo>
                    <a:pt x="89882" y="25598"/>
                  </a:lnTo>
                  <a:lnTo>
                    <a:pt x="81901" y="15030"/>
                  </a:lnTo>
                  <a:lnTo>
                    <a:pt x="70988" y="6886"/>
                  </a:lnTo>
                  <a:lnTo>
                    <a:pt x="57451" y="1699"/>
                  </a:lnTo>
                  <a:lnTo>
                    <a:pt x="41597" y="0"/>
                  </a:lnTo>
                  <a:close/>
                </a:path>
              </a:pathLst>
            </a:custGeom>
            <a:solidFill>
              <a:srgbClr val="000000"/>
            </a:solidFill>
          </p:spPr>
          <p:txBody>
            <a:bodyPr wrap="square" lIns="0" tIns="0" rIns="0" bIns="0" rtlCol="0"/>
            <a:lstStyle/>
            <a:p>
              <a:endParaRPr sz="2000"/>
            </a:p>
          </p:txBody>
        </p:sp>
        <p:sp>
          <p:nvSpPr>
            <p:cNvPr id="255" name="object 255"/>
            <p:cNvSpPr/>
            <p:nvPr/>
          </p:nvSpPr>
          <p:spPr>
            <a:xfrm>
              <a:off x="8589203" y="5550677"/>
              <a:ext cx="94615" cy="99695"/>
            </a:xfrm>
            <a:custGeom>
              <a:avLst/>
              <a:gdLst/>
              <a:ahLst/>
              <a:cxnLst/>
              <a:rect l="l" t="t" r="r" b="b"/>
              <a:pathLst>
                <a:path w="94615" h="99695">
                  <a:moveTo>
                    <a:pt x="0" y="49351"/>
                  </a:moveTo>
                  <a:lnTo>
                    <a:pt x="16812" y="11488"/>
                  </a:lnTo>
                  <a:lnTo>
                    <a:pt x="41597" y="0"/>
                  </a:lnTo>
                  <a:lnTo>
                    <a:pt x="57451" y="1699"/>
                  </a:lnTo>
                  <a:lnTo>
                    <a:pt x="70988" y="6886"/>
                  </a:lnTo>
                  <a:lnTo>
                    <a:pt x="81900" y="15030"/>
                  </a:lnTo>
                  <a:lnTo>
                    <a:pt x="89882" y="25598"/>
                  </a:lnTo>
                  <a:lnTo>
                    <a:pt x="94624" y="38058"/>
                  </a:lnTo>
                  <a:lnTo>
                    <a:pt x="93523" y="55578"/>
                  </a:lnTo>
                  <a:lnTo>
                    <a:pt x="73280" y="91090"/>
                  </a:lnTo>
                  <a:lnTo>
                    <a:pt x="50183" y="99080"/>
                  </a:lnTo>
                  <a:lnTo>
                    <a:pt x="35496" y="97047"/>
                  </a:lnTo>
                  <a:lnTo>
                    <a:pt x="4793" y="70966"/>
                  </a:lnTo>
                  <a:lnTo>
                    <a:pt x="0" y="49351"/>
                  </a:lnTo>
                  <a:close/>
                </a:path>
              </a:pathLst>
            </a:custGeom>
            <a:ln w="50799">
              <a:solidFill>
                <a:srgbClr val="000000"/>
              </a:solidFill>
            </a:ln>
          </p:spPr>
          <p:txBody>
            <a:bodyPr wrap="square" lIns="0" tIns="0" rIns="0" bIns="0" rtlCol="0"/>
            <a:lstStyle/>
            <a:p>
              <a:endParaRPr sz="2000"/>
            </a:p>
          </p:txBody>
        </p:sp>
        <p:sp>
          <p:nvSpPr>
            <p:cNvPr id="256" name="object 256"/>
            <p:cNvSpPr/>
            <p:nvPr/>
          </p:nvSpPr>
          <p:spPr>
            <a:xfrm>
              <a:off x="8710351" y="5960226"/>
              <a:ext cx="261850" cy="266007"/>
            </a:xfrm>
            <a:prstGeom prst="rect">
              <a:avLst/>
            </a:prstGeom>
            <a:blipFill>
              <a:blip r:embed="rId59" cstate="print"/>
              <a:stretch>
                <a:fillRect/>
              </a:stretch>
            </a:blipFill>
          </p:spPr>
          <p:txBody>
            <a:bodyPr wrap="square" lIns="0" tIns="0" rIns="0" bIns="0" rtlCol="0"/>
            <a:lstStyle/>
            <a:p>
              <a:endParaRPr sz="2000"/>
            </a:p>
          </p:txBody>
        </p:sp>
        <p:sp>
          <p:nvSpPr>
            <p:cNvPr id="257" name="object 257"/>
            <p:cNvSpPr/>
            <p:nvPr/>
          </p:nvSpPr>
          <p:spPr>
            <a:xfrm>
              <a:off x="8765972" y="6018562"/>
              <a:ext cx="94615" cy="99695"/>
            </a:xfrm>
            <a:custGeom>
              <a:avLst/>
              <a:gdLst/>
              <a:ahLst/>
              <a:cxnLst/>
              <a:rect l="l" t="t" r="r" b="b"/>
              <a:pathLst>
                <a:path w="94615" h="99695">
                  <a:moveTo>
                    <a:pt x="41597" y="0"/>
                  </a:moveTo>
                  <a:lnTo>
                    <a:pt x="7880" y="21994"/>
                  </a:lnTo>
                  <a:lnTo>
                    <a:pt x="0" y="49350"/>
                  </a:lnTo>
                  <a:lnTo>
                    <a:pt x="656" y="57595"/>
                  </a:lnTo>
                  <a:lnTo>
                    <a:pt x="22706" y="91286"/>
                  </a:lnTo>
                  <a:lnTo>
                    <a:pt x="50182" y="99080"/>
                  </a:lnTo>
                  <a:lnTo>
                    <a:pt x="62391" y="96752"/>
                  </a:lnTo>
                  <a:lnTo>
                    <a:pt x="93522" y="55579"/>
                  </a:lnTo>
                  <a:lnTo>
                    <a:pt x="94624" y="38058"/>
                  </a:lnTo>
                  <a:lnTo>
                    <a:pt x="89881" y="25598"/>
                  </a:lnTo>
                  <a:lnTo>
                    <a:pt x="81900" y="15031"/>
                  </a:lnTo>
                  <a:lnTo>
                    <a:pt x="70988" y="6886"/>
                  </a:lnTo>
                  <a:lnTo>
                    <a:pt x="57451" y="1699"/>
                  </a:lnTo>
                  <a:lnTo>
                    <a:pt x="41597" y="0"/>
                  </a:lnTo>
                  <a:close/>
                </a:path>
              </a:pathLst>
            </a:custGeom>
            <a:solidFill>
              <a:srgbClr val="FFFFFF"/>
            </a:solidFill>
          </p:spPr>
          <p:txBody>
            <a:bodyPr wrap="square" lIns="0" tIns="0" rIns="0" bIns="0" rtlCol="0"/>
            <a:lstStyle/>
            <a:p>
              <a:endParaRPr sz="2000"/>
            </a:p>
          </p:txBody>
        </p:sp>
        <p:sp>
          <p:nvSpPr>
            <p:cNvPr id="258" name="object 258"/>
            <p:cNvSpPr/>
            <p:nvPr/>
          </p:nvSpPr>
          <p:spPr>
            <a:xfrm>
              <a:off x="8765972" y="6018562"/>
              <a:ext cx="94615" cy="99695"/>
            </a:xfrm>
            <a:custGeom>
              <a:avLst/>
              <a:gdLst/>
              <a:ahLst/>
              <a:cxnLst/>
              <a:rect l="l" t="t" r="r" b="b"/>
              <a:pathLst>
                <a:path w="94615" h="99695">
                  <a:moveTo>
                    <a:pt x="0" y="49351"/>
                  </a:moveTo>
                  <a:lnTo>
                    <a:pt x="16812" y="11488"/>
                  </a:lnTo>
                  <a:lnTo>
                    <a:pt x="41597" y="0"/>
                  </a:lnTo>
                  <a:lnTo>
                    <a:pt x="57451" y="1699"/>
                  </a:lnTo>
                  <a:lnTo>
                    <a:pt x="70988" y="6886"/>
                  </a:lnTo>
                  <a:lnTo>
                    <a:pt x="81900" y="15030"/>
                  </a:lnTo>
                  <a:lnTo>
                    <a:pt x="89882" y="25598"/>
                  </a:lnTo>
                  <a:lnTo>
                    <a:pt x="94624" y="38058"/>
                  </a:lnTo>
                  <a:lnTo>
                    <a:pt x="93523" y="55578"/>
                  </a:lnTo>
                  <a:lnTo>
                    <a:pt x="73280" y="91090"/>
                  </a:lnTo>
                  <a:lnTo>
                    <a:pt x="50183" y="99080"/>
                  </a:lnTo>
                  <a:lnTo>
                    <a:pt x="35496" y="97047"/>
                  </a:lnTo>
                  <a:lnTo>
                    <a:pt x="4793" y="70966"/>
                  </a:lnTo>
                  <a:lnTo>
                    <a:pt x="0" y="49351"/>
                  </a:lnTo>
                  <a:close/>
                </a:path>
              </a:pathLst>
            </a:custGeom>
            <a:ln w="50799">
              <a:solidFill>
                <a:srgbClr val="FFFFFF"/>
              </a:solidFill>
            </a:ln>
          </p:spPr>
          <p:txBody>
            <a:bodyPr wrap="square" lIns="0" tIns="0" rIns="0" bIns="0" rtlCol="0"/>
            <a:lstStyle/>
            <a:p>
              <a:endParaRPr sz="2000"/>
            </a:p>
          </p:txBody>
        </p:sp>
        <p:sp>
          <p:nvSpPr>
            <p:cNvPr id="259" name="object 259"/>
            <p:cNvSpPr/>
            <p:nvPr/>
          </p:nvSpPr>
          <p:spPr>
            <a:xfrm>
              <a:off x="8839199" y="5345084"/>
              <a:ext cx="261850" cy="266007"/>
            </a:xfrm>
            <a:prstGeom prst="rect">
              <a:avLst/>
            </a:prstGeom>
            <a:blipFill>
              <a:blip r:embed="rId60" cstate="print"/>
              <a:stretch>
                <a:fillRect/>
              </a:stretch>
            </a:blipFill>
          </p:spPr>
          <p:txBody>
            <a:bodyPr wrap="square" lIns="0" tIns="0" rIns="0" bIns="0" rtlCol="0"/>
            <a:lstStyle/>
            <a:p>
              <a:endParaRPr sz="2000"/>
            </a:p>
          </p:txBody>
        </p:sp>
        <p:sp>
          <p:nvSpPr>
            <p:cNvPr id="260" name="object 260"/>
            <p:cNvSpPr/>
            <p:nvPr/>
          </p:nvSpPr>
          <p:spPr>
            <a:xfrm>
              <a:off x="8895652" y="5401388"/>
              <a:ext cx="94615" cy="99695"/>
            </a:xfrm>
            <a:custGeom>
              <a:avLst/>
              <a:gdLst/>
              <a:ahLst/>
              <a:cxnLst/>
              <a:rect l="l" t="t" r="r" b="b"/>
              <a:pathLst>
                <a:path w="94615" h="99695">
                  <a:moveTo>
                    <a:pt x="41596" y="0"/>
                  </a:moveTo>
                  <a:lnTo>
                    <a:pt x="7880" y="21995"/>
                  </a:lnTo>
                  <a:lnTo>
                    <a:pt x="0" y="49351"/>
                  </a:lnTo>
                  <a:lnTo>
                    <a:pt x="656" y="57597"/>
                  </a:lnTo>
                  <a:lnTo>
                    <a:pt x="22706" y="91287"/>
                  </a:lnTo>
                  <a:lnTo>
                    <a:pt x="50183" y="99080"/>
                  </a:lnTo>
                  <a:lnTo>
                    <a:pt x="62391" y="96752"/>
                  </a:lnTo>
                  <a:lnTo>
                    <a:pt x="93522" y="55578"/>
                  </a:lnTo>
                  <a:lnTo>
                    <a:pt x="94624" y="38057"/>
                  </a:lnTo>
                  <a:lnTo>
                    <a:pt x="89881" y="25598"/>
                  </a:lnTo>
                  <a:lnTo>
                    <a:pt x="81900" y="15030"/>
                  </a:lnTo>
                  <a:lnTo>
                    <a:pt x="70987" y="6886"/>
                  </a:lnTo>
                  <a:lnTo>
                    <a:pt x="57450" y="1699"/>
                  </a:lnTo>
                  <a:lnTo>
                    <a:pt x="41596" y="0"/>
                  </a:lnTo>
                  <a:close/>
                </a:path>
              </a:pathLst>
            </a:custGeom>
            <a:solidFill>
              <a:srgbClr val="000000"/>
            </a:solidFill>
          </p:spPr>
          <p:txBody>
            <a:bodyPr wrap="square" lIns="0" tIns="0" rIns="0" bIns="0" rtlCol="0"/>
            <a:lstStyle/>
            <a:p>
              <a:endParaRPr sz="2000"/>
            </a:p>
          </p:txBody>
        </p:sp>
        <p:sp>
          <p:nvSpPr>
            <p:cNvPr id="261" name="object 261"/>
            <p:cNvSpPr/>
            <p:nvPr/>
          </p:nvSpPr>
          <p:spPr>
            <a:xfrm>
              <a:off x="8895652" y="5401388"/>
              <a:ext cx="94615" cy="99695"/>
            </a:xfrm>
            <a:custGeom>
              <a:avLst/>
              <a:gdLst/>
              <a:ahLst/>
              <a:cxnLst/>
              <a:rect l="l" t="t" r="r" b="b"/>
              <a:pathLst>
                <a:path w="94615" h="99695">
                  <a:moveTo>
                    <a:pt x="0" y="49351"/>
                  </a:moveTo>
                  <a:lnTo>
                    <a:pt x="16812" y="11488"/>
                  </a:lnTo>
                  <a:lnTo>
                    <a:pt x="41597" y="0"/>
                  </a:lnTo>
                  <a:lnTo>
                    <a:pt x="57451" y="1699"/>
                  </a:lnTo>
                  <a:lnTo>
                    <a:pt x="70988" y="6886"/>
                  </a:lnTo>
                  <a:lnTo>
                    <a:pt x="81900" y="15030"/>
                  </a:lnTo>
                  <a:lnTo>
                    <a:pt x="89882" y="25598"/>
                  </a:lnTo>
                  <a:lnTo>
                    <a:pt x="94624" y="38058"/>
                  </a:lnTo>
                  <a:lnTo>
                    <a:pt x="93523" y="55578"/>
                  </a:lnTo>
                  <a:lnTo>
                    <a:pt x="73280" y="91090"/>
                  </a:lnTo>
                  <a:lnTo>
                    <a:pt x="50183" y="99080"/>
                  </a:lnTo>
                  <a:lnTo>
                    <a:pt x="35496" y="97047"/>
                  </a:lnTo>
                  <a:lnTo>
                    <a:pt x="4793" y="70966"/>
                  </a:lnTo>
                  <a:lnTo>
                    <a:pt x="0" y="49351"/>
                  </a:lnTo>
                  <a:close/>
                </a:path>
              </a:pathLst>
            </a:custGeom>
            <a:ln w="50799">
              <a:solidFill>
                <a:srgbClr val="000000"/>
              </a:solidFill>
            </a:ln>
          </p:spPr>
          <p:txBody>
            <a:bodyPr wrap="square" lIns="0" tIns="0" rIns="0" bIns="0" rtlCol="0"/>
            <a:lstStyle/>
            <a:p>
              <a:endParaRPr sz="2000"/>
            </a:p>
          </p:txBody>
        </p:sp>
        <p:sp>
          <p:nvSpPr>
            <p:cNvPr id="262" name="object 262"/>
            <p:cNvSpPr/>
            <p:nvPr/>
          </p:nvSpPr>
          <p:spPr>
            <a:xfrm>
              <a:off x="8544098" y="5773189"/>
              <a:ext cx="261850" cy="266007"/>
            </a:xfrm>
            <a:prstGeom prst="rect">
              <a:avLst/>
            </a:prstGeom>
            <a:blipFill>
              <a:blip r:embed="rId61" cstate="print"/>
              <a:stretch>
                <a:fillRect/>
              </a:stretch>
            </a:blipFill>
          </p:spPr>
          <p:txBody>
            <a:bodyPr wrap="square" lIns="0" tIns="0" rIns="0" bIns="0" rtlCol="0"/>
            <a:lstStyle/>
            <a:p>
              <a:endParaRPr sz="2000"/>
            </a:p>
          </p:txBody>
        </p:sp>
        <p:sp>
          <p:nvSpPr>
            <p:cNvPr id="263" name="object 263"/>
            <p:cNvSpPr/>
            <p:nvPr/>
          </p:nvSpPr>
          <p:spPr>
            <a:xfrm>
              <a:off x="8601459" y="5831094"/>
              <a:ext cx="94615" cy="99695"/>
            </a:xfrm>
            <a:custGeom>
              <a:avLst/>
              <a:gdLst/>
              <a:ahLst/>
              <a:cxnLst/>
              <a:rect l="l" t="t" r="r" b="b"/>
              <a:pathLst>
                <a:path w="94615" h="99695">
                  <a:moveTo>
                    <a:pt x="41597" y="0"/>
                  </a:moveTo>
                  <a:lnTo>
                    <a:pt x="7880" y="21994"/>
                  </a:lnTo>
                  <a:lnTo>
                    <a:pt x="0" y="49351"/>
                  </a:lnTo>
                  <a:lnTo>
                    <a:pt x="656" y="57595"/>
                  </a:lnTo>
                  <a:lnTo>
                    <a:pt x="22706" y="91286"/>
                  </a:lnTo>
                  <a:lnTo>
                    <a:pt x="50182" y="99080"/>
                  </a:lnTo>
                  <a:lnTo>
                    <a:pt x="62391" y="96752"/>
                  </a:lnTo>
                  <a:lnTo>
                    <a:pt x="93522" y="55579"/>
                  </a:lnTo>
                  <a:lnTo>
                    <a:pt x="94624" y="38058"/>
                  </a:lnTo>
                  <a:lnTo>
                    <a:pt x="89881" y="25598"/>
                  </a:lnTo>
                  <a:lnTo>
                    <a:pt x="81900" y="15030"/>
                  </a:lnTo>
                  <a:lnTo>
                    <a:pt x="70988" y="6886"/>
                  </a:lnTo>
                  <a:lnTo>
                    <a:pt x="57451" y="1699"/>
                  </a:lnTo>
                  <a:lnTo>
                    <a:pt x="41597" y="0"/>
                  </a:lnTo>
                  <a:close/>
                </a:path>
              </a:pathLst>
            </a:custGeom>
            <a:solidFill>
              <a:srgbClr val="FFFFFF"/>
            </a:solidFill>
          </p:spPr>
          <p:txBody>
            <a:bodyPr wrap="square" lIns="0" tIns="0" rIns="0" bIns="0" rtlCol="0"/>
            <a:lstStyle/>
            <a:p>
              <a:endParaRPr sz="2000"/>
            </a:p>
          </p:txBody>
        </p:sp>
        <p:sp>
          <p:nvSpPr>
            <p:cNvPr id="264" name="object 264"/>
            <p:cNvSpPr/>
            <p:nvPr/>
          </p:nvSpPr>
          <p:spPr>
            <a:xfrm>
              <a:off x="8601459" y="5831094"/>
              <a:ext cx="94615" cy="99695"/>
            </a:xfrm>
            <a:custGeom>
              <a:avLst/>
              <a:gdLst/>
              <a:ahLst/>
              <a:cxnLst/>
              <a:rect l="l" t="t" r="r" b="b"/>
              <a:pathLst>
                <a:path w="94615" h="99695">
                  <a:moveTo>
                    <a:pt x="0" y="49351"/>
                  </a:moveTo>
                  <a:lnTo>
                    <a:pt x="16812" y="11488"/>
                  </a:lnTo>
                  <a:lnTo>
                    <a:pt x="41597" y="0"/>
                  </a:lnTo>
                  <a:lnTo>
                    <a:pt x="57451" y="1699"/>
                  </a:lnTo>
                  <a:lnTo>
                    <a:pt x="70988" y="6886"/>
                  </a:lnTo>
                  <a:lnTo>
                    <a:pt x="81900" y="15030"/>
                  </a:lnTo>
                  <a:lnTo>
                    <a:pt x="89882" y="25598"/>
                  </a:lnTo>
                  <a:lnTo>
                    <a:pt x="94624" y="38058"/>
                  </a:lnTo>
                  <a:lnTo>
                    <a:pt x="93523" y="55578"/>
                  </a:lnTo>
                  <a:lnTo>
                    <a:pt x="73280" y="91090"/>
                  </a:lnTo>
                  <a:lnTo>
                    <a:pt x="50183" y="99080"/>
                  </a:lnTo>
                  <a:lnTo>
                    <a:pt x="35496" y="97047"/>
                  </a:lnTo>
                  <a:lnTo>
                    <a:pt x="4793" y="70966"/>
                  </a:lnTo>
                  <a:lnTo>
                    <a:pt x="0" y="49351"/>
                  </a:lnTo>
                  <a:close/>
                </a:path>
              </a:pathLst>
            </a:custGeom>
            <a:ln w="50799">
              <a:solidFill>
                <a:srgbClr val="FFFFFF"/>
              </a:solidFill>
            </a:ln>
          </p:spPr>
          <p:txBody>
            <a:bodyPr wrap="square" lIns="0" tIns="0" rIns="0" bIns="0" rtlCol="0"/>
            <a:lstStyle/>
            <a:p>
              <a:endParaRPr sz="2000"/>
            </a:p>
          </p:txBody>
        </p:sp>
        <p:sp>
          <p:nvSpPr>
            <p:cNvPr id="266" name="object 152"/>
            <p:cNvSpPr txBox="1"/>
            <p:nvPr/>
          </p:nvSpPr>
          <p:spPr>
            <a:xfrm>
              <a:off x="7546780" y="4808913"/>
              <a:ext cx="1595743" cy="398783"/>
            </a:xfrm>
            <a:prstGeom prst="rect">
              <a:avLst/>
            </a:prstGeom>
          </p:spPr>
          <p:txBody>
            <a:bodyPr vert="horz" wrap="square" lIns="0" tIns="0" rIns="0" bIns="0" rtlCol="0">
              <a:spAutoFit/>
            </a:bodyPr>
            <a:lstStyle/>
            <a:p>
              <a:pPr marL="12700"/>
              <a:r>
                <a:rPr lang="fr-CA" sz="2000" dirty="0">
                  <a:solidFill>
                    <a:srgbClr val="534239"/>
                  </a:solidFill>
                  <a:cs typeface="Calibri"/>
                </a:rPr>
                <a:t>P</a:t>
              </a:r>
              <a:r>
                <a:rPr sz="2000" dirty="0" err="1" smtClean="0">
                  <a:solidFill>
                    <a:srgbClr val="534239"/>
                  </a:solidFill>
                  <a:cs typeface="Calibri"/>
                </a:rPr>
                <a:t>oli</a:t>
              </a:r>
              <a:r>
                <a:rPr lang="fr-CA" sz="2000" dirty="0" smtClean="0">
                  <a:solidFill>
                    <a:srgbClr val="534239"/>
                  </a:solidFill>
                  <a:cs typeface="Calibri"/>
                </a:rPr>
                <a:t>tique </a:t>
              </a:r>
              <a:r>
                <a:rPr lang="fr-CA" sz="2000" dirty="0" smtClean="0">
                  <a:latin typeface="Symbol" panose="05050102010706020507" pitchFamily="18" charset="2"/>
                  <a:cs typeface="DejaVu Sans"/>
                </a:rPr>
                <a:t>p</a:t>
              </a:r>
              <a:endParaRPr sz="2000" dirty="0">
                <a:cs typeface="Calibri"/>
              </a:endParaRPr>
            </a:p>
          </p:txBody>
        </p:sp>
        <p:sp>
          <p:nvSpPr>
            <p:cNvPr id="267" name="object 151"/>
            <p:cNvSpPr txBox="1"/>
            <p:nvPr/>
          </p:nvSpPr>
          <p:spPr>
            <a:xfrm>
              <a:off x="6188541" y="5807630"/>
              <a:ext cx="2386028" cy="398783"/>
            </a:xfrm>
            <a:prstGeom prst="rect">
              <a:avLst/>
            </a:prstGeom>
          </p:spPr>
          <p:txBody>
            <a:bodyPr vert="horz" wrap="square" lIns="0" tIns="0" rIns="0" bIns="0" rtlCol="0">
              <a:spAutoFit/>
            </a:bodyPr>
            <a:lstStyle/>
            <a:p>
              <a:pPr marL="12700"/>
              <a:r>
                <a:rPr lang="fr-CA" sz="2000" dirty="0" smtClean="0">
                  <a:solidFill>
                    <a:srgbClr val="534239"/>
                  </a:solidFill>
                  <a:cs typeface="Calibri"/>
                </a:rPr>
                <a:t>Récompense </a:t>
              </a:r>
              <a:r>
                <a:rPr sz="2000" dirty="0" smtClean="0">
                  <a:solidFill>
                    <a:srgbClr val="534239"/>
                  </a:solidFill>
                  <a:cs typeface="Calibri"/>
                </a:rPr>
                <a:t>:</a:t>
              </a:r>
              <a:r>
                <a:rPr lang="fr-CA" sz="2000" dirty="0" smtClean="0">
                  <a:solidFill>
                    <a:srgbClr val="534239"/>
                  </a:solidFill>
                  <a:cs typeface="Calibri"/>
                </a:rPr>
                <a:t> </a:t>
              </a:r>
              <a:r>
                <a:rPr lang="fr-CA" sz="2000" i="1" dirty="0">
                  <a:solidFill>
                    <a:srgbClr val="534239"/>
                  </a:solidFill>
                  <a:cs typeface="Calibri"/>
                </a:rPr>
                <a:t>r</a:t>
              </a:r>
              <a:endParaRPr sz="2000" i="1" dirty="0">
                <a:cs typeface="Calibri"/>
              </a:endParaRPr>
            </a:p>
          </p:txBody>
        </p:sp>
      </p:grpSp>
    </p:spTree>
    <p:extLst>
      <p:ext uri="{BB962C8B-B14F-4D97-AF65-F5344CB8AC3E}">
        <p14:creationId xmlns:p14="http://schemas.microsoft.com/office/powerpoint/2010/main" val="4188796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32"/>
          <p:cNvSpPr/>
          <p:nvPr/>
        </p:nvSpPr>
        <p:spPr>
          <a:xfrm>
            <a:off x="8926546" y="2286171"/>
            <a:ext cx="942340" cy="769620"/>
          </a:xfrm>
          <a:custGeom>
            <a:avLst/>
            <a:gdLst/>
            <a:ahLst/>
            <a:cxnLst/>
            <a:rect l="l" t="t" r="r" b="b"/>
            <a:pathLst>
              <a:path w="942340" h="769619">
                <a:moveTo>
                  <a:pt x="0" y="0"/>
                </a:moveTo>
                <a:lnTo>
                  <a:pt x="942083" y="0"/>
                </a:lnTo>
                <a:lnTo>
                  <a:pt x="942083" y="769263"/>
                </a:lnTo>
                <a:lnTo>
                  <a:pt x="0" y="769263"/>
                </a:lnTo>
                <a:lnTo>
                  <a:pt x="0" y="0"/>
                </a:lnTo>
                <a:close/>
              </a:path>
            </a:pathLst>
          </a:custGeom>
          <a:solidFill>
            <a:srgbClr val="B38939"/>
          </a:solidFill>
        </p:spPr>
        <p:txBody>
          <a:bodyPr wrap="square" lIns="0" tIns="0" rIns="0" bIns="0" rtlCol="0"/>
          <a:lstStyle/>
          <a:p>
            <a:endParaRPr/>
          </a:p>
        </p:txBody>
      </p:sp>
      <p:sp>
        <p:nvSpPr>
          <p:cNvPr id="34" name="object 34"/>
          <p:cNvSpPr txBox="1">
            <a:spLocks noGrp="1"/>
          </p:cNvSpPr>
          <p:nvPr>
            <p:ph type="title"/>
          </p:nvPr>
        </p:nvSpPr>
        <p:spPr>
          <a:xfrm>
            <a:off x="407275" y="553710"/>
            <a:ext cx="10515600" cy="677108"/>
          </a:xfrm>
          <a:prstGeom prst="rect">
            <a:avLst/>
          </a:prstGeom>
        </p:spPr>
        <p:txBody>
          <a:bodyPr vert="horz" wrap="square" lIns="0" tIns="0" rIns="0" bIns="0" rtlCol="0" anchor="ctr">
            <a:spAutoFit/>
          </a:bodyPr>
          <a:lstStyle/>
          <a:p>
            <a:pPr marL="360363">
              <a:lnSpc>
                <a:spcPct val="100000"/>
              </a:lnSpc>
            </a:pPr>
            <a:r>
              <a:rPr lang="fr-CA" dirty="0" smtClean="0">
                <a:solidFill>
                  <a:srgbClr val="0070C0"/>
                </a:solidFill>
              </a:rPr>
              <a:t>Réseaux à politique d’action</a:t>
            </a:r>
            <a:endParaRPr dirty="0">
              <a:solidFill>
                <a:srgbClr val="0070C0"/>
              </a:solidFill>
            </a:endParaRPr>
          </a:p>
        </p:txBody>
      </p:sp>
      <p:sp>
        <p:nvSpPr>
          <p:cNvPr id="36" name="object 36"/>
          <p:cNvSpPr/>
          <p:nvPr/>
        </p:nvSpPr>
        <p:spPr>
          <a:xfrm>
            <a:off x="7912011" y="5003373"/>
            <a:ext cx="469265" cy="0"/>
          </a:xfrm>
          <a:custGeom>
            <a:avLst/>
            <a:gdLst/>
            <a:ahLst/>
            <a:cxnLst/>
            <a:rect l="l" t="t" r="r" b="b"/>
            <a:pathLst>
              <a:path w="469265">
                <a:moveTo>
                  <a:pt x="0" y="0"/>
                </a:moveTo>
                <a:lnTo>
                  <a:pt x="468739" y="0"/>
                </a:lnTo>
              </a:path>
            </a:pathLst>
          </a:custGeom>
          <a:ln w="12699">
            <a:solidFill>
              <a:srgbClr val="7F7F7F"/>
            </a:solidFill>
          </a:ln>
        </p:spPr>
        <p:txBody>
          <a:bodyPr wrap="square" lIns="0" tIns="0" rIns="0" bIns="0" rtlCol="0"/>
          <a:lstStyle/>
          <a:p>
            <a:endParaRPr/>
          </a:p>
        </p:txBody>
      </p:sp>
      <p:sp>
        <p:nvSpPr>
          <p:cNvPr id="37" name="object 37"/>
          <p:cNvSpPr/>
          <p:nvPr/>
        </p:nvSpPr>
        <p:spPr>
          <a:xfrm>
            <a:off x="7912011" y="5428172"/>
            <a:ext cx="469265" cy="0"/>
          </a:xfrm>
          <a:custGeom>
            <a:avLst/>
            <a:gdLst/>
            <a:ahLst/>
            <a:cxnLst/>
            <a:rect l="l" t="t" r="r" b="b"/>
            <a:pathLst>
              <a:path w="469265">
                <a:moveTo>
                  <a:pt x="0" y="0"/>
                </a:moveTo>
                <a:lnTo>
                  <a:pt x="468739" y="0"/>
                </a:lnTo>
              </a:path>
            </a:pathLst>
          </a:custGeom>
          <a:ln w="12699">
            <a:solidFill>
              <a:srgbClr val="7F7F7F"/>
            </a:solidFill>
          </a:ln>
        </p:spPr>
        <p:txBody>
          <a:bodyPr wrap="square" lIns="0" tIns="0" rIns="0" bIns="0" rtlCol="0"/>
          <a:lstStyle/>
          <a:p>
            <a:endParaRPr/>
          </a:p>
        </p:txBody>
      </p:sp>
      <p:sp>
        <p:nvSpPr>
          <p:cNvPr id="38" name="object 38"/>
          <p:cNvSpPr/>
          <p:nvPr/>
        </p:nvSpPr>
        <p:spPr>
          <a:xfrm>
            <a:off x="7912011" y="5852971"/>
            <a:ext cx="469265" cy="0"/>
          </a:xfrm>
          <a:custGeom>
            <a:avLst/>
            <a:gdLst/>
            <a:ahLst/>
            <a:cxnLst/>
            <a:rect l="l" t="t" r="r" b="b"/>
            <a:pathLst>
              <a:path w="469265">
                <a:moveTo>
                  <a:pt x="0" y="0"/>
                </a:moveTo>
                <a:lnTo>
                  <a:pt x="468739" y="0"/>
                </a:lnTo>
              </a:path>
            </a:pathLst>
          </a:custGeom>
          <a:ln w="12699">
            <a:solidFill>
              <a:srgbClr val="7F7F7F"/>
            </a:solidFill>
          </a:ln>
        </p:spPr>
        <p:txBody>
          <a:bodyPr wrap="square" lIns="0" tIns="0" rIns="0" bIns="0" rtlCol="0"/>
          <a:lstStyle/>
          <a:p>
            <a:endParaRPr/>
          </a:p>
        </p:txBody>
      </p:sp>
      <p:sp>
        <p:nvSpPr>
          <p:cNvPr id="39" name="object 39"/>
          <p:cNvSpPr/>
          <p:nvPr/>
        </p:nvSpPr>
        <p:spPr>
          <a:xfrm>
            <a:off x="7918360" y="4566420"/>
            <a:ext cx="0" cy="1718310"/>
          </a:xfrm>
          <a:custGeom>
            <a:avLst/>
            <a:gdLst/>
            <a:ahLst/>
            <a:cxnLst/>
            <a:rect l="l" t="t" r="r" b="b"/>
            <a:pathLst>
              <a:path h="1718310">
                <a:moveTo>
                  <a:pt x="0" y="0"/>
                </a:moveTo>
                <a:lnTo>
                  <a:pt x="0" y="1717699"/>
                </a:lnTo>
              </a:path>
            </a:pathLst>
          </a:custGeom>
          <a:ln w="12699">
            <a:solidFill>
              <a:srgbClr val="7F7F7F"/>
            </a:solidFill>
          </a:ln>
        </p:spPr>
        <p:txBody>
          <a:bodyPr wrap="square" lIns="0" tIns="0" rIns="0" bIns="0" rtlCol="0"/>
          <a:lstStyle/>
          <a:p>
            <a:endParaRPr/>
          </a:p>
        </p:txBody>
      </p:sp>
      <p:sp>
        <p:nvSpPr>
          <p:cNvPr id="40" name="object 40"/>
          <p:cNvSpPr/>
          <p:nvPr/>
        </p:nvSpPr>
        <p:spPr>
          <a:xfrm>
            <a:off x="8374398" y="4566420"/>
            <a:ext cx="0" cy="1718310"/>
          </a:xfrm>
          <a:custGeom>
            <a:avLst/>
            <a:gdLst/>
            <a:ahLst/>
            <a:cxnLst/>
            <a:rect l="l" t="t" r="r" b="b"/>
            <a:pathLst>
              <a:path h="1718310">
                <a:moveTo>
                  <a:pt x="0" y="0"/>
                </a:moveTo>
                <a:lnTo>
                  <a:pt x="0" y="1717699"/>
                </a:lnTo>
              </a:path>
            </a:pathLst>
          </a:custGeom>
          <a:ln w="12699">
            <a:solidFill>
              <a:srgbClr val="7F7F7F"/>
            </a:solidFill>
          </a:ln>
        </p:spPr>
        <p:txBody>
          <a:bodyPr wrap="square" lIns="0" tIns="0" rIns="0" bIns="0" rtlCol="0"/>
          <a:lstStyle/>
          <a:p>
            <a:endParaRPr/>
          </a:p>
        </p:txBody>
      </p:sp>
      <p:sp>
        <p:nvSpPr>
          <p:cNvPr id="41" name="object 41"/>
          <p:cNvSpPr/>
          <p:nvPr/>
        </p:nvSpPr>
        <p:spPr>
          <a:xfrm>
            <a:off x="7912011" y="4572770"/>
            <a:ext cx="469265" cy="0"/>
          </a:xfrm>
          <a:custGeom>
            <a:avLst/>
            <a:gdLst/>
            <a:ahLst/>
            <a:cxnLst/>
            <a:rect l="l" t="t" r="r" b="b"/>
            <a:pathLst>
              <a:path w="469265">
                <a:moveTo>
                  <a:pt x="0" y="0"/>
                </a:moveTo>
                <a:lnTo>
                  <a:pt x="468739" y="0"/>
                </a:lnTo>
              </a:path>
            </a:pathLst>
          </a:custGeom>
          <a:ln w="12699">
            <a:solidFill>
              <a:srgbClr val="7F7F7F"/>
            </a:solidFill>
          </a:ln>
        </p:spPr>
        <p:txBody>
          <a:bodyPr wrap="square" lIns="0" tIns="0" rIns="0" bIns="0" rtlCol="0"/>
          <a:lstStyle/>
          <a:p>
            <a:endParaRPr/>
          </a:p>
        </p:txBody>
      </p:sp>
      <p:sp>
        <p:nvSpPr>
          <p:cNvPr id="42" name="object 42"/>
          <p:cNvSpPr/>
          <p:nvPr/>
        </p:nvSpPr>
        <p:spPr>
          <a:xfrm>
            <a:off x="7912011" y="6277770"/>
            <a:ext cx="469265" cy="0"/>
          </a:xfrm>
          <a:custGeom>
            <a:avLst/>
            <a:gdLst/>
            <a:ahLst/>
            <a:cxnLst/>
            <a:rect l="l" t="t" r="r" b="b"/>
            <a:pathLst>
              <a:path w="469265">
                <a:moveTo>
                  <a:pt x="0" y="0"/>
                </a:moveTo>
                <a:lnTo>
                  <a:pt x="468739" y="0"/>
                </a:lnTo>
              </a:path>
            </a:pathLst>
          </a:custGeom>
          <a:ln w="12699">
            <a:solidFill>
              <a:srgbClr val="7F7F7F"/>
            </a:solidFill>
          </a:ln>
        </p:spPr>
        <p:txBody>
          <a:bodyPr wrap="square" lIns="0" tIns="0" rIns="0" bIns="0" rtlCol="0"/>
          <a:lstStyle/>
          <a:p>
            <a:endParaRPr/>
          </a:p>
        </p:txBody>
      </p:sp>
      <p:sp>
        <p:nvSpPr>
          <p:cNvPr id="43" name="object 43"/>
          <p:cNvSpPr/>
          <p:nvPr/>
        </p:nvSpPr>
        <p:spPr>
          <a:xfrm>
            <a:off x="4701720" y="4841133"/>
            <a:ext cx="448309" cy="1090295"/>
          </a:xfrm>
          <a:custGeom>
            <a:avLst/>
            <a:gdLst/>
            <a:ahLst/>
            <a:cxnLst/>
            <a:rect l="l" t="t" r="r" b="b"/>
            <a:pathLst>
              <a:path w="448310" h="1090295">
                <a:moveTo>
                  <a:pt x="0" y="272509"/>
                </a:moveTo>
                <a:lnTo>
                  <a:pt x="223986" y="272509"/>
                </a:lnTo>
                <a:lnTo>
                  <a:pt x="223986" y="0"/>
                </a:lnTo>
                <a:lnTo>
                  <a:pt x="447972" y="545019"/>
                </a:lnTo>
                <a:lnTo>
                  <a:pt x="223986" y="1090038"/>
                </a:lnTo>
                <a:lnTo>
                  <a:pt x="223986" y="817528"/>
                </a:lnTo>
                <a:lnTo>
                  <a:pt x="0" y="817528"/>
                </a:lnTo>
                <a:lnTo>
                  <a:pt x="0" y="272509"/>
                </a:lnTo>
                <a:close/>
              </a:path>
            </a:pathLst>
          </a:custGeom>
          <a:ln w="38099">
            <a:solidFill>
              <a:srgbClr val="919191"/>
            </a:solidFill>
          </a:ln>
        </p:spPr>
        <p:txBody>
          <a:bodyPr wrap="square" lIns="0" tIns="0" rIns="0" bIns="0" rtlCol="0"/>
          <a:lstStyle/>
          <a:p>
            <a:endParaRPr/>
          </a:p>
        </p:txBody>
      </p:sp>
      <p:sp>
        <p:nvSpPr>
          <p:cNvPr id="44" name="object 44"/>
          <p:cNvSpPr/>
          <p:nvPr/>
        </p:nvSpPr>
        <p:spPr>
          <a:xfrm>
            <a:off x="7227157" y="4841133"/>
            <a:ext cx="448309" cy="1090295"/>
          </a:xfrm>
          <a:custGeom>
            <a:avLst/>
            <a:gdLst/>
            <a:ahLst/>
            <a:cxnLst/>
            <a:rect l="l" t="t" r="r" b="b"/>
            <a:pathLst>
              <a:path w="448310" h="1090295">
                <a:moveTo>
                  <a:pt x="0" y="272509"/>
                </a:moveTo>
                <a:lnTo>
                  <a:pt x="223987" y="272509"/>
                </a:lnTo>
                <a:lnTo>
                  <a:pt x="223987" y="0"/>
                </a:lnTo>
                <a:lnTo>
                  <a:pt x="447972" y="545019"/>
                </a:lnTo>
                <a:lnTo>
                  <a:pt x="223987" y="1090038"/>
                </a:lnTo>
                <a:lnTo>
                  <a:pt x="223987" y="817528"/>
                </a:lnTo>
                <a:lnTo>
                  <a:pt x="0" y="817528"/>
                </a:lnTo>
                <a:lnTo>
                  <a:pt x="0" y="272509"/>
                </a:lnTo>
                <a:close/>
              </a:path>
            </a:pathLst>
          </a:custGeom>
          <a:ln w="38099">
            <a:solidFill>
              <a:srgbClr val="919191"/>
            </a:solidFill>
          </a:ln>
        </p:spPr>
        <p:txBody>
          <a:bodyPr wrap="square" lIns="0" tIns="0" rIns="0" bIns="0" rtlCol="0"/>
          <a:lstStyle/>
          <a:p>
            <a:endParaRPr/>
          </a:p>
        </p:txBody>
      </p:sp>
      <p:sp>
        <p:nvSpPr>
          <p:cNvPr id="45" name="object 45"/>
          <p:cNvSpPr/>
          <p:nvPr/>
        </p:nvSpPr>
        <p:spPr>
          <a:xfrm>
            <a:off x="8012352" y="4637614"/>
            <a:ext cx="248920" cy="311150"/>
          </a:xfrm>
          <a:custGeom>
            <a:avLst/>
            <a:gdLst/>
            <a:ahLst/>
            <a:cxnLst/>
            <a:rect l="l" t="t" r="r" b="b"/>
            <a:pathLst>
              <a:path w="248920" h="311150">
                <a:moveTo>
                  <a:pt x="62197" y="310870"/>
                </a:moveTo>
                <a:lnTo>
                  <a:pt x="62197" y="124394"/>
                </a:lnTo>
                <a:lnTo>
                  <a:pt x="0" y="124394"/>
                </a:lnTo>
                <a:lnTo>
                  <a:pt x="124396" y="0"/>
                </a:lnTo>
                <a:lnTo>
                  <a:pt x="248791" y="124394"/>
                </a:lnTo>
                <a:lnTo>
                  <a:pt x="186593" y="124394"/>
                </a:lnTo>
                <a:lnTo>
                  <a:pt x="186593" y="310870"/>
                </a:lnTo>
                <a:lnTo>
                  <a:pt x="62197" y="310870"/>
                </a:lnTo>
                <a:close/>
              </a:path>
            </a:pathLst>
          </a:custGeom>
          <a:ln w="50799">
            <a:solidFill>
              <a:srgbClr val="8F6043"/>
            </a:solidFill>
          </a:ln>
        </p:spPr>
        <p:txBody>
          <a:bodyPr wrap="square" lIns="0" tIns="0" rIns="0" bIns="0" rtlCol="0"/>
          <a:lstStyle/>
          <a:p>
            <a:endParaRPr/>
          </a:p>
        </p:txBody>
      </p:sp>
      <p:sp>
        <p:nvSpPr>
          <p:cNvPr id="46" name="object 46"/>
          <p:cNvSpPr/>
          <p:nvPr/>
        </p:nvSpPr>
        <p:spPr>
          <a:xfrm>
            <a:off x="7984990" y="5109644"/>
            <a:ext cx="311150" cy="248920"/>
          </a:xfrm>
          <a:custGeom>
            <a:avLst/>
            <a:gdLst/>
            <a:ahLst/>
            <a:cxnLst/>
            <a:rect l="l" t="t" r="r" b="b"/>
            <a:pathLst>
              <a:path w="311150" h="248920">
                <a:moveTo>
                  <a:pt x="0" y="62197"/>
                </a:moveTo>
                <a:lnTo>
                  <a:pt x="186476" y="62197"/>
                </a:lnTo>
                <a:lnTo>
                  <a:pt x="186476" y="0"/>
                </a:lnTo>
                <a:lnTo>
                  <a:pt x="310870" y="124395"/>
                </a:lnTo>
                <a:lnTo>
                  <a:pt x="186476" y="248790"/>
                </a:lnTo>
                <a:lnTo>
                  <a:pt x="186476" y="186592"/>
                </a:lnTo>
                <a:lnTo>
                  <a:pt x="0" y="186592"/>
                </a:lnTo>
                <a:lnTo>
                  <a:pt x="0" y="62197"/>
                </a:lnTo>
                <a:close/>
              </a:path>
            </a:pathLst>
          </a:custGeom>
          <a:ln w="50799">
            <a:solidFill>
              <a:srgbClr val="8F6043"/>
            </a:solidFill>
          </a:ln>
        </p:spPr>
        <p:txBody>
          <a:bodyPr wrap="square" lIns="0" tIns="0" rIns="0" bIns="0" rtlCol="0"/>
          <a:lstStyle/>
          <a:p>
            <a:endParaRPr/>
          </a:p>
        </p:txBody>
      </p:sp>
      <p:sp>
        <p:nvSpPr>
          <p:cNvPr id="47" name="object 47"/>
          <p:cNvSpPr/>
          <p:nvPr/>
        </p:nvSpPr>
        <p:spPr>
          <a:xfrm>
            <a:off x="7987687" y="5487955"/>
            <a:ext cx="248920" cy="311150"/>
          </a:xfrm>
          <a:custGeom>
            <a:avLst/>
            <a:gdLst/>
            <a:ahLst/>
            <a:cxnLst/>
            <a:rect l="l" t="t" r="r" b="b"/>
            <a:pathLst>
              <a:path w="248920" h="311150">
                <a:moveTo>
                  <a:pt x="186593" y="0"/>
                </a:moveTo>
                <a:lnTo>
                  <a:pt x="186593" y="186475"/>
                </a:lnTo>
                <a:lnTo>
                  <a:pt x="248790" y="186475"/>
                </a:lnTo>
                <a:lnTo>
                  <a:pt x="124394" y="310870"/>
                </a:lnTo>
                <a:lnTo>
                  <a:pt x="0" y="186475"/>
                </a:lnTo>
                <a:lnTo>
                  <a:pt x="62197" y="186475"/>
                </a:lnTo>
                <a:lnTo>
                  <a:pt x="62197" y="0"/>
                </a:lnTo>
                <a:lnTo>
                  <a:pt x="186593" y="0"/>
                </a:lnTo>
                <a:close/>
              </a:path>
            </a:pathLst>
          </a:custGeom>
          <a:ln w="50799">
            <a:solidFill>
              <a:srgbClr val="8F6043"/>
            </a:solidFill>
          </a:ln>
        </p:spPr>
        <p:txBody>
          <a:bodyPr wrap="square" lIns="0" tIns="0" rIns="0" bIns="0" rtlCol="0"/>
          <a:lstStyle/>
          <a:p>
            <a:endParaRPr/>
          </a:p>
        </p:txBody>
      </p:sp>
      <p:sp>
        <p:nvSpPr>
          <p:cNvPr id="48" name="object 48"/>
          <p:cNvSpPr/>
          <p:nvPr/>
        </p:nvSpPr>
        <p:spPr>
          <a:xfrm>
            <a:off x="7984990" y="5931171"/>
            <a:ext cx="311150" cy="248920"/>
          </a:xfrm>
          <a:custGeom>
            <a:avLst/>
            <a:gdLst/>
            <a:ahLst/>
            <a:cxnLst/>
            <a:rect l="l" t="t" r="r" b="b"/>
            <a:pathLst>
              <a:path w="311150" h="248920">
                <a:moveTo>
                  <a:pt x="310870" y="186592"/>
                </a:moveTo>
                <a:lnTo>
                  <a:pt x="124394" y="186592"/>
                </a:lnTo>
                <a:lnTo>
                  <a:pt x="124394" y="248790"/>
                </a:lnTo>
                <a:lnTo>
                  <a:pt x="0" y="124394"/>
                </a:lnTo>
                <a:lnTo>
                  <a:pt x="124394" y="0"/>
                </a:lnTo>
                <a:lnTo>
                  <a:pt x="124394" y="62197"/>
                </a:lnTo>
                <a:lnTo>
                  <a:pt x="310870" y="62197"/>
                </a:lnTo>
                <a:lnTo>
                  <a:pt x="310870" y="186592"/>
                </a:lnTo>
                <a:close/>
              </a:path>
            </a:pathLst>
          </a:custGeom>
          <a:ln w="50799">
            <a:solidFill>
              <a:srgbClr val="8F6043"/>
            </a:solidFill>
          </a:ln>
        </p:spPr>
        <p:txBody>
          <a:bodyPr wrap="square" lIns="0" tIns="0" rIns="0" bIns="0" rtlCol="0"/>
          <a:lstStyle/>
          <a:p>
            <a:endParaRPr/>
          </a:p>
        </p:txBody>
      </p:sp>
      <p:sp>
        <p:nvSpPr>
          <p:cNvPr id="50" name="object 50"/>
          <p:cNvSpPr/>
          <p:nvPr/>
        </p:nvSpPr>
        <p:spPr>
          <a:xfrm>
            <a:off x="4390262" y="1546824"/>
            <a:ext cx="383540" cy="408305"/>
          </a:xfrm>
          <a:custGeom>
            <a:avLst/>
            <a:gdLst/>
            <a:ahLst/>
            <a:cxnLst/>
            <a:rect l="l" t="t" r="r" b="b"/>
            <a:pathLst>
              <a:path w="383539" h="408305">
                <a:moveTo>
                  <a:pt x="0" y="203956"/>
                </a:moveTo>
                <a:lnTo>
                  <a:pt x="5570" y="154943"/>
                </a:lnTo>
                <a:lnTo>
                  <a:pt x="21392" y="110226"/>
                </a:lnTo>
                <a:lnTo>
                  <a:pt x="46135" y="71223"/>
                </a:lnTo>
                <a:lnTo>
                  <a:pt x="78466" y="39351"/>
                </a:lnTo>
                <a:lnTo>
                  <a:pt x="117055" y="16027"/>
                </a:lnTo>
                <a:lnTo>
                  <a:pt x="160569" y="2669"/>
                </a:lnTo>
                <a:lnTo>
                  <a:pt x="191656" y="0"/>
                </a:lnTo>
                <a:lnTo>
                  <a:pt x="207375" y="676"/>
                </a:lnTo>
                <a:lnTo>
                  <a:pt x="252235" y="10397"/>
                </a:lnTo>
                <a:lnTo>
                  <a:pt x="292613" y="30557"/>
                </a:lnTo>
                <a:lnTo>
                  <a:pt x="327178" y="59737"/>
                </a:lnTo>
                <a:lnTo>
                  <a:pt x="354599" y="96520"/>
                </a:lnTo>
                <a:lnTo>
                  <a:pt x="373543" y="139490"/>
                </a:lnTo>
                <a:lnTo>
                  <a:pt x="382678" y="187228"/>
                </a:lnTo>
                <a:lnTo>
                  <a:pt x="383313" y="203956"/>
                </a:lnTo>
                <a:lnTo>
                  <a:pt x="382678" y="220683"/>
                </a:lnTo>
                <a:lnTo>
                  <a:pt x="373543" y="268421"/>
                </a:lnTo>
                <a:lnTo>
                  <a:pt x="354599" y="311391"/>
                </a:lnTo>
                <a:lnTo>
                  <a:pt x="327178" y="348174"/>
                </a:lnTo>
                <a:lnTo>
                  <a:pt x="292613" y="377354"/>
                </a:lnTo>
                <a:lnTo>
                  <a:pt x="252235" y="397514"/>
                </a:lnTo>
                <a:lnTo>
                  <a:pt x="207375" y="407235"/>
                </a:lnTo>
                <a:lnTo>
                  <a:pt x="191656" y="407911"/>
                </a:lnTo>
                <a:lnTo>
                  <a:pt x="175938" y="407235"/>
                </a:lnTo>
                <a:lnTo>
                  <a:pt x="131078" y="397514"/>
                </a:lnTo>
                <a:lnTo>
                  <a:pt x="90700" y="377354"/>
                </a:lnTo>
                <a:lnTo>
                  <a:pt x="56135" y="348174"/>
                </a:lnTo>
                <a:lnTo>
                  <a:pt x="28714" y="311391"/>
                </a:lnTo>
                <a:lnTo>
                  <a:pt x="9770" y="268421"/>
                </a:lnTo>
                <a:lnTo>
                  <a:pt x="635" y="220683"/>
                </a:lnTo>
                <a:lnTo>
                  <a:pt x="0" y="203956"/>
                </a:lnTo>
                <a:close/>
              </a:path>
            </a:pathLst>
          </a:custGeom>
          <a:ln w="50799">
            <a:solidFill>
              <a:srgbClr val="8F6043"/>
            </a:solidFill>
          </a:ln>
        </p:spPr>
        <p:txBody>
          <a:bodyPr wrap="square" lIns="0" tIns="0" rIns="0" bIns="0" rtlCol="0"/>
          <a:lstStyle/>
          <a:p>
            <a:endParaRPr/>
          </a:p>
        </p:txBody>
      </p:sp>
      <p:sp>
        <p:nvSpPr>
          <p:cNvPr id="51" name="object 51"/>
          <p:cNvSpPr/>
          <p:nvPr/>
        </p:nvSpPr>
        <p:spPr>
          <a:xfrm>
            <a:off x="4432899" y="3135549"/>
            <a:ext cx="296545" cy="296545"/>
          </a:xfrm>
          <a:custGeom>
            <a:avLst/>
            <a:gdLst/>
            <a:ahLst/>
            <a:cxnLst/>
            <a:rect l="l" t="t" r="r" b="b"/>
            <a:pathLst>
              <a:path w="296544" h="296545">
                <a:moveTo>
                  <a:pt x="0" y="0"/>
                </a:moveTo>
                <a:lnTo>
                  <a:pt x="295999" y="295999"/>
                </a:lnTo>
              </a:path>
            </a:pathLst>
          </a:custGeom>
          <a:ln w="50799">
            <a:solidFill>
              <a:srgbClr val="8F6043"/>
            </a:solidFill>
          </a:ln>
        </p:spPr>
        <p:txBody>
          <a:bodyPr wrap="square" lIns="0" tIns="0" rIns="0" bIns="0" rtlCol="0"/>
          <a:lstStyle/>
          <a:p>
            <a:endParaRPr/>
          </a:p>
        </p:txBody>
      </p:sp>
      <p:sp>
        <p:nvSpPr>
          <p:cNvPr id="52" name="object 52"/>
          <p:cNvSpPr/>
          <p:nvPr/>
        </p:nvSpPr>
        <p:spPr>
          <a:xfrm>
            <a:off x="4423649" y="3117051"/>
            <a:ext cx="296545" cy="342265"/>
          </a:xfrm>
          <a:custGeom>
            <a:avLst/>
            <a:gdLst/>
            <a:ahLst/>
            <a:cxnLst/>
            <a:rect l="l" t="t" r="r" b="b"/>
            <a:pathLst>
              <a:path w="296544" h="342264">
                <a:moveTo>
                  <a:pt x="0" y="342274"/>
                </a:moveTo>
                <a:lnTo>
                  <a:pt x="295999" y="0"/>
                </a:lnTo>
              </a:path>
            </a:pathLst>
          </a:custGeom>
          <a:ln w="50799">
            <a:solidFill>
              <a:srgbClr val="8F6043"/>
            </a:solidFill>
          </a:ln>
        </p:spPr>
        <p:txBody>
          <a:bodyPr wrap="square" lIns="0" tIns="0" rIns="0" bIns="0" rtlCol="0"/>
          <a:lstStyle/>
          <a:p>
            <a:endParaRPr/>
          </a:p>
        </p:txBody>
      </p:sp>
      <p:sp>
        <p:nvSpPr>
          <p:cNvPr id="53" name="object 53"/>
          <p:cNvSpPr/>
          <p:nvPr/>
        </p:nvSpPr>
        <p:spPr>
          <a:xfrm>
            <a:off x="2617947" y="3084022"/>
            <a:ext cx="453390" cy="424180"/>
          </a:xfrm>
          <a:custGeom>
            <a:avLst/>
            <a:gdLst/>
            <a:ahLst/>
            <a:cxnLst/>
            <a:rect l="l" t="t" r="r" b="b"/>
            <a:pathLst>
              <a:path w="453390" h="424179">
                <a:moveTo>
                  <a:pt x="0" y="0"/>
                </a:moveTo>
                <a:lnTo>
                  <a:pt x="453248" y="0"/>
                </a:lnTo>
                <a:lnTo>
                  <a:pt x="453248" y="423627"/>
                </a:lnTo>
                <a:lnTo>
                  <a:pt x="0" y="423627"/>
                </a:lnTo>
                <a:lnTo>
                  <a:pt x="0" y="0"/>
                </a:lnTo>
                <a:close/>
              </a:path>
            </a:pathLst>
          </a:custGeom>
          <a:ln w="50799">
            <a:solidFill>
              <a:srgbClr val="8F6043"/>
            </a:solidFill>
          </a:ln>
        </p:spPr>
        <p:txBody>
          <a:bodyPr wrap="square" lIns="0" tIns="0" rIns="0" bIns="0" rtlCol="0"/>
          <a:lstStyle/>
          <a:p>
            <a:endParaRPr/>
          </a:p>
        </p:txBody>
      </p:sp>
      <p:sp>
        <p:nvSpPr>
          <p:cNvPr id="54" name="object 54"/>
          <p:cNvSpPr/>
          <p:nvPr/>
        </p:nvSpPr>
        <p:spPr>
          <a:xfrm>
            <a:off x="3161606" y="2040775"/>
            <a:ext cx="486294" cy="477981"/>
          </a:xfrm>
          <a:prstGeom prst="rect">
            <a:avLst/>
          </a:prstGeom>
          <a:blipFill>
            <a:blip r:embed="rId3" cstate="print"/>
            <a:stretch>
              <a:fillRect/>
            </a:stretch>
          </a:blipFill>
        </p:spPr>
        <p:txBody>
          <a:bodyPr wrap="square" lIns="0" tIns="0" rIns="0" bIns="0" rtlCol="0"/>
          <a:lstStyle/>
          <a:p>
            <a:endParaRPr/>
          </a:p>
        </p:txBody>
      </p:sp>
      <p:sp>
        <p:nvSpPr>
          <p:cNvPr id="55" name="object 55"/>
          <p:cNvSpPr/>
          <p:nvPr/>
        </p:nvSpPr>
        <p:spPr>
          <a:xfrm>
            <a:off x="3232873" y="2091167"/>
            <a:ext cx="345440" cy="332105"/>
          </a:xfrm>
          <a:custGeom>
            <a:avLst/>
            <a:gdLst/>
            <a:ahLst/>
            <a:cxnLst/>
            <a:rect l="l" t="t" r="r" b="b"/>
            <a:pathLst>
              <a:path w="345439" h="332105">
                <a:moveTo>
                  <a:pt x="159498" y="0"/>
                </a:moveTo>
                <a:lnTo>
                  <a:pt x="116708" y="8448"/>
                </a:lnTo>
                <a:lnTo>
                  <a:pt x="78499" y="26405"/>
                </a:lnTo>
                <a:lnTo>
                  <a:pt x="46296" y="52498"/>
                </a:lnTo>
                <a:lnTo>
                  <a:pt x="21527" y="85350"/>
                </a:lnTo>
                <a:lnTo>
                  <a:pt x="5619" y="123588"/>
                </a:lnTo>
                <a:lnTo>
                  <a:pt x="0" y="165836"/>
                </a:lnTo>
                <a:lnTo>
                  <a:pt x="28" y="168915"/>
                </a:lnTo>
                <a:lnTo>
                  <a:pt x="6242" y="210214"/>
                </a:lnTo>
                <a:lnTo>
                  <a:pt x="22453" y="247571"/>
                </a:lnTo>
                <a:lnTo>
                  <a:pt x="47443" y="279681"/>
                </a:lnTo>
                <a:lnTo>
                  <a:pt x="79994" y="305237"/>
                </a:lnTo>
                <a:lnTo>
                  <a:pt x="118885" y="322936"/>
                </a:lnTo>
                <a:lnTo>
                  <a:pt x="162898" y="331471"/>
                </a:lnTo>
                <a:lnTo>
                  <a:pt x="178496" y="332054"/>
                </a:lnTo>
                <a:lnTo>
                  <a:pt x="192961" y="331005"/>
                </a:lnTo>
                <a:lnTo>
                  <a:pt x="234025" y="321222"/>
                </a:lnTo>
                <a:lnTo>
                  <a:pt x="270562" y="302312"/>
                </a:lnTo>
                <a:lnTo>
                  <a:pt x="301251" y="275337"/>
                </a:lnTo>
                <a:lnTo>
                  <a:pt x="324773" y="241361"/>
                </a:lnTo>
                <a:lnTo>
                  <a:pt x="339806" y="201447"/>
                </a:lnTo>
                <a:lnTo>
                  <a:pt x="345031" y="156656"/>
                </a:lnTo>
                <a:lnTo>
                  <a:pt x="343665" y="142985"/>
                </a:lnTo>
                <a:lnTo>
                  <a:pt x="332878" y="104226"/>
                </a:lnTo>
                <a:lnTo>
                  <a:pt x="312818" y="69802"/>
                </a:lnTo>
                <a:lnTo>
                  <a:pt x="284466" y="40941"/>
                </a:lnTo>
                <a:lnTo>
                  <a:pt x="248807" y="18869"/>
                </a:lnTo>
                <a:lnTo>
                  <a:pt x="206824" y="4813"/>
                </a:lnTo>
                <a:lnTo>
                  <a:pt x="159498" y="0"/>
                </a:lnTo>
                <a:close/>
              </a:path>
            </a:pathLst>
          </a:custGeom>
          <a:solidFill>
            <a:srgbClr val="E5CCBE"/>
          </a:solidFill>
        </p:spPr>
        <p:txBody>
          <a:bodyPr wrap="square" lIns="0" tIns="0" rIns="0" bIns="0" rtlCol="0"/>
          <a:lstStyle/>
          <a:p>
            <a:endParaRPr/>
          </a:p>
        </p:txBody>
      </p:sp>
      <p:sp>
        <p:nvSpPr>
          <p:cNvPr id="56" name="object 56"/>
          <p:cNvSpPr/>
          <p:nvPr/>
        </p:nvSpPr>
        <p:spPr>
          <a:xfrm>
            <a:off x="3332225" y="2189940"/>
            <a:ext cx="146685" cy="34925"/>
          </a:xfrm>
          <a:custGeom>
            <a:avLst/>
            <a:gdLst/>
            <a:ahLst/>
            <a:cxnLst/>
            <a:rect l="l" t="t" r="r" b="b"/>
            <a:pathLst>
              <a:path w="146685" h="34925">
                <a:moveTo>
                  <a:pt x="27915" y="0"/>
                </a:moveTo>
                <a:lnTo>
                  <a:pt x="8051" y="0"/>
                </a:lnTo>
                <a:lnTo>
                  <a:pt x="0" y="7755"/>
                </a:lnTo>
                <a:lnTo>
                  <a:pt x="0" y="26890"/>
                </a:lnTo>
                <a:lnTo>
                  <a:pt x="8051" y="34648"/>
                </a:lnTo>
                <a:lnTo>
                  <a:pt x="27915" y="34648"/>
                </a:lnTo>
                <a:lnTo>
                  <a:pt x="35967" y="26890"/>
                </a:lnTo>
                <a:lnTo>
                  <a:pt x="35967" y="7755"/>
                </a:lnTo>
                <a:lnTo>
                  <a:pt x="27915" y="0"/>
                </a:lnTo>
                <a:close/>
              </a:path>
              <a:path w="146685" h="34925">
                <a:moveTo>
                  <a:pt x="138536" y="0"/>
                </a:moveTo>
                <a:lnTo>
                  <a:pt x="118671" y="0"/>
                </a:lnTo>
                <a:lnTo>
                  <a:pt x="110619" y="7755"/>
                </a:lnTo>
                <a:lnTo>
                  <a:pt x="110619" y="26890"/>
                </a:lnTo>
                <a:lnTo>
                  <a:pt x="118671" y="34648"/>
                </a:lnTo>
                <a:lnTo>
                  <a:pt x="138536" y="34648"/>
                </a:lnTo>
                <a:lnTo>
                  <a:pt x="146588" y="26890"/>
                </a:lnTo>
                <a:lnTo>
                  <a:pt x="146588" y="7755"/>
                </a:lnTo>
                <a:lnTo>
                  <a:pt x="138536" y="0"/>
                </a:lnTo>
                <a:close/>
              </a:path>
            </a:pathLst>
          </a:custGeom>
          <a:solidFill>
            <a:srgbClr val="C0AB9F"/>
          </a:solidFill>
        </p:spPr>
        <p:txBody>
          <a:bodyPr wrap="square" lIns="0" tIns="0" rIns="0" bIns="0" rtlCol="0"/>
          <a:lstStyle/>
          <a:p>
            <a:endParaRPr/>
          </a:p>
        </p:txBody>
      </p:sp>
      <p:sp>
        <p:nvSpPr>
          <p:cNvPr id="57" name="object 57"/>
          <p:cNvSpPr/>
          <p:nvPr/>
        </p:nvSpPr>
        <p:spPr>
          <a:xfrm>
            <a:off x="3332225" y="2189940"/>
            <a:ext cx="36195" cy="34925"/>
          </a:xfrm>
          <a:custGeom>
            <a:avLst/>
            <a:gdLst/>
            <a:ahLst/>
            <a:cxnLst/>
            <a:rect l="l" t="t" r="r" b="b"/>
            <a:pathLst>
              <a:path w="36194" h="34925">
                <a:moveTo>
                  <a:pt x="0" y="17324"/>
                </a:moveTo>
                <a:lnTo>
                  <a:pt x="0" y="7756"/>
                </a:lnTo>
                <a:lnTo>
                  <a:pt x="8051" y="0"/>
                </a:lnTo>
                <a:lnTo>
                  <a:pt x="17983" y="0"/>
                </a:lnTo>
                <a:lnTo>
                  <a:pt x="27916" y="0"/>
                </a:lnTo>
                <a:lnTo>
                  <a:pt x="35968" y="7756"/>
                </a:lnTo>
                <a:lnTo>
                  <a:pt x="35968" y="17324"/>
                </a:lnTo>
                <a:lnTo>
                  <a:pt x="35968" y="26891"/>
                </a:lnTo>
                <a:lnTo>
                  <a:pt x="27916" y="34648"/>
                </a:lnTo>
                <a:lnTo>
                  <a:pt x="17983" y="34648"/>
                </a:lnTo>
                <a:lnTo>
                  <a:pt x="8051" y="34648"/>
                </a:lnTo>
                <a:lnTo>
                  <a:pt x="0" y="26891"/>
                </a:lnTo>
                <a:lnTo>
                  <a:pt x="0" y="17324"/>
                </a:lnTo>
                <a:close/>
              </a:path>
            </a:pathLst>
          </a:custGeom>
          <a:ln w="50799">
            <a:solidFill>
              <a:srgbClr val="8F6043"/>
            </a:solidFill>
          </a:ln>
        </p:spPr>
        <p:txBody>
          <a:bodyPr wrap="square" lIns="0" tIns="0" rIns="0" bIns="0" rtlCol="0"/>
          <a:lstStyle/>
          <a:p>
            <a:endParaRPr/>
          </a:p>
        </p:txBody>
      </p:sp>
      <p:sp>
        <p:nvSpPr>
          <p:cNvPr id="58" name="object 58"/>
          <p:cNvSpPr/>
          <p:nvPr/>
        </p:nvSpPr>
        <p:spPr>
          <a:xfrm>
            <a:off x="3442845" y="2189940"/>
            <a:ext cx="36195" cy="34925"/>
          </a:xfrm>
          <a:custGeom>
            <a:avLst/>
            <a:gdLst/>
            <a:ahLst/>
            <a:cxnLst/>
            <a:rect l="l" t="t" r="r" b="b"/>
            <a:pathLst>
              <a:path w="36194" h="34925">
                <a:moveTo>
                  <a:pt x="0" y="17324"/>
                </a:moveTo>
                <a:lnTo>
                  <a:pt x="0" y="7756"/>
                </a:lnTo>
                <a:lnTo>
                  <a:pt x="8051" y="0"/>
                </a:lnTo>
                <a:lnTo>
                  <a:pt x="17983" y="0"/>
                </a:lnTo>
                <a:lnTo>
                  <a:pt x="27916" y="0"/>
                </a:lnTo>
                <a:lnTo>
                  <a:pt x="35967" y="7756"/>
                </a:lnTo>
                <a:lnTo>
                  <a:pt x="35967" y="17324"/>
                </a:lnTo>
                <a:lnTo>
                  <a:pt x="35967" y="26891"/>
                </a:lnTo>
                <a:lnTo>
                  <a:pt x="27916" y="34648"/>
                </a:lnTo>
                <a:lnTo>
                  <a:pt x="17983" y="34648"/>
                </a:lnTo>
                <a:lnTo>
                  <a:pt x="8051" y="34648"/>
                </a:lnTo>
                <a:lnTo>
                  <a:pt x="0" y="26891"/>
                </a:lnTo>
                <a:lnTo>
                  <a:pt x="0" y="17324"/>
                </a:lnTo>
                <a:close/>
              </a:path>
            </a:pathLst>
          </a:custGeom>
          <a:ln w="50799">
            <a:solidFill>
              <a:srgbClr val="8F6043"/>
            </a:solidFill>
          </a:ln>
        </p:spPr>
        <p:txBody>
          <a:bodyPr wrap="square" lIns="0" tIns="0" rIns="0" bIns="0" rtlCol="0"/>
          <a:lstStyle/>
          <a:p>
            <a:endParaRPr/>
          </a:p>
        </p:txBody>
      </p:sp>
      <p:sp>
        <p:nvSpPr>
          <p:cNvPr id="59" name="object 59"/>
          <p:cNvSpPr/>
          <p:nvPr/>
        </p:nvSpPr>
        <p:spPr>
          <a:xfrm>
            <a:off x="3311944" y="2329534"/>
            <a:ext cx="186055" cy="31115"/>
          </a:xfrm>
          <a:custGeom>
            <a:avLst/>
            <a:gdLst/>
            <a:ahLst/>
            <a:cxnLst/>
            <a:rect l="l" t="t" r="r" b="b"/>
            <a:pathLst>
              <a:path w="186055" h="31114">
                <a:moveTo>
                  <a:pt x="0" y="0"/>
                </a:moveTo>
                <a:lnTo>
                  <a:pt x="34886" y="18781"/>
                </a:lnTo>
                <a:lnTo>
                  <a:pt x="81378" y="30431"/>
                </a:lnTo>
                <a:lnTo>
                  <a:pt x="92996" y="30952"/>
                </a:lnTo>
                <a:lnTo>
                  <a:pt x="104613" y="30517"/>
                </a:lnTo>
                <a:lnTo>
                  <a:pt x="151064" y="19212"/>
                </a:lnTo>
                <a:lnTo>
                  <a:pt x="174280" y="7820"/>
                </a:lnTo>
                <a:lnTo>
                  <a:pt x="185885" y="689"/>
                </a:lnTo>
              </a:path>
            </a:pathLst>
          </a:custGeom>
          <a:ln w="50799">
            <a:solidFill>
              <a:srgbClr val="8F6043"/>
            </a:solidFill>
          </a:ln>
        </p:spPr>
        <p:txBody>
          <a:bodyPr wrap="square" lIns="0" tIns="0" rIns="0" bIns="0" rtlCol="0"/>
          <a:lstStyle/>
          <a:p>
            <a:endParaRPr/>
          </a:p>
        </p:txBody>
      </p:sp>
      <p:sp>
        <p:nvSpPr>
          <p:cNvPr id="60" name="object 60"/>
          <p:cNvSpPr/>
          <p:nvPr/>
        </p:nvSpPr>
        <p:spPr>
          <a:xfrm>
            <a:off x="3232873" y="2091167"/>
            <a:ext cx="345440" cy="332105"/>
          </a:xfrm>
          <a:custGeom>
            <a:avLst/>
            <a:gdLst/>
            <a:ahLst/>
            <a:cxnLst/>
            <a:rect l="l" t="t" r="r" b="b"/>
            <a:pathLst>
              <a:path w="345439" h="332105">
                <a:moveTo>
                  <a:pt x="0" y="165836"/>
                </a:moveTo>
                <a:lnTo>
                  <a:pt x="5619" y="123588"/>
                </a:lnTo>
                <a:lnTo>
                  <a:pt x="21527" y="85351"/>
                </a:lnTo>
                <a:lnTo>
                  <a:pt x="46296" y="52498"/>
                </a:lnTo>
                <a:lnTo>
                  <a:pt x="78498" y="26406"/>
                </a:lnTo>
                <a:lnTo>
                  <a:pt x="116708" y="8448"/>
                </a:lnTo>
                <a:lnTo>
                  <a:pt x="159497" y="0"/>
                </a:lnTo>
                <a:lnTo>
                  <a:pt x="175806" y="501"/>
                </a:lnTo>
                <a:lnTo>
                  <a:pt x="221460" y="8531"/>
                </a:lnTo>
                <a:lnTo>
                  <a:pt x="261445" y="25396"/>
                </a:lnTo>
                <a:lnTo>
                  <a:pt x="294777" y="49868"/>
                </a:lnTo>
                <a:lnTo>
                  <a:pt x="320474" y="80720"/>
                </a:lnTo>
                <a:lnTo>
                  <a:pt x="337553" y="116725"/>
                </a:lnTo>
                <a:lnTo>
                  <a:pt x="345030" y="156656"/>
                </a:lnTo>
                <a:lnTo>
                  <a:pt x="344460" y="172063"/>
                </a:lnTo>
                <a:lnTo>
                  <a:pt x="335820" y="215346"/>
                </a:lnTo>
                <a:lnTo>
                  <a:pt x="317810" y="253399"/>
                </a:lnTo>
                <a:lnTo>
                  <a:pt x="291753" y="285159"/>
                </a:lnTo>
                <a:lnTo>
                  <a:pt x="258967" y="309564"/>
                </a:lnTo>
                <a:lnTo>
                  <a:pt x="220775" y="325550"/>
                </a:lnTo>
                <a:lnTo>
                  <a:pt x="178496" y="332055"/>
                </a:lnTo>
                <a:lnTo>
                  <a:pt x="162898" y="331471"/>
                </a:lnTo>
                <a:lnTo>
                  <a:pt x="118885" y="322937"/>
                </a:lnTo>
                <a:lnTo>
                  <a:pt x="79994" y="305238"/>
                </a:lnTo>
                <a:lnTo>
                  <a:pt x="47443" y="279682"/>
                </a:lnTo>
                <a:lnTo>
                  <a:pt x="22453" y="247572"/>
                </a:lnTo>
                <a:lnTo>
                  <a:pt x="6242" y="210215"/>
                </a:lnTo>
                <a:lnTo>
                  <a:pt x="29" y="168916"/>
                </a:lnTo>
                <a:lnTo>
                  <a:pt x="0" y="165836"/>
                </a:lnTo>
                <a:close/>
              </a:path>
            </a:pathLst>
          </a:custGeom>
          <a:ln w="50799">
            <a:solidFill>
              <a:srgbClr val="8F6043"/>
            </a:solidFill>
          </a:ln>
        </p:spPr>
        <p:txBody>
          <a:bodyPr wrap="square" lIns="0" tIns="0" rIns="0" bIns="0" rtlCol="0"/>
          <a:lstStyle/>
          <a:p>
            <a:endParaRPr/>
          </a:p>
        </p:txBody>
      </p:sp>
      <p:sp>
        <p:nvSpPr>
          <p:cNvPr id="62" name="object 62"/>
          <p:cNvSpPr/>
          <p:nvPr/>
        </p:nvSpPr>
        <p:spPr>
          <a:xfrm>
            <a:off x="7642894" y="1518236"/>
            <a:ext cx="383540" cy="408305"/>
          </a:xfrm>
          <a:custGeom>
            <a:avLst/>
            <a:gdLst/>
            <a:ahLst/>
            <a:cxnLst/>
            <a:rect l="l" t="t" r="r" b="b"/>
            <a:pathLst>
              <a:path w="383540" h="408305">
                <a:moveTo>
                  <a:pt x="0" y="203956"/>
                </a:moveTo>
                <a:lnTo>
                  <a:pt x="5570" y="154943"/>
                </a:lnTo>
                <a:lnTo>
                  <a:pt x="21392" y="110226"/>
                </a:lnTo>
                <a:lnTo>
                  <a:pt x="46135" y="71223"/>
                </a:lnTo>
                <a:lnTo>
                  <a:pt x="78466" y="39351"/>
                </a:lnTo>
                <a:lnTo>
                  <a:pt x="117055" y="16027"/>
                </a:lnTo>
                <a:lnTo>
                  <a:pt x="160569" y="2669"/>
                </a:lnTo>
                <a:lnTo>
                  <a:pt x="191656" y="0"/>
                </a:lnTo>
                <a:lnTo>
                  <a:pt x="207375" y="676"/>
                </a:lnTo>
                <a:lnTo>
                  <a:pt x="252235" y="10397"/>
                </a:lnTo>
                <a:lnTo>
                  <a:pt x="292613" y="30557"/>
                </a:lnTo>
                <a:lnTo>
                  <a:pt x="327178" y="59737"/>
                </a:lnTo>
                <a:lnTo>
                  <a:pt x="354599" y="96520"/>
                </a:lnTo>
                <a:lnTo>
                  <a:pt x="373543" y="139490"/>
                </a:lnTo>
                <a:lnTo>
                  <a:pt x="382678" y="187228"/>
                </a:lnTo>
                <a:lnTo>
                  <a:pt x="383313" y="203956"/>
                </a:lnTo>
                <a:lnTo>
                  <a:pt x="382678" y="220683"/>
                </a:lnTo>
                <a:lnTo>
                  <a:pt x="373543" y="268421"/>
                </a:lnTo>
                <a:lnTo>
                  <a:pt x="354599" y="311391"/>
                </a:lnTo>
                <a:lnTo>
                  <a:pt x="327178" y="348174"/>
                </a:lnTo>
                <a:lnTo>
                  <a:pt x="292613" y="377354"/>
                </a:lnTo>
                <a:lnTo>
                  <a:pt x="252235" y="397514"/>
                </a:lnTo>
                <a:lnTo>
                  <a:pt x="207375" y="407235"/>
                </a:lnTo>
                <a:lnTo>
                  <a:pt x="191656" y="407911"/>
                </a:lnTo>
                <a:lnTo>
                  <a:pt x="175937" y="407235"/>
                </a:lnTo>
                <a:lnTo>
                  <a:pt x="131078" y="397514"/>
                </a:lnTo>
                <a:lnTo>
                  <a:pt x="90700" y="377354"/>
                </a:lnTo>
                <a:lnTo>
                  <a:pt x="56134" y="348174"/>
                </a:lnTo>
                <a:lnTo>
                  <a:pt x="28714" y="311391"/>
                </a:lnTo>
                <a:lnTo>
                  <a:pt x="9770" y="268421"/>
                </a:lnTo>
                <a:lnTo>
                  <a:pt x="635" y="220683"/>
                </a:lnTo>
                <a:lnTo>
                  <a:pt x="0" y="203956"/>
                </a:lnTo>
                <a:close/>
              </a:path>
            </a:pathLst>
          </a:custGeom>
          <a:ln w="50799">
            <a:solidFill>
              <a:srgbClr val="8F6043"/>
            </a:solidFill>
          </a:ln>
        </p:spPr>
        <p:txBody>
          <a:bodyPr wrap="square" lIns="0" tIns="0" rIns="0" bIns="0" rtlCol="0"/>
          <a:lstStyle/>
          <a:p>
            <a:endParaRPr/>
          </a:p>
        </p:txBody>
      </p:sp>
      <p:sp>
        <p:nvSpPr>
          <p:cNvPr id="63" name="object 63"/>
          <p:cNvSpPr/>
          <p:nvPr/>
        </p:nvSpPr>
        <p:spPr>
          <a:xfrm>
            <a:off x="7685531" y="3106960"/>
            <a:ext cx="296545" cy="296545"/>
          </a:xfrm>
          <a:custGeom>
            <a:avLst/>
            <a:gdLst/>
            <a:ahLst/>
            <a:cxnLst/>
            <a:rect l="l" t="t" r="r" b="b"/>
            <a:pathLst>
              <a:path w="296545" h="296545">
                <a:moveTo>
                  <a:pt x="0" y="0"/>
                </a:moveTo>
                <a:lnTo>
                  <a:pt x="295999" y="295999"/>
                </a:lnTo>
              </a:path>
            </a:pathLst>
          </a:custGeom>
          <a:ln w="50799">
            <a:solidFill>
              <a:srgbClr val="8F6043"/>
            </a:solidFill>
          </a:ln>
        </p:spPr>
        <p:txBody>
          <a:bodyPr wrap="square" lIns="0" tIns="0" rIns="0" bIns="0" rtlCol="0"/>
          <a:lstStyle/>
          <a:p>
            <a:endParaRPr/>
          </a:p>
        </p:txBody>
      </p:sp>
      <p:sp>
        <p:nvSpPr>
          <p:cNvPr id="64" name="object 64"/>
          <p:cNvSpPr/>
          <p:nvPr/>
        </p:nvSpPr>
        <p:spPr>
          <a:xfrm>
            <a:off x="7676280" y="3088463"/>
            <a:ext cx="296545" cy="342265"/>
          </a:xfrm>
          <a:custGeom>
            <a:avLst/>
            <a:gdLst/>
            <a:ahLst/>
            <a:cxnLst/>
            <a:rect l="l" t="t" r="r" b="b"/>
            <a:pathLst>
              <a:path w="296545" h="342264">
                <a:moveTo>
                  <a:pt x="0" y="342274"/>
                </a:moveTo>
                <a:lnTo>
                  <a:pt x="295999" y="0"/>
                </a:lnTo>
              </a:path>
            </a:pathLst>
          </a:custGeom>
          <a:ln w="50799">
            <a:solidFill>
              <a:srgbClr val="8F6043"/>
            </a:solidFill>
          </a:ln>
        </p:spPr>
        <p:txBody>
          <a:bodyPr wrap="square" lIns="0" tIns="0" rIns="0" bIns="0" rtlCol="0"/>
          <a:lstStyle/>
          <a:p>
            <a:endParaRPr/>
          </a:p>
        </p:txBody>
      </p:sp>
      <p:sp>
        <p:nvSpPr>
          <p:cNvPr id="65" name="object 65"/>
          <p:cNvSpPr/>
          <p:nvPr/>
        </p:nvSpPr>
        <p:spPr>
          <a:xfrm>
            <a:off x="5870580" y="3055434"/>
            <a:ext cx="453390" cy="424180"/>
          </a:xfrm>
          <a:custGeom>
            <a:avLst/>
            <a:gdLst/>
            <a:ahLst/>
            <a:cxnLst/>
            <a:rect l="l" t="t" r="r" b="b"/>
            <a:pathLst>
              <a:path w="453389" h="424179">
                <a:moveTo>
                  <a:pt x="0" y="0"/>
                </a:moveTo>
                <a:lnTo>
                  <a:pt x="453249" y="0"/>
                </a:lnTo>
                <a:lnTo>
                  <a:pt x="453249" y="423627"/>
                </a:lnTo>
                <a:lnTo>
                  <a:pt x="0" y="423627"/>
                </a:lnTo>
                <a:lnTo>
                  <a:pt x="0" y="0"/>
                </a:lnTo>
                <a:close/>
              </a:path>
            </a:pathLst>
          </a:custGeom>
          <a:ln w="50799">
            <a:solidFill>
              <a:srgbClr val="8F6043"/>
            </a:solidFill>
          </a:ln>
        </p:spPr>
        <p:txBody>
          <a:bodyPr wrap="square" lIns="0" tIns="0" rIns="0" bIns="0" rtlCol="0"/>
          <a:lstStyle/>
          <a:p>
            <a:endParaRPr/>
          </a:p>
        </p:txBody>
      </p:sp>
      <p:sp>
        <p:nvSpPr>
          <p:cNvPr id="66" name="object 66"/>
          <p:cNvSpPr/>
          <p:nvPr/>
        </p:nvSpPr>
        <p:spPr>
          <a:xfrm>
            <a:off x="6981305" y="1999212"/>
            <a:ext cx="490450" cy="473825"/>
          </a:xfrm>
          <a:prstGeom prst="rect">
            <a:avLst/>
          </a:prstGeom>
          <a:blipFill>
            <a:blip r:embed="rId4" cstate="print"/>
            <a:stretch>
              <a:fillRect/>
            </a:stretch>
          </a:blipFill>
        </p:spPr>
        <p:txBody>
          <a:bodyPr wrap="square" lIns="0" tIns="0" rIns="0" bIns="0" rtlCol="0"/>
          <a:lstStyle/>
          <a:p>
            <a:endParaRPr/>
          </a:p>
        </p:txBody>
      </p:sp>
      <p:sp>
        <p:nvSpPr>
          <p:cNvPr id="67" name="object 67"/>
          <p:cNvSpPr/>
          <p:nvPr/>
        </p:nvSpPr>
        <p:spPr>
          <a:xfrm>
            <a:off x="7053912" y="2046329"/>
            <a:ext cx="345440" cy="332105"/>
          </a:xfrm>
          <a:custGeom>
            <a:avLst/>
            <a:gdLst/>
            <a:ahLst/>
            <a:cxnLst/>
            <a:rect l="l" t="t" r="r" b="b"/>
            <a:pathLst>
              <a:path w="345439" h="332105">
                <a:moveTo>
                  <a:pt x="159498" y="0"/>
                </a:moveTo>
                <a:lnTo>
                  <a:pt x="116708" y="8448"/>
                </a:lnTo>
                <a:lnTo>
                  <a:pt x="78499" y="26405"/>
                </a:lnTo>
                <a:lnTo>
                  <a:pt x="46296" y="52498"/>
                </a:lnTo>
                <a:lnTo>
                  <a:pt x="21527" y="85350"/>
                </a:lnTo>
                <a:lnTo>
                  <a:pt x="5619" y="123588"/>
                </a:lnTo>
                <a:lnTo>
                  <a:pt x="0" y="165836"/>
                </a:lnTo>
                <a:lnTo>
                  <a:pt x="28" y="168915"/>
                </a:lnTo>
                <a:lnTo>
                  <a:pt x="6242" y="210214"/>
                </a:lnTo>
                <a:lnTo>
                  <a:pt x="22453" y="247571"/>
                </a:lnTo>
                <a:lnTo>
                  <a:pt x="47443" y="279681"/>
                </a:lnTo>
                <a:lnTo>
                  <a:pt x="79994" y="305237"/>
                </a:lnTo>
                <a:lnTo>
                  <a:pt x="118885" y="322936"/>
                </a:lnTo>
                <a:lnTo>
                  <a:pt x="162898" y="331471"/>
                </a:lnTo>
                <a:lnTo>
                  <a:pt x="178496" y="332054"/>
                </a:lnTo>
                <a:lnTo>
                  <a:pt x="192961" y="331005"/>
                </a:lnTo>
                <a:lnTo>
                  <a:pt x="234025" y="321222"/>
                </a:lnTo>
                <a:lnTo>
                  <a:pt x="270562" y="302312"/>
                </a:lnTo>
                <a:lnTo>
                  <a:pt x="301251" y="275337"/>
                </a:lnTo>
                <a:lnTo>
                  <a:pt x="324773" y="241361"/>
                </a:lnTo>
                <a:lnTo>
                  <a:pt x="339806" y="201447"/>
                </a:lnTo>
                <a:lnTo>
                  <a:pt x="345031" y="156656"/>
                </a:lnTo>
                <a:lnTo>
                  <a:pt x="343665" y="142985"/>
                </a:lnTo>
                <a:lnTo>
                  <a:pt x="332878" y="104226"/>
                </a:lnTo>
                <a:lnTo>
                  <a:pt x="312818" y="69802"/>
                </a:lnTo>
                <a:lnTo>
                  <a:pt x="284466" y="40941"/>
                </a:lnTo>
                <a:lnTo>
                  <a:pt x="248807" y="18869"/>
                </a:lnTo>
                <a:lnTo>
                  <a:pt x="206824" y="4813"/>
                </a:lnTo>
                <a:lnTo>
                  <a:pt x="159498" y="0"/>
                </a:lnTo>
                <a:close/>
              </a:path>
            </a:pathLst>
          </a:custGeom>
          <a:solidFill>
            <a:srgbClr val="E5CCBE"/>
          </a:solidFill>
        </p:spPr>
        <p:txBody>
          <a:bodyPr wrap="square" lIns="0" tIns="0" rIns="0" bIns="0" rtlCol="0"/>
          <a:lstStyle/>
          <a:p>
            <a:endParaRPr/>
          </a:p>
        </p:txBody>
      </p:sp>
      <p:sp>
        <p:nvSpPr>
          <p:cNvPr id="68" name="object 68"/>
          <p:cNvSpPr/>
          <p:nvPr/>
        </p:nvSpPr>
        <p:spPr>
          <a:xfrm>
            <a:off x="7153264" y="2145100"/>
            <a:ext cx="146685" cy="34925"/>
          </a:xfrm>
          <a:custGeom>
            <a:avLst/>
            <a:gdLst/>
            <a:ahLst/>
            <a:cxnLst/>
            <a:rect l="l" t="t" r="r" b="b"/>
            <a:pathLst>
              <a:path w="146685" h="34925">
                <a:moveTo>
                  <a:pt x="27917" y="0"/>
                </a:moveTo>
                <a:lnTo>
                  <a:pt x="8051" y="0"/>
                </a:lnTo>
                <a:lnTo>
                  <a:pt x="0" y="7757"/>
                </a:lnTo>
                <a:lnTo>
                  <a:pt x="0" y="26892"/>
                </a:lnTo>
                <a:lnTo>
                  <a:pt x="8051" y="34649"/>
                </a:lnTo>
                <a:lnTo>
                  <a:pt x="27917" y="34649"/>
                </a:lnTo>
                <a:lnTo>
                  <a:pt x="35968" y="26892"/>
                </a:lnTo>
                <a:lnTo>
                  <a:pt x="35968" y="7757"/>
                </a:lnTo>
                <a:lnTo>
                  <a:pt x="27917" y="0"/>
                </a:lnTo>
                <a:close/>
              </a:path>
              <a:path w="146685" h="34925">
                <a:moveTo>
                  <a:pt x="138536" y="0"/>
                </a:moveTo>
                <a:lnTo>
                  <a:pt x="118672" y="0"/>
                </a:lnTo>
                <a:lnTo>
                  <a:pt x="110620" y="7757"/>
                </a:lnTo>
                <a:lnTo>
                  <a:pt x="110620" y="26892"/>
                </a:lnTo>
                <a:lnTo>
                  <a:pt x="118672" y="34649"/>
                </a:lnTo>
                <a:lnTo>
                  <a:pt x="138536" y="34649"/>
                </a:lnTo>
                <a:lnTo>
                  <a:pt x="146588" y="26892"/>
                </a:lnTo>
                <a:lnTo>
                  <a:pt x="146588" y="7757"/>
                </a:lnTo>
                <a:lnTo>
                  <a:pt x="138536" y="0"/>
                </a:lnTo>
                <a:close/>
              </a:path>
            </a:pathLst>
          </a:custGeom>
          <a:solidFill>
            <a:srgbClr val="C0AB9F"/>
          </a:solidFill>
        </p:spPr>
        <p:txBody>
          <a:bodyPr wrap="square" lIns="0" tIns="0" rIns="0" bIns="0" rtlCol="0"/>
          <a:lstStyle/>
          <a:p>
            <a:endParaRPr/>
          </a:p>
        </p:txBody>
      </p:sp>
      <p:sp>
        <p:nvSpPr>
          <p:cNvPr id="69" name="object 69"/>
          <p:cNvSpPr/>
          <p:nvPr/>
        </p:nvSpPr>
        <p:spPr>
          <a:xfrm>
            <a:off x="7153264" y="2145101"/>
            <a:ext cx="36195" cy="34925"/>
          </a:xfrm>
          <a:custGeom>
            <a:avLst/>
            <a:gdLst/>
            <a:ahLst/>
            <a:cxnLst/>
            <a:rect l="l" t="t" r="r" b="b"/>
            <a:pathLst>
              <a:path w="36195" h="34925">
                <a:moveTo>
                  <a:pt x="0" y="17324"/>
                </a:moveTo>
                <a:lnTo>
                  <a:pt x="0" y="7756"/>
                </a:lnTo>
                <a:lnTo>
                  <a:pt x="8051" y="0"/>
                </a:lnTo>
                <a:lnTo>
                  <a:pt x="17984" y="0"/>
                </a:lnTo>
                <a:lnTo>
                  <a:pt x="27916" y="0"/>
                </a:lnTo>
                <a:lnTo>
                  <a:pt x="35967" y="7756"/>
                </a:lnTo>
                <a:lnTo>
                  <a:pt x="35967" y="17324"/>
                </a:lnTo>
                <a:lnTo>
                  <a:pt x="35967" y="26891"/>
                </a:lnTo>
                <a:lnTo>
                  <a:pt x="27916" y="34648"/>
                </a:lnTo>
                <a:lnTo>
                  <a:pt x="17984" y="34648"/>
                </a:lnTo>
                <a:lnTo>
                  <a:pt x="8051" y="34648"/>
                </a:lnTo>
                <a:lnTo>
                  <a:pt x="0" y="26891"/>
                </a:lnTo>
                <a:lnTo>
                  <a:pt x="0" y="17324"/>
                </a:lnTo>
                <a:close/>
              </a:path>
            </a:pathLst>
          </a:custGeom>
          <a:ln w="50799">
            <a:solidFill>
              <a:srgbClr val="8F6043"/>
            </a:solidFill>
          </a:ln>
        </p:spPr>
        <p:txBody>
          <a:bodyPr wrap="square" lIns="0" tIns="0" rIns="0" bIns="0" rtlCol="0"/>
          <a:lstStyle/>
          <a:p>
            <a:endParaRPr/>
          </a:p>
        </p:txBody>
      </p:sp>
      <p:sp>
        <p:nvSpPr>
          <p:cNvPr id="70" name="object 70"/>
          <p:cNvSpPr/>
          <p:nvPr/>
        </p:nvSpPr>
        <p:spPr>
          <a:xfrm>
            <a:off x="7263884" y="2145101"/>
            <a:ext cx="36195" cy="34925"/>
          </a:xfrm>
          <a:custGeom>
            <a:avLst/>
            <a:gdLst/>
            <a:ahLst/>
            <a:cxnLst/>
            <a:rect l="l" t="t" r="r" b="b"/>
            <a:pathLst>
              <a:path w="36195" h="34925">
                <a:moveTo>
                  <a:pt x="0" y="17324"/>
                </a:moveTo>
                <a:lnTo>
                  <a:pt x="0" y="7756"/>
                </a:lnTo>
                <a:lnTo>
                  <a:pt x="8051" y="0"/>
                </a:lnTo>
                <a:lnTo>
                  <a:pt x="17984" y="0"/>
                </a:lnTo>
                <a:lnTo>
                  <a:pt x="27916" y="0"/>
                </a:lnTo>
                <a:lnTo>
                  <a:pt x="35967" y="7756"/>
                </a:lnTo>
                <a:lnTo>
                  <a:pt x="35967" y="17324"/>
                </a:lnTo>
                <a:lnTo>
                  <a:pt x="35967" y="26891"/>
                </a:lnTo>
                <a:lnTo>
                  <a:pt x="27916" y="34648"/>
                </a:lnTo>
                <a:lnTo>
                  <a:pt x="17984" y="34648"/>
                </a:lnTo>
                <a:lnTo>
                  <a:pt x="8051" y="34648"/>
                </a:lnTo>
                <a:lnTo>
                  <a:pt x="0" y="26891"/>
                </a:lnTo>
                <a:lnTo>
                  <a:pt x="0" y="17324"/>
                </a:lnTo>
                <a:close/>
              </a:path>
            </a:pathLst>
          </a:custGeom>
          <a:ln w="50799">
            <a:solidFill>
              <a:srgbClr val="8F6043"/>
            </a:solidFill>
          </a:ln>
        </p:spPr>
        <p:txBody>
          <a:bodyPr wrap="square" lIns="0" tIns="0" rIns="0" bIns="0" rtlCol="0"/>
          <a:lstStyle/>
          <a:p>
            <a:endParaRPr/>
          </a:p>
        </p:txBody>
      </p:sp>
      <p:sp>
        <p:nvSpPr>
          <p:cNvPr id="71" name="object 71"/>
          <p:cNvSpPr/>
          <p:nvPr/>
        </p:nvSpPr>
        <p:spPr>
          <a:xfrm>
            <a:off x="7132983" y="2284696"/>
            <a:ext cx="186055" cy="31115"/>
          </a:xfrm>
          <a:custGeom>
            <a:avLst/>
            <a:gdLst/>
            <a:ahLst/>
            <a:cxnLst/>
            <a:rect l="l" t="t" r="r" b="b"/>
            <a:pathLst>
              <a:path w="186054" h="31114">
                <a:moveTo>
                  <a:pt x="0" y="0"/>
                </a:moveTo>
                <a:lnTo>
                  <a:pt x="34886" y="18781"/>
                </a:lnTo>
                <a:lnTo>
                  <a:pt x="81378" y="30431"/>
                </a:lnTo>
                <a:lnTo>
                  <a:pt x="92996" y="30952"/>
                </a:lnTo>
                <a:lnTo>
                  <a:pt x="104613" y="30517"/>
                </a:lnTo>
                <a:lnTo>
                  <a:pt x="151064" y="19211"/>
                </a:lnTo>
                <a:lnTo>
                  <a:pt x="174280" y="7820"/>
                </a:lnTo>
                <a:lnTo>
                  <a:pt x="185885" y="689"/>
                </a:lnTo>
              </a:path>
            </a:pathLst>
          </a:custGeom>
          <a:ln w="50799">
            <a:solidFill>
              <a:srgbClr val="8F6043"/>
            </a:solidFill>
          </a:ln>
        </p:spPr>
        <p:txBody>
          <a:bodyPr wrap="square" lIns="0" tIns="0" rIns="0" bIns="0" rtlCol="0"/>
          <a:lstStyle/>
          <a:p>
            <a:endParaRPr/>
          </a:p>
        </p:txBody>
      </p:sp>
      <p:sp>
        <p:nvSpPr>
          <p:cNvPr id="72" name="object 72"/>
          <p:cNvSpPr/>
          <p:nvPr/>
        </p:nvSpPr>
        <p:spPr>
          <a:xfrm>
            <a:off x="7053912" y="2046329"/>
            <a:ext cx="345440" cy="332105"/>
          </a:xfrm>
          <a:custGeom>
            <a:avLst/>
            <a:gdLst/>
            <a:ahLst/>
            <a:cxnLst/>
            <a:rect l="l" t="t" r="r" b="b"/>
            <a:pathLst>
              <a:path w="345439" h="332105">
                <a:moveTo>
                  <a:pt x="0" y="165836"/>
                </a:moveTo>
                <a:lnTo>
                  <a:pt x="5619" y="123588"/>
                </a:lnTo>
                <a:lnTo>
                  <a:pt x="21527" y="85351"/>
                </a:lnTo>
                <a:lnTo>
                  <a:pt x="46296" y="52498"/>
                </a:lnTo>
                <a:lnTo>
                  <a:pt x="78498" y="26406"/>
                </a:lnTo>
                <a:lnTo>
                  <a:pt x="116708" y="8448"/>
                </a:lnTo>
                <a:lnTo>
                  <a:pt x="159497" y="0"/>
                </a:lnTo>
                <a:lnTo>
                  <a:pt x="175805" y="501"/>
                </a:lnTo>
                <a:lnTo>
                  <a:pt x="221460" y="8532"/>
                </a:lnTo>
                <a:lnTo>
                  <a:pt x="261445" y="25396"/>
                </a:lnTo>
                <a:lnTo>
                  <a:pt x="294777" y="49868"/>
                </a:lnTo>
                <a:lnTo>
                  <a:pt x="320474" y="80720"/>
                </a:lnTo>
                <a:lnTo>
                  <a:pt x="337552" y="116725"/>
                </a:lnTo>
                <a:lnTo>
                  <a:pt x="345030" y="156656"/>
                </a:lnTo>
                <a:lnTo>
                  <a:pt x="344460" y="172063"/>
                </a:lnTo>
                <a:lnTo>
                  <a:pt x="335819" y="215346"/>
                </a:lnTo>
                <a:lnTo>
                  <a:pt x="317810" y="253399"/>
                </a:lnTo>
                <a:lnTo>
                  <a:pt x="291752" y="285159"/>
                </a:lnTo>
                <a:lnTo>
                  <a:pt x="258967" y="309564"/>
                </a:lnTo>
                <a:lnTo>
                  <a:pt x="220775" y="325550"/>
                </a:lnTo>
                <a:lnTo>
                  <a:pt x="178496" y="332054"/>
                </a:lnTo>
                <a:lnTo>
                  <a:pt x="162898" y="331471"/>
                </a:lnTo>
                <a:lnTo>
                  <a:pt x="118885" y="322936"/>
                </a:lnTo>
                <a:lnTo>
                  <a:pt x="79994" y="305238"/>
                </a:lnTo>
                <a:lnTo>
                  <a:pt x="47443" y="279682"/>
                </a:lnTo>
                <a:lnTo>
                  <a:pt x="22453" y="247572"/>
                </a:lnTo>
                <a:lnTo>
                  <a:pt x="6242" y="210215"/>
                </a:lnTo>
                <a:lnTo>
                  <a:pt x="28" y="168915"/>
                </a:lnTo>
                <a:lnTo>
                  <a:pt x="0" y="165836"/>
                </a:lnTo>
                <a:close/>
              </a:path>
            </a:pathLst>
          </a:custGeom>
          <a:ln w="50799">
            <a:solidFill>
              <a:srgbClr val="8F6043"/>
            </a:solidFill>
          </a:ln>
        </p:spPr>
        <p:txBody>
          <a:bodyPr wrap="square" lIns="0" tIns="0" rIns="0" bIns="0" rtlCol="0"/>
          <a:lstStyle/>
          <a:p>
            <a:endParaRPr/>
          </a:p>
        </p:txBody>
      </p:sp>
      <p:sp>
        <p:nvSpPr>
          <p:cNvPr id="73" name="object 73"/>
          <p:cNvSpPr/>
          <p:nvPr/>
        </p:nvSpPr>
        <p:spPr>
          <a:xfrm>
            <a:off x="8452386" y="4589008"/>
            <a:ext cx="1171575" cy="351155"/>
          </a:xfrm>
          <a:custGeom>
            <a:avLst/>
            <a:gdLst/>
            <a:ahLst/>
            <a:cxnLst/>
            <a:rect l="l" t="t" r="r" b="b"/>
            <a:pathLst>
              <a:path w="1171575" h="351154">
                <a:moveTo>
                  <a:pt x="0" y="0"/>
                </a:moveTo>
                <a:lnTo>
                  <a:pt x="1171141" y="0"/>
                </a:lnTo>
                <a:lnTo>
                  <a:pt x="1171141" y="350657"/>
                </a:lnTo>
                <a:lnTo>
                  <a:pt x="0" y="350657"/>
                </a:lnTo>
                <a:lnTo>
                  <a:pt x="0" y="0"/>
                </a:lnTo>
                <a:close/>
              </a:path>
            </a:pathLst>
          </a:custGeom>
          <a:solidFill>
            <a:srgbClr val="B38939"/>
          </a:solidFill>
        </p:spPr>
        <p:txBody>
          <a:bodyPr wrap="square" lIns="0" tIns="0" rIns="0" bIns="0" rtlCol="0"/>
          <a:lstStyle/>
          <a:p>
            <a:endParaRPr/>
          </a:p>
        </p:txBody>
      </p:sp>
      <p:sp>
        <p:nvSpPr>
          <p:cNvPr id="74" name="object 74"/>
          <p:cNvSpPr/>
          <p:nvPr/>
        </p:nvSpPr>
        <p:spPr>
          <a:xfrm>
            <a:off x="8452385" y="5007779"/>
            <a:ext cx="948690" cy="351155"/>
          </a:xfrm>
          <a:custGeom>
            <a:avLst/>
            <a:gdLst/>
            <a:ahLst/>
            <a:cxnLst/>
            <a:rect l="l" t="t" r="r" b="b"/>
            <a:pathLst>
              <a:path w="948690" h="351154">
                <a:moveTo>
                  <a:pt x="0" y="0"/>
                </a:moveTo>
                <a:lnTo>
                  <a:pt x="948322" y="0"/>
                </a:lnTo>
                <a:lnTo>
                  <a:pt x="948322" y="350657"/>
                </a:lnTo>
                <a:lnTo>
                  <a:pt x="0" y="350657"/>
                </a:lnTo>
                <a:lnTo>
                  <a:pt x="0" y="0"/>
                </a:lnTo>
                <a:close/>
              </a:path>
            </a:pathLst>
          </a:custGeom>
          <a:solidFill>
            <a:srgbClr val="B38939"/>
          </a:solidFill>
        </p:spPr>
        <p:txBody>
          <a:bodyPr wrap="square" lIns="0" tIns="0" rIns="0" bIns="0" rtlCol="0"/>
          <a:lstStyle/>
          <a:p>
            <a:endParaRPr/>
          </a:p>
        </p:txBody>
      </p:sp>
      <p:sp>
        <p:nvSpPr>
          <p:cNvPr id="75" name="object 75"/>
          <p:cNvSpPr/>
          <p:nvPr/>
        </p:nvSpPr>
        <p:spPr>
          <a:xfrm>
            <a:off x="8452385" y="5448170"/>
            <a:ext cx="257810" cy="351155"/>
          </a:xfrm>
          <a:custGeom>
            <a:avLst/>
            <a:gdLst/>
            <a:ahLst/>
            <a:cxnLst/>
            <a:rect l="l" t="t" r="r" b="b"/>
            <a:pathLst>
              <a:path w="257809" h="351154">
                <a:moveTo>
                  <a:pt x="0" y="0"/>
                </a:moveTo>
                <a:lnTo>
                  <a:pt x="257577" y="0"/>
                </a:lnTo>
                <a:lnTo>
                  <a:pt x="257577" y="350656"/>
                </a:lnTo>
                <a:lnTo>
                  <a:pt x="0" y="350656"/>
                </a:lnTo>
                <a:lnTo>
                  <a:pt x="0" y="0"/>
                </a:lnTo>
                <a:close/>
              </a:path>
            </a:pathLst>
          </a:custGeom>
          <a:solidFill>
            <a:srgbClr val="B38939"/>
          </a:solidFill>
        </p:spPr>
        <p:txBody>
          <a:bodyPr wrap="square" lIns="0" tIns="0" rIns="0" bIns="0" rtlCol="0"/>
          <a:lstStyle/>
          <a:p>
            <a:endParaRPr/>
          </a:p>
        </p:txBody>
      </p:sp>
      <p:sp>
        <p:nvSpPr>
          <p:cNvPr id="76" name="object 76"/>
          <p:cNvSpPr/>
          <p:nvPr/>
        </p:nvSpPr>
        <p:spPr>
          <a:xfrm>
            <a:off x="8463526" y="5872811"/>
            <a:ext cx="101600" cy="351155"/>
          </a:xfrm>
          <a:custGeom>
            <a:avLst/>
            <a:gdLst/>
            <a:ahLst/>
            <a:cxnLst/>
            <a:rect l="l" t="t" r="r" b="b"/>
            <a:pathLst>
              <a:path w="101600" h="351154">
                <a:moveTo>
                  <a:pt x="0" y="0"/>
                </a:moveTo>
                <a:lnTo>
                  <a:pt x="101603" y="0"/>
                </a:lnTo>
                <a:lnTo>
                  <a:pt x="101603" y="350656"/>
                </a:lnTo>
                <a:lnTo>
                  <a:pt x="0" y="350656"/>
                </a:lnTo>
                <a:lnTo>
                  <a:pt x="0" y="0"/>
                </a:lnTo>
                <a:close/>
              </a:path>
            </a:pathLst>
          </a:custGeom>
          <a:solidFill>
            <a:srgbClr val="B38939"/>
          </a:solidFill>
        </p:spPr>
        <p:txBody>
          <a:bodyPr wrap="square" lIns="0" tIns="0" rIns="0" bIns="0" rtlCol="0"/>
          <a:lstStyle/>
          <a:p>
            <a:endParaRPr/>
          </a:p>
        </p:txBody>
      </p:sp>
      <p:sp>
        <p:nvSpPr>
          <p:cNvPr id="77" name="object 77"/>
          <p:cNvSpPr/>
          <p:nvPr/>
        </p:nvSpPr>
        <p:spPr>
          <a:xfrm>
            <a:off x="9073640" y="3135549"/>
            <a:ext cx="549910" cy="1012825"/>
          </a:xfrm>
          <a:custGeom>
            <a:avLst/>
            <a:gdLst/>
            <a:ahLst/>
            <a:cxnLst/>
            <a:rect l="l" t="t" r="r" b="b"/>
            <a:pathLst>
              <a:path w="549909" h="1012825">
                <a:moveTo>
                  <a:pt x="137472" y="1012267"/>
                </a:moveTo>
                <a:lnTo>
                  <a:pt x="137472" y="274943"/>
                </a:lnTo>
                <a:lnTo>
                  <a:pt x="0" y="274943"/>
                </a:lnTo>
                <a:lnTo>
                  <a:pt x="274943" y="0"/>
                </a:lnTo>
                <a:lnTo>
                  <a:pt x="549888" y="274943"/>
                </a:lnTo>
                <a:lnTo>
                  <a:pt x="412415" y="274943"/>
                </a:lnTo>
                <a:lnTo>
                  <a:pt x="412415" y="1012267"/>
                </a:lnTo>
                <a:lnTo>
                  <a:pt x="137472" y="1012267"/>
                </a:lnTo>
                <a:close/>
              </a:path>
            </a:pathLst>
          </a:custGeom>
          <a:ln w="38099">
            <a:solidFill>
              <a:srgbClr val="919191"/>
            </a:solidFill>
          </a:ln>
        </p:spPr>
        <p:txBody>
          <a:bodyPr wrap="square" lIns="0" tIns="0" rIns="0" bIns="0" rtlCol="0"/>
          <a:lstStyle/>
          <a:p>
            <a:endParaRPr/>
          </a:p>
        </p:txBody>
      </p:sp>
      <p:sp>
        <p:nvSpPr>
          <p:cNvPr id="78" name="object 78"/>
          <p:cNvSpPr/>
          <p:nvPr/>
        </p:nvSpPr>
        <p:spPr>
          <a:xfrm>
            <a:off x="9133861" y="2461499"/>
            <a:ext cx="524510" cy="419734"/>
          </a:xfrm>
          <a:custGeom>
            <a:avLst/>
            <a:gdLst/>
            <a:ahLst/>
            <a:cxnLst/>
            <a:rect l="l" t="t" r="r" b="b"/>
            <a:pathLst>
              <a:path w="524509" h="419735">
                <a:moveTo>
                  <a:pt x="0" y="104930"/>
                </a:moveTo>
                <a:lnTo>
                  <a:pt x="314593" y="104930"/>
                </a:lnTo>
                <a:lnTo>
                  <a:pt x="314593" y="0"/>
                </a:lnTo>
                <a:lnTo>
                  <a:pt x="524455" y="209861"/>
                </a:lnTo>
                <a:lnTo>
                  <a:pt x="314593" y="419723"/>
                </a:lnTo>
                <a:lnTo>
                  <a:pt x="314593" y="314792"/>
                </a:lnTo>
                <a:lnTo>
                  <a:pt x="0" y="314792"/>
                </a:lnTo>
                <a:lnTo>
                  <a:pt x="0" y="104930"/>
                </a:lnTo>
                <a:close/>
              </a:path>
            </a:pathLst>
          </a:custGeom>
          <a:ln w="50799">
            <a:solidFill>
              <a:srgbClr val="8F6043"/>
            </a:solidFill>
          </a:ln>
        </p:spPr>
        <p:txBody>
          <a:bodyPr wrap="square" lIns="0" tIns="0" rIns="0" bIns="0" rtlCol="0"/>
          <a:lstStyle/>
          <a:p>
            <a:endParaRPr/>
          </a:p>
        </p:txBody>
      </p:sp>
      <p:sp>
        <p:nvSpPr>
          <p:cNvPr id="79" name="object 79"/>
          <p:cNvSpPr/>
          <p:nvPr/>
        </p:nvSpPr>
        <p:spPr>
          <a:xfrm>
            <a:off x="8230887" y="2338225"/>
            <a:ext cx="487680" cy="588010"/>
          </a:xfrm>
          <a:custGeom>
            <a:avLst/>
            <a:gdLst/>
            <a:ahLst/>
            <a:cxnLst/>
            <a:rect l="l" t="t" r="r" b="b"/>
            <a:pathLst>
              <a:path w="487679" h="588010">
                <a:moveTo>
                  <a:pt x="487561" y="440668"/>
                </a:moveTo>
                <a:lnTo>
                  <a:pt x="243780" y="440668"/>
                </a:lnTo>
                <a:lnTo>
                  <a:pt x="243780" y="587558"/>
                </a:lnTo>
                <a:lnTo>
                  <a:pt x="0" y="293778"/>
                </a:lnTo>
                <a:lnTo>
                  <a:pt x="243780" y="0"/>
                </a:lnTo>
                <a:lnTo>
                  <a:pt x="243780" y="146889"/>
                </a:lnTo>
                <a:lnTo>
                  <a:pt x="487561" y="146889"/>
                </a:lnTo>
                <a:lnTo>
                  <a:pt x="487561" y="440668"/>
                </a:lnTo>
                <a:close/>
              </a:path>
            </a:pathLst>
          </a:custGeom>
          <a:ln w="38099">
            <a:solidFill>
              <a:srgbClr val="919191"/>
            </a:solidFill>
          </a:ln>
        </p:spPr>
        <p:txBody>
          <a:bodyPr wrap="square" lIns="0" tIns="0" rIns="0" bIns="0" rtlCol="0"/>
          <a:lstStyle/>
          <a:p>
            <a:endParaRPr/>
          </a:p>
        </p:txBody>
      </p:sp>
      <p:sp>
        <p:nvSpPr>
          <p:cNvPr id="80" name="object 80"/>
          <p:cNvSpPr/>
          <p:nvPr/>
        </p:nvSpPr>
        <p:spPr>
          <a:xfrm>
            <a:off x="3418427" y="3666741"/>
            <a:ext cx="916305" cy="746760"/>
          </a:xfrm>
          <a:custGeom>
            <a:avLst/>
            <a:gdLst/>
            <a:ahLst/>
            <a:cxnLst/>
            <a:rect l="l" t="t" r="r" b="b"/>
            <a:pathLst>
              <a:path w="916305" h="746760">
                <a:moveTo>
                  <a:pt x="687097" y="0"/>
                </a:moveTo>
                <a:lnTo>
                  <a:pt x="687097" y="373345"/>
                </a:lnTo>
                <a:lnTo>
                  <a:pt x="916130" y="373345"/>
                </a:lnTo>
                <a:lnTo>
                  <a:pt x="458065" y="746691"/>
                </a:lnTo>
                <a:lnTo>
                  <a:pt x="0" y="373345"/>
                </a:lnTo>
                <a:lnTo>
                  <a:pt x="229033" y="373345"/>
                </a:lnTo>
                <a:lnTo>
                  <a:pt x="229033" y="0"/>
                </a:lnTo>
                <a:lnTo>
                  <a:pt x="687097" y="0"/>
                </a:lnTo>
                <a:close/>
              </a:path>
            </a:pathLst>
          </a:custGeom>
          <a:ln w="38099">
            <a:solidFill>
              <a:srgbClr val="919191"/>
            </a:solidFill>
          </a:ln>
        </p:spPr>
        <p:txBody>
          <a:bodyPr wrap="square" lIns="0" tIns="0" rIns="0" bIns="0" rtlCol="0"/>
          <a:lstStyle/>
          <a:p>
            <a:endParaRPr/>
          </a:p>
        </p:txBody>
      </p:sp>
      <p:sp>
        <p:nvSpPr>
          <p:cNvPr id="81" name="object 81"/>
          <p:cNvSpPr txBox="1"/>
          <p:nvPr/>
        </p:nvSpPr>
        <p:spPr>
          <a:xfrm>
            <a:off x="1881237" y="3650722"/>
            <a:ext cx="1350010" cy="846386"/>
          </a:xfrm>
          <a:prstGeom prst="rect">
            <a:avLst/>
          </a:prstGeom>
        </p:spPr>
        <p:txBody>
          <a:bodyPr vert="horz" wrap="square" lIns="0" tIns="0" rIns="0" bIns="0" rtlCol="0">
            <a:spAutoFit/>
          </a:bodyPr>
          <a:lstStyle/>
          <a:p>
            <a:pPr marL="12700" marR="5080" indent="60960">
              <a:lnSpc>
                <a:spcPts val="3300"/>
              </a:lnSpc>
            </a:pPr>
            <a:r>
              <a:rPr sz="2800" dirty="0">
                <a:solidFill>
                  <a:srgbClr val="534239"/>
                </a:solidFill>
                <a:latin typeface="Calibri"/>
                <a:cs typeface="Calibri"/>
              </a:rPr>
              <a:t>One-hot encoding</a:t>
            </a:r>
            <a:endParaRPr sz="2800" dirty="0">
              <a:latin typeface="Calibri"/>
              <a:cs typeface="Calibri"/>
            </a:endParaRPr>
          </a:p>
        </p:txBody>
      </p:sp>
      <p:sp>
        <p:nvSpPr>
          <p:cNvPr id="82" name="object 82"/>
          <p:cNvSpPr txBox="1"/>
          <p:nvPr/>
        </p:nvSpPr>
        <p:spPr>
          <a:xfrm>
            <a:off x="6948625" y="4170941"/>
            <a:ext cx="3898632" cy="430887"/>
          </a:xfrm>
          <a:prstGeom prst="rect">
            <a:avLst/>
          </a:prstGeom>
        </p:spPr>
        <p:txBody>
          <a:bodyPr vert="horz" wrap="square" lIns="0" tIns="0" rIns="0" bIns="0" rtlCol="0">
            <a:spAutoFit/>
          </a:bodyPr>
          <a:lstStyle/>
          <a:p>
            <a:pPr marL="12700"/>
            <a:r>
              <a:rPr sz="2800" dirty="0">
                <a:solidFill>
                  <a:srgbClr val="534239"/>
                </a:solidFill>
                <a:latin typeface="Calibri"/>
                <a:cs typeface="Calibri"/>
              </a:rPr>
              <a:t>ProbabiliIes of </a:t>
            </a:r>
            <a:r>
              <a:rPr sz="2800" dirty="0" smtClean="0">
                <a:solidFill>
                  <a:srgbClr val="534239"/>
                </a:solidFill>
                <a:latin typeface="Calibri"/>
                <a:cs typeface="Calibri"/>
              </a:rPr>
              <a:t>ac</a:t>
            </a:r>
            <a:r>
              <a:rPr lang="fr-CA" sz="2800" dirty="0" smtClean="0">
                <a:solidFill>
                  <a:srgbClr val="534239"/>
                </a:solidFill>
                <a:latin typeface="Calibri"/>
                <a:cs typeface="Calibri"/>
              </a:rPr>
              <a:t>ti</a:t>
            </a:r>
            <a:r>
              <a:rPr sz="2800" dirty="0" err="1" smtClean="0">
                <a:solidFill>
                  <a:srgbClr val="534239"/>
                </a:solidFill>
                <a:latin typeface="Calibri"/>
                <a:cs typeface="Calibri"/>
              </a:rPr>
              <a:t>ons</a:t>
            </a:r>
            <a:endParaRPr sz="2800" dirty="0">
              <a:latin typeface="Calibri"/>
              <a:cs typeface="Calibri"/>
            </a:endParaRPr>
          </a:p>
        </p:txBody>
      </p:sp>
      <p:sp>
        <p:nvSpPr>
          <p:cNvPr id="83" name="object 83"/>
          <p:cNvSpPr txBox="1"/>
          <p:nvPr/>
        </p:nvSpPr>
        <p:spPr>
          <a:xfrm>
            <a:off x="7703748" y="3634875"/>
            <a:ext cx="1347470" cy="430887"/>
          </a:xfrm>
          <a:prstGeom prst="rect">
            <a:avLst/>
          </a:prstGeom>
        </p:spPr>
        <p:txBody>
          <a:bodyPr vert="horz" wrap="square" lIns="0" tIns="0" rIns="0" bIns="0" rtlCol="0">
            <a:spAutoFit/>
          </a:bodyPr>
          <a:lstStyle/>
          <a:p>
            <a:pPr marL="12700"/>
            <a:r>
              <a:rPr sz="2800" dirty="0">
                <a:solidFill>
                  <a:srgbClr val="534239"/>
                </a:solidFill>
                <a:latin typeface="Calibri"/>
                <a:cs typeface="Calibri"/>
              </a:rPr>
              <a:t>Sampling</a:t>
            </a:r>
            <a:endParaRPr sz="2800">
              <a:latin typeface="Calibri"/>
              <a:cs typeface="Calibri"/>
            </a:endParaRPr>
          </a:p>
        </p:txBody>
      </p:sp>
      <p:sp>
        <p:nvSpPr>
          <p:cNvPr id="84" name="object 84"/>
          <p:cNvSpPr txBox="1"/>
          <p:nvPr/>
        </p:nvSpPr>
        <p:spPr>
          <a:xfrm>
            <a:off x="8416171" y="1443316"/>
            <a:ext cx="1163320" cy="846386"/>
          </a:xfrm>
          <a:prstGeom prst="rect">
            <a:avLst/>
          </a:prstGeom>
        </p:spPr>
        <p:txBody>
          <a:bodyPr vert="horz" wrap="square" lIns="0" tIns="0" rIns="0" bIns="0" rtlCol="0">
            <a:spAutoFit/>
          </a:bodyPr>
          <a:lstStyle/>
          <a:p>
            <a:pPr marL="134620" marR="5080" indent="-122555">
              <a:lnSpc>
                <a:spcPts val="3300"/>
              </a:lnSpc>
            </a:pPr>
            <a:r>
              <a:rPr sz="2800" dirty="0">
                <a:solidFill>
                  <a:srgbClr val="534239"/>
                </a:solidFill>
                <a:latin typeface="Calibri"/>
                <a:cs typeface="Calibri"/>
              </a:rPr>
              <a:t>Execute </a:t>
            </a:r>
            <a:r>
              <a:rPr sz="2800" dirty="0" smtClean="0">
                <a:solidFill>
                  <a:srgbClr val="534239"/>
                </a:solidFill>
                <a:latin typeface="Calibri"/>
                <a:cs typeface="Calibri"/>
              </a:rPr>
              <a:t>ac</a:t>
            </a:r>
            <a:r>
              <a:rPr lang="fr-CA" sz="2800" dirty="0" smtClean="0">
                <a:solidFill>
                  <a:srgbClr val="534239"/>
                </a:solidFill>
                <a:latin typeface="Calibri"/>
                <a:cs typeface="Calibri"/>
              </a:rPr>
              <a:t>ti</a:t>
            </a:r>
            <a:r>
              <a:rPr sz="2800" dirty="0" smtClean="0">
                <a:solidFill>
                  <a:srgbClr val="534239"/>
                </a:solidFill>
                <a:latin typeface="Calibri"/>
                <a:cs typeface="Calibri"/>
              </a:rPr>
              <a:t>on</a:t>
            </a:r>
            <a:endParaRPr sz="2800" dirty="0">
              <a:latin typeface="Calibri"/>
              <a:cs typeface="Calibri"/>
            </a:endParaRPr>
          </a:p>
        </p:txBody>
      </p:sp>
      <p:sp>
        <p:nvSpPr>
          <p:cNvPr id="85" name="object 85"/>
          <p:cNvSpPr/>
          <p:nvPr/>
        </p:nvSpPr>
        <p:spPr>
          <a:xfrm>
            <a:off x="5350495" y="4575869"/>
            <a:ext cx="1703705" cy="1702435"/>
          </a:xfrm>
          <a:custGeom>
            <a:avLst/>
            <a:gdLst/>
            <a:ahLst/>
            <a:cxnLst/>
            <a:rect l="l" t="t" r="r" b="b"/>
            <a:pathLst>
              <a:path w="1703704" h="1702435">
                <a:moveTo>
                  <a:pt x="0" y="0"/>
                </a:moveTo>
                <a:lnTo>
                  <a:pt x="0" y="1701904"/>
                </a:lnTo>
                <a:lnTo>
                  <a:pt x="1703416" y="1187606"/>
                </a:lnTo>
                <a:lnTo>
                  <a:pt x="1703416" y="514297"/>
                </a:lnTo>
                <a:lnTo>
                  <a:pt x="0" y="0"/>
                </a:lnTo>
                <a:close/>
              </a:path>
            </a:pathLst>
          </a:custGeom>
          <a:solidFill>
            <a:srgbClr val="B38939"/>
          </a:solidFill>
        </p:spPr>
        <p:txBody>
          <a:bodyPr wrap="square" lIns="0" tIns="0" rIns="0" bIns="0" rtlCol="0"/>
          <a:lstStyle/>
          <a:p>
            <a:endParaRPr/>
          </a:p>
        </p:txBody>
      </p:sp>
      <p:sp>
        <p:nvSpPr>
          <p:cNvPr id="86" name="object 86"/>
          <p:cNvSpPr/>
          <p:nvPr/>
        </p:nvSpPr>
        <p:spPr>
          <a:xfrm>
            <a:off x="5350495" y="4575869"/>
            <a:ext cx="1703705" cy="1702435"/>
          </a:xfrm>
          <a:custGeom>
            <a:avLst/>
            <a:gdLst/>
            <a:ahLst/>
            <a:cxnLst/>
            <a:rect l="l" t="t" r="r" b="b"/>
            <a:pathLst>
              <a:path w="1703704" h="1702435">
                <a:moveTo>
                  <a:pt x="0" y="0"/>
                </a:moveTo>
                <a:lnTo>
                  <a:pt x="1703416" y="514297"/>
                </a:lnTo>
                <a:lnTo>
                  <a:pt x="1703416" y="1187605"/>
                </a:lnTo>
                <a:lnTo>
                  <a:pt x="0" y="1701903"/>
                </a:lnTo>
                <a:lnTo>
                  <a:pt x="0" y="0"/>
                </a:lnTo>
                <a:close/>
              </a:path>
            </a:pathLst>
          </a:custGeom>
          <a:ln w="31749">
            <a:solidFill>
              <a:srgbClr val="8F6043"/>
            </a:solidFill>
          </a:ln>
        </p:spPr>
        <p:txBody>
          <a:bodyPr wrap="square" lIns="0" tIns="0" rIns="0" bIns="0" rtlCol="0"/>
          <a:lstStyle/>
          <a:p>
            <a:endParaRPr/>
          </a:p>
        </p:txBody>
      </p:sp>
      <p:sp>
        <p:nvSpPr>
          <p:cNvPr id="87" name="object 87"/>
          <p:cNvSpPr txBox="1"/>
          <p:nvPr/>
        </p:nvSpPr>
        <p:spPr>
          <a:xfrm>
            <a:off x="5431234" y="5014914"/>
            <a:ext cx="2119630" cy="1384995"/>
          </a:xfrm>
          <a:prstGeom prst="rect">
            <a:avLst/>
          </a:prstGeom>
        </p:spPr>
        <p:txBody>
          <a:bodyPr vert="horz" wrap="square" lIns="0" tIns="0" rIns="0" bIns="0" rtlCol="0">
            <a:spAutoFit/>
          </a:bodyPr>
          <a:lstStyle/>
          <a:p>
            <a:pPr marL="12700" marR="706120" indent="210820">
              <a:lnSpc>
                <a:spcPts val="3300"/>
              </a:lnSpc>
            </a:pPr>
            <a:r>
              <a:rPr sz="2800" dirty="0">
                <a:solidFill>
                  <a:srgbClr val="FFFFFF"/>
                </a:solidFill>
                <a:latin typeface="Calibri"/>
                <a:cs typeface="Calibri"/>
              </a:rPr>
              <a:t>Neural Networks</a:t>
            </a:r>
            <a:endParaRPr sz="2800" dirty="0">
              <a:latin typeface="Calibri"/>
              <a:cs typeface="Calibri"/>
            </a:endParaRPr>
          </a:p>
          <a:p>
            <a:pPr marL="1164590">
              <a:spcBef>
                <a:spcPts val="890"/>
              </a:spcBef>
            </a:pPr>
            <a:r>
              <a:rPr lang="fr-CA" sz="2750" dirty="0" smtClean="0">
                <a:latin typeface="Symbol" panose="05050102010706020507" pitchFamily="18" charset="2"/>
                <a:cs typeface="DejaVu Sans"/>
              </a:rPr>
              <a:t>p</a:t>
            </a:r>
            <a:r>
              <a:rPr sz="2750" dirty="0" smtClean="0">
                <a:latin typeface="Tahoma"/>
                <a:cs typeface="Tahoma"/>
              </a:rPr>
              <a:t>(</a:t>
            </a:r>
            <a:r>
              <a:rPr sz="2750" i="1" dirty="0" err="1" smtClean="0">
                <a:latin typeface="Arial"/>
                <a:cs typeface="Arial"/>
              </a:rPr>
              <a:t>a|s</a:t>
            </a:r>
            <a:r>
              <a:rPr sz="2750" dirty="0">
                <a:latin typeface="Tahoma"/>
                <a:cs typeface="Tahoma"/>
              </a:rPr>
              <a:t>)</a:t>
            </a:r>
          </a:p>
        </p:txBody>
      </p:sp>
      <p:graphicFrame>
        <p:nvGraphicFramePr>
          <p:cNvPr id="35" name="object 35"/>
          <p:cNvGraphicFramePr>
            <a:graphicFrameLocks noGrp="1"/>
          </p:cNvGraphicFramePr>
          <p:nvPr>
            <p:extLst>
              <p:ext uri="{D42A27DB-BD31-4B8C-83A1-F6EECF244321}">
                <p14:modId xmlns:p14="http://schemas.microsoft.com/office/powerpoint/2010/main" val="79694077"/>
              </p:ext>
            </p:extLst>
          </p:nvPr>
        </p:nvGraphicFramePr>
        <p:xfrm>
          <a:off x="2658329" y="4564100"/>
          <a:ext cx="1824153" cy="1704998"/>
        </p:xfrm>
        <a:graphic>
          <a:graphicData uri="http://schemas.openxmlformats.org/drawingml/2006/table">
            <a:tbl>
              <a:tblPr firstRow="1" bandRow="1">
                <a:tableStyleId>{2D5ABB26-0587-4C30-8999-92F81FD0307C}</a:tableStyleId>
              </a:tblPr>
              <a:tblGrid>
                <a:gridCol w="456038"/>
                <a:gridCol w="456038"/>
                <a:gridCol w="456039"/>
                <a:gridCol w="456038"/>
              </a:tblGrid>
              <a:tr h="430603">
                <a:tc>
                  <a:txBody>
                    <a:bodyPr/>
                    <a:lstStyle/>
                    <a:p>
                      <a:pPr marL="147320">
                        <a:lnSpc>
                          <a:spcPct val="100000"/>
                        </a:lnSpc>
                      </a:pPr>
                      <a:r>
                        <a:rPr sz="2400" dirty="0">
                          <a:latin typeface="Calibri"/>
                          <a:cs typeface="Calibri"/>
                        </a:rPr>
                        <a:t>0</a:t>
                      </a:r>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c>
                  <a:txBody>
                    <a:bodyPr/>
                    <a:lstStyle/>
                    <a:p>
                      <a:pPr marL="147320">
                        <a:lnSpc>
                          <a:spcPct val="100000"/>
                        </a:lnSpc>
                      </a:pPr>
                      <a:r>
                        <a:rPr sz="2400" dirty="0">
                          <a:latin typeface="Calibri"/>
                          <a:cs typeface="Calibri"/>
                        </a:rPr>
                        <a:t>0</a:t>
                      </a:r>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c>
                  <a:txBody>
                    <a:bodyPr/>
                    <a:lstStyle/>
                    <a:p>
                      <a:pPr marL="147320">
                        <a:lnSpc>
                          <a:spcPct val="100000"/>
                        </a:lnSpc>
                      </a:pPr>
                      <a:r>
                        <a:rPr sz="2400" dirty="0">
                          <a:latin typeface="Calibri"/>
                          <a:cs typeface="Calibri"/>
                        </a:rPr>
                        <a:t>0</a:t>
                      </a:r>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c>
                  <a:txBody>
                    <a:bodyPr/>
                    <a:lstStyle/>
                    <a:p>
                      <a:pPr marL="147320">
                        <a:lnSpc>
                          <a:spcPct val="100000"/>
                        </a:lnSpc>
                      </a:pPr>
                      <a:r>
                        <a:rPr sz="2400" dirty="0">
                          <a:latin typeface="Calibri"/>
                          <a:cs typeface="Calibri"/>
                        </a:rPr>
                        <a:t>0</a:t>
                      </a:r>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r>
              <a:tr h="424798">
                <a:tc>
                  <a:txBody>
                    <a:bodyPr/>
                    <a:lstStyle/>
                    <a:p>
                      <a:pPr marL="147320">
                        <a:lnSpc>
                          <a:spcPct val="100000"/>
                        </a:lnSpc>
                      </a:pPr>
                      <a:r>
                        <a:rPr sz="2400" dirty="0">
                          <a:latin typeface="Calibri"/>
                          <a:cs typeface="Calibri"/>
                        </a:rPr>
                        <a:t>0</a:t>
                      </a:r>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c>
                  <a:txBody>
                    <a:bodyPr/>
                    <a:lstStyle/>
                    <a:p>
                      <a:pPr marL="147320">
                        <a:lnSpc>
                          <a:spcPct val="100000"/>
                        </a:lnSpc>
                      </a:pPr>
                      <a:r>
                        <a:rPr sz="2400" dirty="0">
                          <a:latin typeface="Calibri"/>
                          <a:cs typeface="Calibri"/>
                        </a:rPr>
                        <a:t>1</a:t>
                      </a:r>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c>
                  <a:txBody>
                    <a:bodyPr/>
                    <a:lstStyle/>
                    <a:p>
                      <a:pPr marL="147320">
                        <a:lnSpc>
                          <a:spcPct val="100000"/>
                        </a:lnSpc>
                      </a:pPr>
                      <a:r>
                        <a:rPr sz="2400" dirty="0">
                          <a:latin typeface="Calibri"/>
                          <a:cs typeface="Calibri"/>
                        </a:rPr>
                        <a:t>0</a:t>
                      </a:r>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c>
                  <a:txBody>
                    <a:bodyPr/>
                    <a:lstStyle/>
                    <a:p>
                      <a:pPr marL="147320">
                        <a:lnSpc>
                          <a:spcPct val="100000"/>
                        </a:lnSpc>
                      </a:pPr>
                      <a:r>
                        <a:rPr sz="2400" dirty="0">
                          <a:latin typeface="Calibri"/>
                          <a:cs typeface="Calibri"/>
                        </a:rPr>
                        <a:t>0</a:t>
                      </a:r>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r>
              <a:tr h="424799">
                <a:tc>
                  <a:txBody>
                    <a:bodyPr/>
                    <a:lstStyle/>
                    <a:p>
                      <a:pPr marL="147320">
                        <a:lnSpc>
                          <a:spcPct val="100000"/>
                        </a:lnSpc>
                      </a:pPr>
                      <a:r>
                        <a:rPr sz="2400" dirty="0">
                          <a:latin typeface="Calibri"/>
                          <a:cs typeface="Calibri"/>
                        </a:rPr>
                        <a:t>0</a:t>
                      </a:r>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c>
                  <a:txBody>
                    <a:bodyPr/>
                    <a:lstStyle/>
                    <a:p>
                      <a:pPr marL="147320">
                        <a:lnSpc>
                          <a:spcPct val="100000"/>
                        </a:lnSpc>
                      </a:pPr>
                      <a:r>
                        <a:rPr sz="2400" dirty="0">
                          <a:latin typeface="Calibri"/>
                          <a:cs typeface="Calibri"/>
                        </a:rPr>
                        <a:t>0</a:t>
                      </a:r>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c>
                  <a:txBody>
                    <a:bodyPr/>
                    <a:lstStyle/>
                    <a:p>
                      <a:pPr marL="147320">
                        <a:lnSpc>
                          <a:spcPct val="100000"/>
                        </a:lnSpc>
                      </a:pPr>
                      <a:r>
                        <a:rPr sz="2400" dirty="0">
                          <a:latin typeface="Calibri"/>
                          <a:cs typeface="Calibri"/>
                        </a:rPr>
                        <a:t>0</a:t>
                      </a:r>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c>
                  <a:txBody>
                    <a:bodyPr/>
                    <a:lstStyle/>
                    <a:p>
                      <a:pPr marL="147320">
                        <a:lnSpc>
                          <a:spcPct val="100000"/>
                        </a:lnSpc>
                      </a:pPr>
                      <a:r>
                        <a:rPr sz="2400" dirty="0">
                          <a:latin typeface="Calibri"/>
                          <a:cs typeface="Calibri"/>
                        </a:rPr>
                        <a:t>0</a:t>
                      </a:r>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r>
              <a:tr h="424798">
                <a:tc>
                  <a:txBody>
                    <a:bodyPr/>
                    <a:lstStyle/>
                    <a:p>
                      <a:pPr marL="147320">
                        <a:lnSpc>
                          <a:spcPct val="100000"/>
                        </a:lnSpc>
                      </a:pPr>
                      <a:r>
                        <a:rPr sz="2400" dirty="0">
                          <a:latin typeface="Calibri"/>
                          <a:cs typeface="Calibri"/>
                        </a:rPr>
                        <a:t>0</a:t>
                      </a:r>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c>
                  <a:txBody>
                    <a:bodyPr/>
                    <a:lstStyle/>
                    <a:p>
                      <a:pPr marL="147320">
                        <a:lnSpc>
                          <a:spcPct val="100000"/>
                        </a:lnSpc>
                      </a:pPr>
                      <a:r>
                        <a:rPr sz="2400" dirty="0">
                          <a:latin typeface="Calibri"/>
                          <a:cs typeface="Calibri"/>
                        </a:rPr>
                        <a:t>0</a:t>
                      </a:r>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c>
                  <a:txBody>
                    <a:bodyPr/>
                    <a:lstStyle/>
                    <a:p>
                      <a:pPr marL="147320">
                        <a:lnSpc>
                          <a:spcPct val="100000"/>
                        </a:lnSpc>
                      </a:pPr>
                      <a:r>
                        <a:rPr sz="2400" dirty="0">
                          <a:latin typeface="Calibri"/>
                          <a:cs typeface="Calibri"/>
                        </a:rPr>
                        <a:t>0</a:t>
                      </a:r>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c>
                  <a:txBody>
                    <a:bodyPr/>
                    <a:lstStyle/>
                    <a:p>
                      <a:pPr marL="147320">
                        <a:lnSpc>
                          <a:spcPct val="100000"/>
                        </a:lnSpc>
                      </a:pPr>
                      <a:r>
                        <a:rPr sz="2400" dirty="0">
                          <a:latin typeface="Calibri"/>
                          <a:cs typeface="Calibri"/>
                        </a:rPr>
                        <a:t>0</a:t>
                      </a:r>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r>
            </a:tbl>
          </a:graphicData>
        </a:graphic>
      </p:graphicFrame>
      <p:graphicFrame>
        <p:nvGraphicFramePr>
          <p:cNvPr id="49" name="object 49"/>
          <p:cNvGraphicFramePr>
            <a:graphicFrameLocks noGrp="1"/>
          </p:cNvGraphicFramePr>
          <p:nvPr>
            <p:extLst>
              <p:ext uri="{D42A27DB-BD31-4B8C-83A1-F6EECF244321}">
                <p14:modId xmlns:p14="http://schemas.microsoft.com/office/powerpoint/2010/main" val="3487426939"/>
              </p:ext>
            </p:extLst>
          </p:nvPr>
        </p:nvGraphicFramePr>
        <p:xfrm>
          <a:off x="2546917" y="1478427"/>
          <a:ext cx="2313036" cy="2067431"/>
        </p:xfrm>
        <a:graphic>
          <a:graphicData uri="http://schemas.openxmlformats.org/drawingml/2006/table">
            <a:tbl>
              <a:tblPr firstRow="1" bandRow="1">
                <a:tableStyleId>{2D5ABB26-0587-4C30-8999-92F81FD0307C}</a:tableStyleId>
              </a:tblPr>
              <a:tblGrid>
                <a:gridCol w="578259"/>
                <a:gridCol w="578259"/>
                <a:gridCol w="578259"/>
                <a:gridCol w="578259"/>
              </a:tblGrid>
              <a:tr h="522137">
                <a:tc>
                  <a:txBody>
                    <a:bodyPr/>
                    <a:lstStyle/>
                    <a:p>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c>
                  <a:txBody>
                    <a:bodyPr/>
                    <a:lstStyle/>
                    <a:p>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c>
                  <a:txBody>
                    <a:bodyPr/>
                    <a:lstStyle/>
                    <a:p>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c>
                  <a:txBody>
                    <a:bodyPr/>
                    <a:lstStyle/>
                    <a:p>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r>
              <a:tr h="515098">
                <a:tc>
                  <a:txBody>
                    <a:bodyPr/>
                    <a:lstStyle/>
                    <a:p>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c>
                  <a:txBody>
                    <a:bodyPr/>
                    <a:lstStyle/>
                    <a:p>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c>
                  <a:txBody>
                    <a:bodyPr/>
                    <a:lstStyle/>
                    <a:p>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c>
                  <a:txBody>
                    <a:bodyPr/>
                    <a:lstStyle/>
                    <a:p>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r>
              <a:tr h="515098">
                <a:tc>
                  <a:txBody>
                    <a:bodyPr/>
                    <a:lstStyle/>
                    <a:p>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c>
                  <a:txBody>
                    <a:bodyPr/>
                    <a:lstStyle/>
                    <a:p>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c>
                  <a:txBody>
                    <a:bodyPr/>
                    <a:lstStyle/>
                    <a:p>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c>
                  <a:txBody>
                    <a:bodyPr/>
                    <a:lstStyle/>
                    <a:p>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r>
              <a:tr h="515098">
                <a:tc>
                  <a:txBody>
                    <a:bodyPr/>
                    <a:lstStyle/>
                    <a:p>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c>
                  <a:txBody>
                    <a:bodyPr/>
                    <a:lstStyle/>
                    <a:p>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c>
                  <a:txBody>
                    <a:bodyPr/>
                    <a:lstStyle/>
                    <a:p>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c>
                  <a:txBody>
                    <a:bodyPr/>
                    <a:lstStyle/>
                    <a:p>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r>
            </a:tbl>
          </a:graphicData>
        </a:graphic>
      </p:graphicFrame>
      <p:graphicFrame>
        <p:nvGraphicFramePr>
          <p:cNvPr id="61" name="object 61"/>
          <p:cNvGraphicFramePr>
            <a:graphicFrameLocks noGrp="1"/>
          </p:cNvGraphicFramePr>
          <p:nvPr>
            <p:extLst>
              <p:ext uri="{D42A27DB-BD31-4B8C-83A1-F6EECF244321}">
                <p14:modId xmlns:p14="http://schemas.microsoft.com/office/powerpoint/2010/main" val="4035034714"/>
              </p:ext>
            </p:extLst>
          </p:nvPr>
        </p:nvGraphicFramePr>
        <p:xfrm>
          <a:off x="5784664" y="1449839"/>
          <a:ext cx="2327922" cy="2067431"/>
        </p:xfrm>
        <a:graphic>
          <a:graphicData uri="http://schemas.openxmlformats.org/drawingml/2006/table">
            <a:tbl>
              <a:tblPr firstRow="1" bandRow="1">
                <a:tableStyleId>{2D5ABB26-0587-4C30-8999-92F81FD0307C}</a:tableStyleId>
              </a:tblPr>
              <a:tblGrid>
                <a:gridCol w="593144"/>
                <a:gridCol w="578260"/>
                <a:gridCol w="578259"/>
                <a:gridCol w="578259"/>
              </a:tblGrid>
              <a:tr h="522137">
                <a:tc>
                  <a:txBody>
                    <a:bodyPr/>
                    <a:lstStyle/>
                    <a:p>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c>
                  <a:txBody>
                    <a:bodyPr/>
                    <a:lstStyle/>
                    <a:p>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c>
                  <a:txBody>
                    <a:bodyPr/>
                    <a:lstStyle/>
                    <a:p>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c>
                  <a:txBody>
                    <a:bodyPr/>
                    <a:lstStyle/>
                    <a:p>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r>
              <a:tr h="515098">
                <a:tc>
                  <a:txBody>
                    <a:bodyPr/>
                    <a:lstStyle/>
                    <a:p>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c>
                  <a:txBody>
                    <a:bodyPr/>
                    <a:lstStyle/>
                    <a:p>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c>
                  <a:txBody>
                    <a:bodyPr/>
                    <a:lstStyle/>
                    <a:p>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c>
                  <a:txBody>
                    <a:bodyPr/>
                    <a:lstStyle/>
                    <a:p>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r>
              <a:tr h="515098">
                <a:tc>
                  <a:txBody>
                    <a:bodyPr/>
                    <a:lstStyle/>
                    <a:p>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c>
                  <a:txBody>
                    <a:bodyPr/>
                    <a:lstStyle/>
                    <a:p>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c>
                  <a:txBody>
                    <a:bodyPr/>
                    <a:lstStyle/>
                    <a:p>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c>
                  <a:txBody>
                    <a:bodyPr/>
                    <a:lstStyle/>
                    <a:p>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r>
              <a:tr h="515098">
                <a:tc>
                  <a:txBody>
                    <a:bodyPr/>
                    <a:lstStyle/>
                    <a:p>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c>
                  <a:txBody>
                    <a:bodyPr/>
                    <a:lstStyle/>
                    <a:p>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c>
                  <a:txBody>
                    <a:bodyPr/>
                    <a:lstStyle/>
                    <a:p>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c>
                  <a:txBody>
                    <a:bodyPr/>
                    <a:lstStyle/>
                    <a:p>
                      <a:endParaRPr sz="2400">
                        <a:latin typeface="Calibri"/>
                        <a:cs typeface="Calibri"/>
                      </a:endParaRPr>
                    </a:p>
                  </a:txBody>
                  <a:tcPr marL="0" marR="0" marT="0" marB="0">
                    <a:lnL w="12699">
                      <a:solidFill>
                        <a:srgbClr val="7F7F7F"/>
                      </a:solidFill>
                      <a:prstDash val="solid"/>
                    </a:lnL>
                    <a:lnR w="12699">
                      <a:solidFill>
                        <a:srgbClr val="7F7F7F"/>
                      </a:solidFill>
                      <a:prstDash val="solid"/>
                    </a:lnR>
                    <a:lnT w="12699">
                      <a:solidFill>
                        <a:srgbClr val="7F7F7F"/>
                      </a:solidFill>
                      <a:prstDash val="solid"/>
                    </a:lnT>
                    <a:lnB w="12699">
                      <a:solidFill>
                        <a:srgbClr val="7F7F7F"/>
                      </a:solidFill>
                      <a:prstDash val="solid"/>
                    </a:lnB>
                  </a:tcPr>
                </a:tc>
              </a:tr>
            </a:tbl>
          </a:graphicData>
        </a:graphic>
      </p:graphicFrame>
      <p:grpSp>
        <p:nvGrpSpPr>
          <p:cNvPr id="99" name="Groupe 98"/>
          <p:cNvGrpSpPr>
            <a:grpSpLocks noChangeAspect="1"/>
          </p:cNvGrpSpPr>
          <p:nvPr/>
        </p:nvGrpSpPr>
        <p:grpSpPr>
          <a:xfrm>
            <a:off x="268721" y="6368108"/>
            <a:ext cx="183540" cy="387146"/>
            <a:chOff x="265647" y="5852971"/>
            <a:chExt cx="426324" cy="899255"/>
          </a:xfrm>
        </p:grpSpPr>
        <p:grpSp>
          <p:nvGrpSpPr>
            <p:cNvPr id="90" name="Groupe 89"/>
            <p:cNvGrpSpPr>
              <a:grpSpLocks noChangeAspect="1"/>
            </p:cNvGrpSpPr>
            <p:nvPr/>
          </p:nvGrpSpPr>
          <p:grpSpPr>
            <a:xfrm>
              <a:off x="277443" y="6399909"/>
              <a:ext cx="314523" cy="352317"/>
              <a:chOff x="5700779" y="4965297"/>
              <a:chExt cx="510760" cy="572135"/>
            </a:xfrm>
          </p:grpSpPr>
          <p:sp>
            <p:nvSpPr>
              <p:cNvPr id="91" name="object 56"/>
              <p:cNvSpPr/>
              <p:nvPr/>
            </p:nvSpPr>
            <p:spPr>
              <a:xfrm>
                <a:off x="5716239" y="4996212"/>
                <a:ext cx="495300" cy="495300"/>
              </a:xfrm>
              <a:custGeom>
                <a:avLst/>
                <a:gdLst/>
                <a:ahLst/>
                <a:cxnLst/>
                <a:rect l="l" t="t" r="r" b="b"/>
                <a:pathLst>
                  <a:path w="495300" h="495300">
                    <a:moveTo>
                      <a:pt x="0" y="0"/>
                    </a:moveTo>
                    <a:lnTo>
                      <a:pt x="494682" y="494682"/>
                    </a:lnTo>
                  </a:path>
                </a:pathLst>
              </a:custGeom>
              <a:ln w="50799">
                <a:solidFill>
                  <a:schemeClr val="tx1">
                    <a:lumMod val="65000"/>
                    <a:lumOff val="35000"/>
                  </a:schemeClr>
                </a:solidFill>
              </a:ln>
            </p:spPr>
            <p:txBody>
              <a:bodyPr wrap="square" lIns="0" tIns="0" rIns="0" bIns="0" rtlCol="0"/>
              <a:lstStyle/>
              <a:p>
                <a:endParaRPr>
                  <a:solidFill>
                    <a:schemeClr val="tx1">
                      <a:lumMod val="50000"/>
                      <a:lumOff val="50000"/>
                    </a:schemeClr>
                  </a:solidFill>
                </a:endParaRPr>
              </a:p>
            </p:txBody>
          </p:sp>
          <p:sp>
            <p:nvSpPr>
              <p:cNvPr id="92" name="object 57"/>
              <p:cNvSpPr/>
              <p:nvPr/>
            </p:nvSpPr>
            <p:spPr>
              <a:xfrm>
                <a:off x="5700779" y="4965297"/>
                <a:ext cx="495300" cy="572135"/>
              </a:xfrm>
              <a:custGeom>
                <a:avLst/>
                <a:gdLst/>
                <a:ahLst/>
                <a:cxnLst/>
                <a:rect l="l" t="t" r="r" b="b"/>
                <a:pathLst>
                  <a:path w="495300" h="572135">
                    <a:moveTo>
                      <a:pt x="0" y="572018"/>
                    </a:moveTo>
                    <a:lnTo>
                      <a:pt x="494682" y="0"/>
                    </a:lnTo>
                  </a:path>
                </a:pathLst>
              </a:custGeom>
              <a:ln w="50799">
                <a:solidFill>
                  <a:schemeClr val="tx1">
                    <a:lumMod val="50000"/>
                    <a:lumOff val="50000"/>
                  </a:schemeClr>
                </a:solidFill>
              </a:ln>
            </p:spPr>
            <p:txBody>
              <a:bodyPr wrap="square" lIns="0" tIns="0" rIns="0" bIns="0" rtlCol="0"/>
              <a:lstStyle/>
              <a:p>
                <a:endParaRPr>
                  <a:solidFill>
                    <a:schemeClr val="tx1">
                      <a:lumMod val="50000"/>
                      <a:lumOff val="50000"/>
                    </a:schemeClr>
                  </a:solidFill>
                </a:endParaRPr>
              </a:p>
            </p:txBody>
          </p:sp>
          <p:sp>
            <p:nvSpPr>
              <p:cNvPr id="94" name="object 81"/>
              <p:cNvSpPr/>
              <p:nvPr/>
            </p:nvSpPr>
            <p:spPr>
              <a:xfrm>
                <a:off x="5896304" y="5201447"/>
                <a:ext cx="114300" cy="114300"/>
              </a:xfrm>
              <a:custGeom>
                <a:avLst/>
                <a:gdLst/>
                <a:ahLst/>
                <a:cxnLst/>
                <a:rect l="l" t="t" r="r" b="b"/>
                <a:pathLst>
                  <a:path w="114300" h="114300">
                    <a:moveTo>
                      <a:pt x="114300" y="0"/>
                    </a:moveTo>
                    <a:lnTo>
                      <a:pt x="0" y="57149"/>
                    </a:lnTo>
                    <a:lnTo>
                      <a:pt x="114300" y="114299"/>
                    </a:lnTo>
                    <a:lnTo>
                      <a:pt x="114300" y="0"/>
                    </a:lnTo>
                    <a:close/>
                  </a:path>
                </a:pathLst>
              </a:custGeom>
              <a:solidFill>
                <a:srgbClr val="483F3B"/>
              </a:solidFill>
            </p:spPr>
            <p:txBody>
              <a:bodyPr wrap="square" lIns="0" tIns="0" rIns="0" bIns="0" rtlCol="0"/>
              <a:lstStyle/>
              <a:p>
                <a:endParaRPr>
                  <a:solidFill>
                    <a:schemeClr val="tx1">
                      <a:lumMod val="50000"/>
                      <a:lumOff val="50000"/>
                    </a:schemeClr>
                  </a:solidFill>
                </a:endParaRPr>
              </a:p>
            </p:txBody>
          </p:sp>
        </p:grpSp>
        <p:grpSp>
          <p:nvGrpSpPr>
            <p:cNvPr id="95" name="Groupe 94"/>
            <p:cNvGrpSpPr>
              <a:grpSpLocks noChangeAspect="1"/>
            </p:cNvGrpSpPr>
            <p:nvPr/>
          </p:nvGrpSpPr>
          <p:grpSpPr>
            <a:xfrm>
              <a:off x="265647" y="5852971"/>
              <a:ext cx="426324" cy="385146"/>
              <a:chOff x="5700779" y="2288290"/>
              <a:chExt cx="754905" cy="681990"/>
            </a:xfrm>
          </p:grpSpPr>
          <p:sp>
            <p:nvSpPr>
              <p:cNvPr id="96" name="object 55"/>
              <p:cNvSpPr/>
              <p:nvPr/>
            </p:nvSpPr>
            <p:spPr>
              <a:xfrm>
                <a:off x="5700779" y="2288290"/>
                <a:ext cx="640715" cy="681990"/>
              </a:xfrm>
              <a:custGeom>
                <a:avLst/>
                <a:gdLst/>
                <a:ahLst/>
                <a:cxnLst/>
                <a:rect l="l" t="t" r="r" b="b"/>
                <a:pathLst>
                  <a:path w="640714" h="681989">
                    <a:moveTo>
                      <a:pt x="0" y="340857"/>
                    </a:moveTo>
                    <a:lnTo>
                      <a:pt x="4192" y="285568"/>
                    </a:lnTo>
                    <a:lnTo>
                      <a:pt x="16329" y="233119"/>
                    </a:lnTo>
                    <a:lnTo>
                      <a:pt x="35751" y="184213"/>
                    </a:lnTo>
                    <a:lnTo>
                      <a:pt x="61799" y="139551"/>
                    </a:lnTo>
                    <a:lnTo>
                      <a:pt x="93814" y="99834"/>
                    </a:lnTo>
                    <a:lnTo>
                      <a:pt x="131136" y="65765"/>
                    </a:lnTo>
                    <a:lnTo>
                      <a:pt x="173105" y="38045"/>
                    </a:lnTo>
                    <a:lnTo>
                      <a:pt x="219062" y="17377"/>
                    </a:lnTo>
                    <a:lnTo>
                      <a:pt x="268348" y="4461"/>
                    </a:lnTo>
                    <a:lnTo>
                      <a:pt x="320302" y="0"/>
                    </a:lnTo>
                    <a:lnTo>
                      <a:pt x="346572" y="1129"/>
                    </a:lnTo>
                    <a:lnTo>
                      <a:pt x="397275" y="9906"/>
                    </a:lnTo>
                    <a:lnTo>
                      <a:pt x="444979" y="26786"/>
                    </a:lnTo>
                    <a:lnTo>
                      <a:pt x="489024" y="51068"/>
                    </a:lnTo>
                    <a:lnTo>
                      <a:pt x="528752" y="82050"/>
                    </a:lnTo>
                    <a:lnTo>
                      <a:pt x="563503" y="119030"/>
                    </a:lnTo>
                    <a:lnTo>
                      <a:pt x="592617" y="161308"/>
                    </a:lnTo>
                    <a:lnTo>
                      <a:pt x="615434" y="208180"/>
                    </a:lnTo>
                    <a:lnTo>
                      <a:pt x="631296" y="258945"/>
                    </a:lnTo>
                    <a:lnTo>
                      <a:pt x="639544" y="312901"/>
                    </a:lnTo>
                    <a:lnTo>
                      <a:pt x="640605" y="340857"/>
                    </a:lnTo>
                    <a:lnTo>
                      <a:pt x="639544" y="368812"/>
                    </a:lnTo>
                    <a:lnTo>
                      <a:pt x="631296" y="422768"/>
                    </a:lnTo>
                    <a:lnTo>
                      <a:pt x="615434" y="473533"/>
                    </a:lnTo>
                    <a:lnTo>
                      <a:pt x="592617" y="520405"/>
                    </a:lnTo>
                    <a:lnTo>
                      <a:pt x="563503" y="562682"/>
                    </a:lnTo>
                    <a:lnTo>
                      <a:pt x="528752" y="599663"/>
                    </a:lnTo>
                    <a:lnTo>
                      <a:pt x="489024" y="630645"/>
                    </a:lnTo>
                    <a:lnTo>
                      <a:pt x="444979" y="654927"/>
                    </a:lnTo>
                    <a:lnTo>
                      <a:pt x="397275" y="671807"/>
                    </a:lnTo>
                    <a:lnTo>
                      <a:pt x="346572" y="680583"/>
                    </a:lnTo>
                    <a:lnTo>
                      <a:pt x="320302" y="681713"/>
                    </a:lnTo>
                    <a:lnTo>
                      <a:pt x="294033" y="680583"/>
                    </a:lnTo>
                    <a:lnTo>
                      <a:pt x="243330" y="671807"/>
                    </a:lnTo>
                    <a:lnTo>
                      <a:pt x="195626" y="654927"/>
                    </a:lnTo>
                    <a:lnTo>
                      <a:pt x="151580" y="630645"/>
                    </a:lnTo>
                    <a:lnTo>
                      <a:pt x="111853" y="599663"/>
                    </a:lnTo>
                    <a:lnTo>
                      <a:pt x="77102" y="562682"/>
                    </a:lnTo>
                    <a:lnTo>
                      <a:pt x="47988" y="520405"/>
                    </a:lnTo>
                    <a:lnTo>
                      <a:pt x="25170" y="473533"/>
                    </a:lnTo>
                    <a:lnTo>
                      <a:pt x="9308" y="422768"/>
                    </a:lnTo>
                    <a:lnTo>
                      <a:pt x="1061" y="368812"/>
                    </a:lnTo>
                    <a:lnTo>
                      <a:pt x="0" y="340857"/>
                    </a:lnTo>
                    <a:close/>
                  </a:path>
                </a:pathLst>
              </a:custGeom>
              <a:ln w="50799">
                <a:solidFill>
                  <a:schemeClr val="tx1">
                    <a:lumMod val="50000"/>
                    <a:lumOff val="50000"/>
                  </a:schemeClr>
                </a:solidFill>
              </a:ln>
            </p:spPr>
            <p:txBody>
              <a:bodyPr wrap="square" lIns="0" tIns="0" rIns="0" bIns="0" rtlCol="0"/>
              <a:lstStyle/>
              <a:p>
                <a:endParaRPr>
                  <a:solidFill>
                    <a:schemeClr val="tx1">
                      <a:lumMod val="50000"/>
                      <a:lumOff val="50000"/>
                    </a:schemeClr>
                  </a:solidFill>
                </a:endParaRPr>
              </a:p>
            </p:txBody>
          </p:sp>
          <p:sp>
            <p:nvSpPr>
              <p:cNvPr id="98" name="object 79"/>
              <p:cNvSpPr/>
              <p:nvPr/>
            </p:nvSpPr>
            <p:spPr>
              <a:xfrm>
                <a:off x="6341384" y="2571999"/>
                <a:ext cx="114300" cy="114300"/>
              </a:xfrm>
              <a:custGeom>
                <a:avLst/>
                <a:gdLst/>
                <a:ahLst/>
                <a:cxnLst/>
                <a:rect l="l" t="t" r="r" b="b"/>
                <a:pathLst>
                  <a:path w="114300" h="114300">
                    <a:moveTo>
                      <a:pt x="114300" y="0"/>
                    </a:moveTo>
                    <a:lnTo>
                      <a:pt x="0" y="57150"/>
                    </a:lnTo>
                    <a:lnTo>
                      <a:pt x="114300" y="114300"/>
                    </a:lnTo>
                    <a:lnTo>
                      <a:pt x="114300" y="0"/>
                    </a:lnTo>
                    <a:close/>
                  </a:path>
                </a:pathLst>
              </a:custGeom>
              <a:solidFill>
                <a:srgbClr val="483F3B"/>
              </a:solidFill>
            </p:spPr>
            <p:txBody>
              <a:bodyPr wrap="square" lIns="0" tIns="0" rIns="0" bIns="0" rtlCol="0"/>
              <a:lstStyle/>
              <a:p>
                <a:endParaRPr>
                  <a:solidFill>
                    <a:schemeClr val="tx1">
                      <a:lumMod val="50000"/>
                      <a:lumOff val="50000"/>
                    </a:schemeClr>
                  </a:solidFill>
                </a:endParaRPr>
              </a:p>
            </p:txBody>
          </p:sp>
        </p:grpSp>
      </p:grpSp>
      <p:sp>
        <p:nvSpPr>
          <p:cNvPr id="100" name="object 81"/>
          <p:cNvSpPr txBox="1"/>
          <p:nvPr/>
        </p:nvSpPr>
        <p:spPr>
          <a:xfrm>
            <a:off x="502464" y="6315460"/>
            <a:ext cx="3489915" cy="492443"/>
          </a:xfrm>
          <a:prstGeom prst="rect">
            <a:avLst/>
          </a:prstGeom>
        </p:spPr>
        <p:txBody>
          <a:bodyPr vert="horz" wrap="square" lIns="0" tIns="0" rIns="0" bIns="0" rtlCol="0">
            <a:spAutoFit/>
          </a:bodyPr>
          <a:lstStyle/>
          <a:p>
            <a:pPr marL="12700" marR="5080" indent="60960"/>
            <a:r>
              <a:rPr lang="fr-CA" sz="1600" i="1" dirty="0" smtClean="0">
                <a:solidFill>
                  <a:schemeClr val="tx1">
                    <a:lumMod val="50000"/>
                    <a:lumOff val="50000"/>
                  </a:schemeClr>
                </a:solidFill>
                <a:latin typeface="Calibri"/>
                <a:cs typeface="Calibri"/>
              </a:rPr>
              <a:t>r</a:t>
            </a:r>
            <a:r>
              <a:rPr lang="fr-CA" sz="1600" dirty="0" smtClean="0">
                <a:solidFill>
                  <a:schemeClr val="tx1">
                    <a:lumMod val="50000"/>
                    <a:lumOff val="50000"/>
                  </a:schemeClr>
                </a:solidFill>
                <a:latin typeface="Calibri"/>
                <a:cs typeface="Calibri"/>
              </a:rPr>
              <a:t> final +1</a:t>
            </a:r>
          </a:p>
          <a:p>
            <a:pPr marL="12700" marR="5080" indent="60960"/>
            <a:r>
              <a:rPr lang="fr-CA" sz="1600" i="1" dirty="0">
                <a:solidFill>
                  <a:schemeClr val="tx1">
                    <a:lumMod val="50000"/>
                    <a:lumOff val="50000"/>
                  </a:schemeClr>
                </a:solidFill>
                <a:latin typeface="Calibri"/>
                <a:cs typeface="Calibri"/>
              </a:rPr>
              <a:t>r</a:t>
            </a:r>
            <a:r>
              <a:rPr lang="fr-CA" sz="1600" dirty="0" smtClean="0">
                <a:solidFill>
                  <a:schemeClr val="tx1">
                    <a:lumMod val="50000"/>
                    <a:lumOff val="50000"/>
                  </a:schemeClr>
                </a:solidFill>
                <a:latin typeface="Calibri"/>
                <a:cs typeface="Calibri"/>
              </a:rPr>
              <a:t> finale -1</a:t>
            </a:r>
            <a:endParaRPr sz="1600" dirty="0">
              <a:solidFill>
                <a:schemeClr val="tx1">
                  <a:lumMod val="50000"/>
                  <a:lumOff val="50000"/>
                </a:schemeClr>
              </a:solidFill>
              <a:latin typeface="Calibri"/>
              <a:cs typeface="Calibri"/>
            </a:endParaRPr>
          </a:p>
        </p:txBody>
      </p:sp>
    </p:spTree>
    <p:extLst>
      <p:ext uri="{BB962C8B-B14F-4D97-AF65-F5344CB8AC3E}">
        <p14:creationId xmlns:p14="http://schemas.microsoft.com/office/powerpoint/2010/main" val="2514303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8848EB-6F4B-470D-B5F3-C50559739CC0}"/>
              </a:ext>
            </a:extLst>
          </p:cNvPr>
          <p:cNvSpPr>
            <a:spLocks noGrp="1"/>
          </p:cNvSpPr>
          <p:nvPr>
            <p:ph type="title"/>
          </p:nvPr>
        </p:nvSpPr>
        <p:spPr/>
        <p:txBody>
          <a:bodyPr/>
          <a:lstStyle/>
          <a:p>
            <a:r>
              <a:rPr lang="fr-CA" dirty="0" smtClean="0">
                <a:solidFill>
                  <a:srgbClr val="0070C0"/>
                </a:solidFill>
                <a:cs typeface="Calibri" panose="020F0502020204030204" pitchFamily="34" charset="0"/>
              </a:rPr>
              <a:t>Jeu </a:t>
            </a:r>
            <a:r>
              <a:rPr lang="fr-CA" dirty="0" err="1" smtClean="0">
                <a:solidFill>
                  <a:srgbClr val="0070C0"/>
                </a:solidFill>
                <a:cs typeface="Calibri" panose="020F0502020204030204" pitchFamily="34" charset="0"/>
              </a:rPr>
              <a:t>Breakout</a:t>
            </a:r>
            <a:endParaRPr lang="fr-CA" dirty="0">
              <a:solidFill>
                <a:srgbClr val="0070C0"/>
              </a:solidFill>
              <a:cs typeface="Calibri" panose="020F0502020204030204" pitchFamily="34" charset="0"/>
            </a:endParaRPr>
          </a:p>
        </p:txBody>
      </p:sp>
      <p:pic>
        <p:nvPicPr>
          <p:cNvPr id="4" name="Image 16" descr="https://www.intelnervana.com/wp-content/uploads/sites/53/2017/06/Screen-Shot-2015-12-21-at-11.08.53-AM.png">
            <a:extLst>
              <a:ext uri="{FF2B5EF4-FFF2-40B4-BE49-F238E27FC236}">
                <a16:creationId xmlns="" xmlns:a16="http://schemas.microsoft.com/office/drawing/2014/main" id="{87388EAC-AE36-4EAD-BAA9-FD419EDDA55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17942" y="1651463"/>
            <a:ext cx="7730115" cy="3302922"/>
          </a:xfrm>
          <a:prstGeom prst="rect">
            <a:avLst/>
          </a:prstGeom>
          <a:noFill/>
          <a:ln>
            <a:noFill/>
          </a:ln>
        </p:spPr>
      </p:pic>
      <p:sp>
        <p:nvSpPr>
          <p:cNvPr id="5" name="Rectangle 4">
            <a:extLst>
              <a:ext uri="{FF2B5EF4-FFF2-40B4-BE49-F238E27FC236}">
                <a16:creationId xmlns="" xmlns:a16="http://schemas.microsoft.com/office/drawing/2014/main" id="{7BB4BBFB-7975-476C-9ECF-E2603ADC8412}"/>
              </a:ext>
            </a:extLst>
          </p:cNvPr>
          <p:cNvSpPr/>
          <p:nvPr/>
        </p:nvSpPr>
        <p:spPr>
          <a:xfrm>
            <a:off x="3682538" y="4846320"/>
            <a:ext cx="5148349" cy="400110"/>
          </a:xfrm>
          <a:prstGeom prst="rect">
            <a:avLst/>
          </a:prstGeom>
        </p:spPr>
        <p:txBody>
          <a:bodyPr wrap="square">
            <a:spAutoFit/>
          </a:bodyPr>
          <a:lstStyle/>
          <a:p>
            <a:r>
              <a:rPr lang="fr-CA" sz="2000" dirty="0" smtClean="0">
                <a:solidFill>
                  <a:srgbClr val="6E6E6E"/>
                </a:solidFill>
                <a:latin typeface="Calibri" panose="020F0502020204030204" pitchFamily="34" charset="0"/>
                <a:ea typeface="Times New Roman" panose="02020603050405020304" pitchFamily="18" charset="0"/>
                <a:cs typeface="Calibri" panose="020F0502020204030204" pitchFamily="34" charset="0"/>
              </a:rPr>
              <a:t>Atari </a:t>
            </a:r>
            <a:r>
              <a:rPr lang="fr-CA" sz="2000" dirty="0" err="1" smtClean="0">
                <a:solidFill>
                  <a:srgbClr val="6E6E6E"/>
                </a:solidFill>
                <a:latin typeface="Calibri" panose="020F0502020204030204" pitchFamily="34" charset="0"/>
                <a:ea typeface="Times New Roman" panose="02020603050405020304" pitchFamily="18" charset="0"/>
                <a:cs typeface="Calibri" panose="020F0502020204030204" pitchFamily="34" charset="0"/>
              </a:rPr>
              <a:t>Breakout</a:t>
            </a:r>
            <a:r>
              <a:rPr lang="fr-CA" sz="2000" dirty="0" smtClean="0">
                <a:solidFill>
                  <a:srgbClr val="6E6E6E"/>
                </a:solidFill>
                <a:latin typeface="Calibri" panose="020F0502020204030204" pitchFamily="34" charset="0"/>
                <a:ea typeface="Times New Roman" panose="02020603050405020304" pitchFamily="18" charset="0"/>
                <a:cs typeface="Calibri" panose="020F0502020204030204" pitchFamily="34" charset="0"/>
              </a:rPr>
              <a:t> </a:t>
            </a:r>
            <a:r>
              <a:rPr lang="fr-CA" sz="2000" dirty="0" err="1" smtClean="0">
                <a:solidFill>
                  <a:srgbClr val="6E6E6E"/>
                </a:solidFill>
                <a:latin typeface="Calibri" panose="020F0502020204030204" pitchFamily="34" charset="0"/>
                <a:ea typeface="Times New Roman" panose="02020603050405020304" pitchFamily="18" charset="0"/>
                <a:cs typeface="Calibri" panose="020F0502020204030204" pitchFamily="34" charset="0"/>
              </a:rPr>
              <a:t>game</a:t>
            </a:r>
            <a:r>
              <a:rPr lang="fr-CA" sz="2000" dirty="0" smtClean="0">
                <a:solidFill>
                  <a:srgbClr val="6E6E6E"/>
                </a:solidFill>
                <a:latin typeface="Calibri" panose="020F0502020204030204" pitchFamily="34" charset="0"/>
                <a:ea typeface="Times New Roman" panose="02020603050405020304" pitchFamily="18" charset="0"/>
                <a:cs typeface="Calibri" panose="020F0502020204030204" pitchFamily="34" charset="0"/>
              </a:rPr>
              <a:t>. Image </a:t>
            </a:r>
            <a:r>
              <a:rPr lang="fr-CA" sz="2000" dirty="0" err="1" smtClean="0">
                <a:solidFill>
                  <a:srgbClr val="6E6E6E"/>
                </a:solidFill>
                <a:latin typeface="Calibri" panose="020F0502020204030204" pitchFamily="34" charset="0"/>
                <a:ea typeface="Times New Roman" panose="02020603050405020304" pitchFamily="18" charset="0"/>
                <a:cs typeface="Calibri" panose="020F0502020204030204" pitchFamily="34" charset="0"/>
              </a:rPr>
              <a:t>credit</a:t>
            </a:r>
            <a:r>
              <a:rPr lang="fr-CA" sz="2000" dirty="0" smtClean="0">
                <a:solidFill>
                  <a:srgbClr val="6E6E6E"/>
                </a:solidFill>
                <a:latin typeface="Calibri" panose="020F0502020204030204" pitchFamily="34" charset="0"/>
                <a:ea typeface="Times New Roman" panose="02020603050405020304" pitchFamily="18" charset="0"/>
                <a:cs typeface="Calibri" panose="020F0502020204030204" pitchFamily="34" charset="0"/>
              </a:rPr>
              <a:t>: </a:t>
            </a:r>
            <a:r>
              <a:rPr lang="fr-CA" sz="2000" dirty="0" err="1" smtClean="0">
                <a:solidFill>
                  <a:srgbClr val="6E6E6E"/>
                </a:solidFill>
                <a:latin typeface="Calibri" panose="020F0502020204030204" pitchFamily="34" charset="0"/>
                <a:ea typeface="Times New Roman" panose="02020603050405020304" pitchFamily="18" charset="0"/>
                <a:cs typeface="Calibri" panose="020F0502020204030204" pitchFamily="34" charset="0"/>
              </a:rPr>
              <a:t>DeepMind</a:t>
            </a:r>
            <a:r>
              <a:rPr lang="fr-CA" sz="2000" dirty="0" smtClean="0">
                <a:solidFill>
                  <a:srgbClr val="6E6E6E"/>
                </a:solidFill>
                <a:latin typeface="Calibri" panose="020F0502020204030204" pitchFamily="34" charset="0"/>
                <a:ea typeface="Times New Roman" panose="02020603050405020304" pitchFamily="18" charset="0"/>
                <a:cs typeface="Calibri" panose="020F0502020204030204" pitchFamily="34" charset="0"/>
              </a:rPr>
              <a:t>.</a:t>
            </a:r>
            <a:endParaRPr lang="fr-CA" sz="2000"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 xmlns:a16="http://schemas.microsoft.com/office/drawing/2014/main" id="{7BB4BBFB-7975-476C-9ECF-E2603ADC8412}"/>
              </a:ext>
            </a:extLst>
          </p:cNvPr>
          <p:cNvSpPr/>
          <p:nvPr/>
        </p:nvSpPr>
        <p:spPr>
          <a:xfrm>
            <a:off x="838201" y="5354495"/>
            <a:ext cx="10915996" cy="1384995"/>
          </a:xfrm>
          <a:prstGeom prst="rect">
            <a:avLst/>
          </a:prstGeom>
        </p:spPr>
        <p:txBody>
          <a:bodyPr wrap="square">
            <a:spAutoFit/>
          </a:bodyPr>
          <a:lstStyle/>
          <a:p>
            <a:pPr marL="457200" indent="-457200">
              <a:buClr>
                <a:schemeClr val="accent1"/>
              </a:buClr>
              <a:buFont typeface="Wingdings" panose="05000000000000000000" pitchFamily="2" charset="2"/>
              <a:buChar char="§"/>
            </a:pPr>
            <a:r>
              <a:rPr lang="fr-CA" sz="2800" dirty="0" smtClean="0">
                <a:latin typeface="Calibri" panose="020F0502020204030204" pitchFamily="34" charset="0"/>
                <a:ea typeface="Times New Roman" panose="02020603050405020304" pitchFamily="18" charset="0"/>
                <a:cs typeface="Calibri" panose="020F0502020204030204" pitchFamily="34" charset="0"/>
              </a:rPr>
              <a:t>But : déplacer une raquette en bas de l’écran pour faire rebondir la balle et effacer toutes les briques en haut</a:t>
            </a:r>
          </a:p>
          <a:p>
            <a:pPr marL="457200" indent="-457200">
              <a:buClr>
                <a:schemeClr val="accent1"/>
              </a:buClr>
              <a:buFont typeface="Wingdings" panose="05000000000000000000" pitchFamily="2" charset="2"/>
              <a:buChar char="§"/>
            </a:pPr>
            <a:r>
              <a:rPr lang="fr-CA" sz="2800" dirty="0" smtClean="0">
                <a:latin typeface="Calibri" panose="020F0502020204030204" pitchFamily="34" charset="0"/>
                <a:cs typeface="Calibri" panose="020F0502020204030204" pitchFamily="34" charset="0"/>
              </a:rPr>
              <a:t>Actions possibles : rien, aller à droite, aller à gauche, frapper</a:t>
            </a:r>
            <a:endParaRPr lang="fr-CA"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9139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object 51"/>
          <p:cNvSpPr txBox="1">
            <a:spLocks noGrp="1"/>
          </p:cNvSpPr>
          <p:nvPr>
            <p:ph type="title"/>
          </p:nvPr>
        </p:nvSpPr>
        <p:spPr>
          <a:xfrm>
            <a:off x="203031" y="299782"/>
            <a:ext cx="8503164" cy="677108"/>
          </a:xfrm>
          <a:prstGeom prst="rect">
            <a:avLst/>
          </a:prstGeom>
        </p:spPr>
        <p:txBody>
          <a:bodyPr vert="horz" wrap="square" lIns="0" tIns="0" rIns="0" bIns="0" rtlCol="0" anchor="ctr">
            <a:spAutoFit/>
          </a:bodyPr>
          <a:lstStyle/>
          <a:p>
            <a:pPr marL="449263">
              <a:lnSpc>
                <a:spcPct val="100000"/>
              </a:lnSpc>
            </a:pPr>
            <a:r>
              <a:rPr lang="fr-CA" dirty="0" smtClean="0">
                <a:solidFill>
                  <a:srgbClr val="0070C0"/>
                </a:solidFill>
              </a:rPr>
              <a:t>Entraînement</a:t>
            </a:r>
            <a:endParaRPr dirty="0">
              <a:solidFill>
                <a:srgbClr val="0070C0"/>
              </a:solidFill>
            </a:endParaRPr>
          </a:p>
        </p:txBody>
      </p:sp>
      <p:grpSp>
        <p:nvGrpSpPr>
          <p:cNvPr id="2" name="Groupe 1"/>
          <p:cNvGrpSpPr/>
          <p:nvPr/>
        </p:nvGrpSpPr>
        <p:grpSpPr>
          <a:xfrm>
            <a:off x="3927402" y="876446"/>
            <a:ext cx="7719905" cy="5565367"/>
            <a:chOff x="2376898" y="1146791"/>
            <a:chExt cx="7719905" cy="5565367"/>
          </a:xfrm>
        </p:grpSpPr>
        <p:sp>
          <p:nvSpPr>
            <p:cNvPr id="43" name="object 43"/>
            <p:cNvSpPr/>
            <p:nvPr/>
          </p:nvSpPr>
          <p:spPr>
            <a:xfrm>
              <a:off x="6490005" y="1146791"/>
              <a:ext cx="3606798" cy="5563633"/>
            </a:xfrm>
            <a:prstGeom prst="rect">
              <a:avLst/>
            </a:prstGeom>
            <a:blipFill>
              <a:blip r:embed="rId3" cstate="print"/>
              <a:stretch>
                <a:fillRect/>
              </a:stretch>
            </a:blipFill>
          </p:spPr>
          <p:txBody>
            <a:bodyPr wrap="square" lIns="0" tIns="0" rIns="0" bIns="0" rtlCol="0"/>
            <a:lstStyle/>
            <a:p>
              <a:endParaRPr/>
            </a:p>
          </p:txBody>
        </p:sp>
        <p:sp>
          <p:nvSpPr>
            <p:cNvPr id="44" name="object 44"/>
            <p:cNvSpPr/>
            <p:nvPr/>
          </p:nvSpPr>
          <p:spPr>
            <a:xfrm>
              <a:off x="2376898" y="1148525"/>
              <a:ext cx="3166016" cy="5563633"/>
            </a:xfrm>
            <a:prstGeom prst="rect">
              <a:avLst/>
            </a:prstGeom>
            <a:blipFill>
              <a:blip r:embed="rId4" cstate="print"/>
              <a:stretch>
                <a:fillRect/>
              </a:stretch>
            </a:blipFill>
          </p:spPr>
          <p:txBody>
            <a:bodyPr wrap="square" lIns="0" tIns="0" rIns="0" bIns="0" rtlCol="0"/>
            <a:lstStyle/>
            <a:p>
              <a:endParaRPr/>
            </a:p>
          </p:txBody>
        </p:sp>
        <p:sp>
          <p:nvSpPr>
            <p:cNvPr id="45" name="object 45"/>
            <p:cNvSpPr/>
            <p:nvPr/>
          </p:nvSpPr>
          <p:spPr>
            <a:xfrm>
              <a:off x="3309104" y="3738225"/>
              <a:ext cx="621030" cy="699135"/>
            </a:xfrm>
            <a:custGeom>
              <a:avLst/>
              <a:gdLst/>
              <a:ahLst/>
              <a:cxnLst/>
              <a:rect l="l" t="t" r="r" b="b"/>
              <a:pathLst>
                <a:path w="621030" h="699135">
                  <a:moveTo>
                    <a:pt x="450942" y="303274"/>
                  </a:moveTo>
                  <a:lnTo>
                    <a:pt x="111277" y="303274"/>
                  </a:lnTo>
                  <a:lnTo>
                    <a:pt x="398265" y="698900"/>
                  </a:lnTo>
                  <a:lnTo>
                    <a:pt x="620820" y="537457"/>
                  </a:lnTo>
                  <a:lnTo>
                    <a:pt x="450942" y="303274"/>
                  </a:lnTo>
                  <a:close/>
                </a:path>
                <a:path w="621030" h="699135">
                  <a:moveTo>
                    <a:pt x="61112" y="0"/>
                  </a:moveTo>
                  <a:lnTo>
                    <a:pt x="0" y="383997"/>
                  </a:lnTo>
                  <a:lnTo>
                    <a:pt x="111277" y="303274"/>
                  </a:lnTo>
                  <a:lnTo>
                    <a:pt x="450942" y="303274"/>
                  </a:lnTo>
                  <a:lnTo>
                    <a:pt x="333832" y="141833"/>
                  </a:lnTo>
                  <a:lnTo>
                    <a:pt x="445109" y="61112"/>
                  </a:lnTo>
                  <a:lnTo>
                    <a:pt x="61112" y="0"/>
                  </a:lnTo>
                  <a:close/>
                </a:path>
              </a:pathLst>
            </a:custGeom>
            <a:solidFill>
              <a:srgbClr val="B38939"/>
            </a:solidFill>
          </p:spPr>
          <p:txBody>
            <a:bodyPr wrap="square" lIns="0" tIns="0" rIns="0" bIns="0" rtlCol="0"/>
            <a:lstStyle/>
            <a:p>
              <a:endParaRPr/>
            </a:p>
          </p:txBody>
        </p:sp>
        <p:sp>
          <p:nvSpPr>
            <p:cNvPr id="46" name="object 46"/>
            <p:cNvSpPr/>
            <p:nvPr/>
          </p:nvSpPr>
          <p:spPr>
            <a:xfrm>
              <a:off x="3209353" y="4582457"/>
              <a:ext cx="1529080" cy="1431290"/>
            </a:xfrm>
            <a:custGeom>
              <a:avLst/>
              <a:gdLst/>
              <a:ahLst/>
              <a:cxnLst/>
              <a:rect l="l" t="t" r="r" b="b"/>
              <a:pathLst>
                <a:path w="1529080" h="1431289">
                  <a:moveTo>
                    <a:pt x="0" y="0"/>
                  </a:moveTo>
                  <a:lnTo>
                    <a:pt x="1528808" y="0"/>
                  </a:lnTo>
                  <a:lnTo>
                    <a:pt x="1528808" y="1431129"/>
                  </a:lnTo>
                  <a:lnTo>
                    <a:pt x="0" y="1431129"/>
                  </a:lnTo>
                  <a:lnTo>
                    <a:pt x="0" y="0"/>
                  </a:lnTo>
                  <a:close/>
                </a:path>
              </a:pathLst>
            </a:custGeom>
            <a:solidFill>
              <a:srgbClr val="B38939"/>
            </a:solidFill>
          </p:spPr>
          <p:txBody>
            <a:bodyPr wrap="square" lIns="0" tIns="0" rIns="0" bIns="0" rtlCol="0"/>
            <a:lstStyle/>
            <a:p>
              <a:endParaRPr/>
            </a:p>
          </p:txBody>
        </p:sp>
        <p:sp>
          <p:nvSpPr>
            <p:cNvPr id="47" name="object 47"/>
            <p:cNvSpPr/>
            <p:nvPr/>
          </p:nvSpPr>
          <p:spPr>
            <a:xfrm>
              <a:off x="3209353" y="4582457"/>
              <a:ext cx="1529080" cy="1431290"/>
            </a:xfrm>
            <a:custGeom>
              <a:avLst/>
              <a:gdLst/>
              <a:ahLst/>
              <a:cxnLst/>
              <a:rect l="l" t="t" r="r" b="b"/>
              <a:pathLst>
                <a:path w="1529080" h="1431289">
                  <a:moveTo>
                    <a:pt x="0" y="0"/>
                  </a:moveTo>
                  <a:lnTo>
                    <a:pt x="1528807" y="0"/>
                  </a:lnTo>
                  <a:lnTo>
                    <a:pt x="1528807" y="1431129"/>
                  </a:lnTo>
                  <a:lnTo>
                    <a:pt x="0" y="1431129"/>
                  </a:lnTo>
                  <a:lnTo>
                    <a:pt x="0" y="0"/>
                  </a:lnTo>
                  <a:close/>
                </a:path>
              </a:pathLst>
            </a:custGeom>
            <a:ln w="25399">
              <a:solidFill>
                <a:srgbClr val="919191"/>
              </a:solidFill>
            </a:ln>
          </p:spPr>
          <p:txBody>
            <a:bodyPr wrap="square" lIns="0" tIns="0" rIns="0" bIns="0" rtlCol="0"/>
            <a:lstStyle/>
            <a:p>
              <a:endParaRPr/>
            </a:p>
          </p:txBody>
        </p:sp>
        <p:sp>
          <p:nvSpPr>
            <p:cNvPr id="48" name="object 48"/>
            <p:cNvSpPr/>
            <p:nvPr/>
          </p:nvSpPr>
          <p:spPr>
            <a:xfrm>
              <a:off x="3274663" y="4647767"/>
              <a:ext cx="1529080" cy="1431290"/>
            </a:xfrm>
            <a:custGeom>
              <a:avLst/>
              <a:gdLst/>
              <a:ahLst/>
              <a:cxnLst/>
              <a:rect l="l" t="t" r="r" b="b"/>
              <a:pathLst>
                <a:path w="1529079" h="1431289">
                  <a:moveTo>
                    <a:pt x="0" y="0"/>
                  </a:moveTo>
                  <a:lnTo>
                    <a:pt x="1528808" y="0"/>
                  </a:lnTo>
                  <a:lnTo>
                    <a:pt x="1528808" y="1431129"/>
                  </a:lnTo>
                  <a:lnTo>
                    <a:pt x="0" y="1431129"/>
                  </a:lnTo>
                  <a:lnTo>
                    <a:pt x="0" y="0"/>
                  </a:lnTo>
                  <a:close/>
                </a:path>
              </a:pathLst>
            </a:custGeom>
            <a:solidFill>
              <a:srgbClr val="B38939"/>
            </a:solidFill>
          </p:spPr>
          <p:txBody>
            <a:bodyPr wrap="square" lIns="0" tIns="0" rIns="0" bIns="0" rtlCol="0"/>
            <a:lstStyle/>
            <a:p>
              <a:endParaRPr/>
            </a:p>
          </p:txBody>
        </p:sp>
        <p:sp>
          <p:nvSpPr>
            <p:cNvPr id="49" name="object 49"/>
            <p:cNvSpPr/>
            <p:nvPr/>
          </p:nvSpPr>
          <p:spPr>
            <a:xfrm>
              <a:off x="3274663" y="4647767"/>
              <a:ext cx="1529080" cy="1431290"/>
            </a:xfrm>
            <a:custGeom>
              <a:avLst/>
              <a:gdLst/>
              <a:ahLst/>
              <a:cxnLst/>
              <a:rect l="l" t="t" r="r" b="b"/>
              <a:pathLst>
                <a:path w="1529079" h="1431289">
                  <a:moveTo>
                    <a:pt x="0" y="0"/>
                  </a:moveTo>
                  <a:lnTo>
                    <a:pt x="1528807" y="0"/>
                  </a:lnTo>
                  <a:lnTo>
                    <a:pt x="1528807" y="1431129"/>
                  </a:lnTo>
                  <a:lnTo>
                    <a:pt x="0" y="1431129"/>
                  </a:lnTo>
                  <a:lnTo>
                    <a:pt x="0" y="0"/>
                  </a:lnTo>
                  <a:close/>
                </a:path>
              </a:pathLst>
            </a:custGeom>
            <a:ln w="25399">
              <a:solidFill>
                <a:srgbClr val="919191"/>
              </a:solidFill>
            </a:ln>
          </p:spPr>
          <p:txBody>
            <a:bodyPr wrap="square" lIns="0" tIns="0" rIns="0" bIns="0" rtlCol="0"/>
            <a:lstStyle/>
            <a:p>
              <a:endParaRPr/>
            </a:p>
          </p:txBody>
        </p:sp>
        <p:sp>
          <p:nvSpPr>
            <p:cNvPr id="52" name="object 52"/>
            <p:cNvSpPr/>
            <p:nvPr/>
          </p:nvSpPr>
          <p:spPr>
            <a:xfrm>
              <a:off x="3364743" y="4706118"/>
              <a:ext cx="1529080" cy="1431290"/>
            </a:xfrm>
            <a:custGeom>
              <a:avLst/>
              <a:gdLst/>
              <a:ahLst/>
              <a:cxnLst/>
              <a:rect l="l" t="t" r="r" b="b"/>
              <a:pathLst>
                <a:path w="1529079" h="1431289">
                  <a:moveTo>
                    <a:pt x="0" y="0"/>
                  </a:moveTo>
                  <a:lnTo>
                    <a:pt x="1528806" y="0"/>
                  </a:lnTo>
                  <a:lnTo>
                    <a:pt x="1528806" y="1431129"/>
                  </a:lnTo>
                  <a:lnTo>
                    <a:pt x="0" y="1431129"/>
                  </a:lnTo>
                  <a:lnTo>
                    <a:pt x="0" y="0"/>
                  </a:lnTo>
                  <a:close/>
                </a:path>
              </a:pathLst>
            </a:custGeom>
            <a:solidFill>
              <a:srgbClr val="B38939"/>
            </a:solidFill>
          </p:spPr>
          <p:txBody>
            <a:bodyPr wrap="square" lIns="0" tIns="0" rIns="0" bIns="0" rtlCol="0"/>
            <a:lstStyle/>
            <a:p>
              <a:endParaRPr/>
            </a:p>
          </p:txBody>
        </p:sp>
        <p:sp>
          <p:nvSpPr>
            <p:cNvPr id="53" name="object 53"/>
            <p:cNvSpPr/>
            <p:nvPr/>
          </p:nvSpPr>
          <p:spPr>
            <a:xfrm>
              <a:off x="3364743" y="4706118"/>
              <a:ext cx="1529080" cy="1431290"/>
            </a:xfrm>
            <a:custGeom>
              <a:avLst/>
              <a:gdLst/>
              <a:ahLst/>
              <a:cxnLst/>
              <a:rect l="l" t="t" r="r" b="b"/>
              <a:pathLst>
                <a:path w="1529079" h="1431289">
                  <a:moveTo>
                    <a:pt x="0" y="0"/>
                  </a:moveTo>
                  <a:lnTo>
                    <a:pt x="1528807" y="0"/>
                  </a:lnTo>
                  <a:lnTo>
                    <a:pt x="1528807" y="1431129"/>
                  </a:lnTo>
                  <a:lnTo>
                    <a:pt x="0" y="1431129"/>
                  </a:lnTo>
                  <a:lnTo>
                    <a:pt x="0" y="0"/>
                  </a:lnTo>
                  <a:close/>
                </a:path>
              </a:pathLst>
            </a:custGeom>
            <a:ln w="25399">
              <a:solidFill>
                <a:srgbClr val="919191"/>
              </a:solidFill>
            </a:ln>
          </p:spPr>
          <p:txBody>
            <a:bodyPr wrap="square" lIns="0" tIns="0" rIns="0" bIns="0" rtlCol="0"/>
            <a:lstStyle/>
            <a:p>
              <a:endParaRPr/>
            </a:p>
          </p:txBody>
        </p:sp>
        <p:sp>
          <p:nvSpPr>
            <p:cNvPr id="54" name="object 54"/>
            <p:cNvSpPr/>
            <p:nvPr/>
          </p:nvSpPr>
          <p:spPr>
            <a:xfrm>
              <a:off x="3818313" y="4971010"/>
              <a:ext cx="274319" cy="278476"/>
            </a:xfrm>
            <a:prstGeom prst="rect">
              <a:avLst/>
            </a:prstGeom>
            <a:blipFill>
              <a:blip r:embed="rId5" cstate="print"/>
              <a:stretch>
                <a:fillRect/>
              </a:stretch>
            </a:blipFill>
          </p:spPr>
          <p:txBody>
            <a:bodyPr wrap="square" lIns="0" tIns="0" rIns="0" bIns="0" rtlCol="0"/>
            <a:lstStyle/>
            <a:p>
              <a:endParaRPr/>
            </a:p>
          </p:txBody>
        </p:sp>
        <p:sp>
          <p:nvSpPr>
            <p:cNvPr id="55" name="object 55"/>
            <p:cNvSpPr/>
            <p:nvPr/>
          </p:nvSpPr>
          <p:spPr>
            <a:xfrm>
              <a:off x="3873043" y="5026828"/>
              <a:ext cx="109855" cy="113664"/>
            </a:xfrm>
            <a:custGeom>
              <a:avLst/>
              <a:gdLst/>
              <a:ahLst/>
              <a:cxnLst/>
              <a:rect l="l" t="t" r="r" b="b"/>
              <a:pathLst>
                <a:path w="109855" h="113664">
                  <a:moveTo>
                    <a:pt x="51548" y="0"/>
                  </a:moveTo>
                  <a:lnTo>
                    <a:pt x="14989" y="17749"/>
                  </a:lnTo>
                  <a:lnTo>
                    <a:pt x="0" y="56890"/>
                  </a:lnTo>
                  <a:lnTo>
                    <a:pt x="839" y="66815"/>
                  </a:lnTo>
                  <a:lnTo>
                    <a:pt x="20789" y="100273"/>
                  </a:lnTo>
                  <a:lnTo>
                    <a:pt x="63011" y="113258"/>
                  </a:lnTo>
                  <a:lnTo>
                    <a:pt x="75657" y="109571"/>
                  </a:lnTo>
                  <a:lnTo>
                    <a:pt x="103421" y="81245"/>
                  </a:lnTo>
                  <a:lnTo>
                    <a:pt x="109457" y="50781"/>
                  </a:lnTo>
                  <a:lnTo>
                    <a:pt x="106327" y="37081"/>
                  </a:lnTo>
                  <a:lnTo>
                    <a:pt x="79881" y="6766"/>
                  </a:lnTo>
                  <a:lnTo>
                    <a:pt x="51548" y="0"/>
                  </a:lnTo>
                  <a:close/>
                </a:path>
              </a:pathLst>
            </a:custGeom>
            <a:solidFill>
              <a:srgbClr val="000000"/>
            </a:solidFill>
          </p:spPr>
          <p:txBody>
            <a:bodyPr wrap="square" lIns="0" tIns="0" rIns="0" bIns="0" rtlCol="0"/>
            <a:lstStyle/>
            <a:p>
              <a:endParaRPr/>
            </a:p>
          </p:txBody>
        </p:sp>
        <p:sp>
          <p:nvSpPr>
            <p:cNvPr id="56" name="object 56"/>
            <p:cNvSpPr/>
            <p:nvPr/>
          </p:nvSpPr>
          <p:spPr>
            <a:xfrm>
              <a:off x="3873043" y="5026828"/>
              <a:ext cx="109855" cy="113664"/>
            </a:xfrm>
            <a:custGeom>
              <a:avLst/>
              <a:gdLst/>
              <a:ahLst/>
              <a:cxnLst/>
              <a:rect l="l" t="t" r="r" b="b"/>
              <a:pathLst>
                <a:path w="109855" h="113664">
                  <a:moveTo>
                    <a:pt x="0" y="56890"/>
                  </a:moveTo>
                  <a:lnTo>
                    <a:pt x="14989" y="17749"/>
                  </a:lnTo>
                  <a:lnTo>
                    <a:pt x="51548" y="0"/>
                  </a:lnTo>
                  <a:lnTo>
                    <a:pt x="66550" y="1741"/>
                  </a:lnTo>
                  <a:lnTo>
                    <a:pt x="100120" y="24881"/>
                  </a:lnTo>
                  <a:lnTo>
                    <a:pt x="109457" y="50781"/>
                  </a:lnTo>
                  <a:lnTo>
                    <a:pt x="107952" y="66984"/>
                  </a:lnTo>
                  <a:lnTo>
                    <a:pt x="86874" y="102819"/>
                  </a:lnTo>
                  <a:lnTo>
                    <a:pt x="63012" y="113259"/>
                  </a:lnTo>
                  <a:lnTo>
                    <a:pt x="46815" y="111869"/>
                  </a:lnTo>
                  <a:lnTo>
                    <a:pt x="11382" y="90864"/>
                  </a:lnTo>
                  <a:lnTo>
                    <a:pt x="0" y="56890"/>
                  </a:lnTo>
                  <a:close/>
                </a:path>
              </a:pathLst>
            </a:custGeom>
            <a:ln w="50799">
              <a:solidFill>
                <a:srgbClr val="000000"/>
              </a:solidFill>
            </a:ln>
          </p:spPr>
          <p:txBody>
            <a:bodyPr wrap="square" lIns="0" tIns="0" rIns="0" bIns="0" rtlCol="0"/>
            <a:lstStyle/>
            <a:p>
              <a:endParaRPr/>
            </a:p>
          </p:txBody>
        </p:sp>
        <p:sp>
          <p:nvSpPr>
            <p:cNvPr id="57" name="object 57"/>
            <p:cNvSpPr/>
            <p:nvPr/>
          </p:nvSpPr>
          <p:spPr>
            <a:xfrm>
              <a:off x="4321233" y="5565370"/>
              <a:ext cx="274319" cy="278476"/>
            </a:xfrm>
            <a:prstGeom prst="rect">
              <a:avLst/>
            </a:prstGeom>
            <a:blipFill>
              <a:blip r:embed="rId6" cstate="print"/>
              <a:stretch>
                <a:fillRect/>
              </a:stretch>
            </a:blipFill>
          </p:spPr>
          <p:txBody>
            <a:bodyPr wrap="square" lIns="0" tIns="0" rIns="0" bIns="0" rtlCol="0"/>
            <a:lstStyle/>
            <a:p>
              <a:endParaRPr/>
            </a:p>
          </p:txBody>
        </p:sp>
        <p:sp>
          <p:nvSpPr>
            <p:cNvPr id="58" name="object 58"/>
            <p:cNvSpPr/>
            <p:nvPr/>
          </p:nvSpPr>
          <p:spPr>
            <a:xfrm>
              <a:off x="4375949" y="5620816"/>
              <a:ext cx="109855" cy="113664"/>
            </a:xfrm>
            <a:custGeom>
              <a:avLst/>
              <a:gdLst/>
              <a:ahLst/>
              <a:cxnLst/>
              <a:rect l="l" t="t" r="r" b="b"/>
              <a:pathLst>
                <a:path w="109855" h="113664">
                  <a:moveTo>
                    <a:pt x="51548" y="0"/>
                  </a:moveTo>
                  <a:lnTo>
                    <a:pt x="14989" y="17749"/>
                  </a:lnTo>
                  <a:lnTo>
                    <a:pt x="0" y="56890"/>
                  </a:lnTo>
                  <a:lnTo>
                    <a:pt x="839" y="66815"/>
                  </a:lnTo>
                  <a:lnTo>
                    <a:pt x="20788" y="100273"/>
                  </a:lnTo>
                  <a:lnTo>
                    <a:pt x="63012" y="113259"/>
                  </a:lnTo>
                  <a:lnTo>
                    <a:pt x="75658" y="109571"/>
                  </a:lnTo>
                  <a:lnTo>
                    <a:pt x="103421" y="81245"/>
                  </a:lnTo>
                  <a:lnTo>
                    <a:pt x="109457" y="50781"/>
                  </a:lnTo>
                  <a:lnTo>
                    <a:pt x="106327" y="37081"/>
                  </a:lnTo>
                  <a:lnTo>
                    <a:pt x="79880" y="6766"/>
                  </a:lnTo>
                  <a:lnTo>
                    <a:pt x="51548" y="0"/>
                  </a:lnTo>
                  <a:close/>
                </a:path>
              </a:pathLst>
            </a:custGeom>
            <a:solidFill>
              <a:srgbClr val="FFFFFF"/>
            </a:solidFill>
          </p:spPr>
          <p:txBody>
            <a:bodyPr wrap="square" lIns="0" tIns="0" rIns="0" bIns="0" rtlCol="0"/>
            <a:lstStyle/>
            <a:p>
              <a:endParaRPr/>
            </a:p>
          </p:txBody>
        </p:sp>
        <p:sp>
          <p:nvSpPr>
            <p:cNvPr id="59" name="object 59"/>
            <p:cNvSpPr/>
            <p:nvPr/>
          </p:nvSpPr>
          <p:spPr>
            <a:xfrm>
              <a:off x="4375949" y="5620816"/>
              <a:ext cx="109855" cy="113664"/>
            </a:xfrm>
            <a:custGeom>
              <a:avLst/>
              <a:gdLst/>
              <a:ahLst/>
              <a:cxnLst/>
              <a:rect l="l" t="t" r="r" b="b"/>
              <a:pathLst>
                <a:path w="109855" h="113664">
                  <a:moveTo>
                    <a:pt x="0" y="56890"/>
                  </a:moveTo>
                  <a:lnTo>
                    <a:pt x="14989" y="17749"/>
                  </a:lnTo>
                  <a:lnTo>
                    <a:pt x="51548" y="0"/>
                  </a:lnTo>
                  <a:lnTo>
                    <a:pt x="66550" y="1741"/>
                  </a:lnTo>
                  <a:lnTo>
                    <a:pt x="100120" y="24881"/>
                  </a:lnTo>
                  <a:lnTo>
                    <a:pt x="109457" y="50781"/>
                  </a:lnTo>
                  <a:lnTo>
                    <a:pt x="107952" y="66984"/>
                  </a:lnTo>
                  <a:lnTo>
                    <a:pt x="86874" y="102819"/>
                  </a:lnTo>
                  <a:lnTo>
                    <a:pt x="63012" y="113259"/>
                  </a:lnTo>
                  <a:lnTo>
                    <a:pt x="46815" y="111869"/>
                  </a:lnTo>
                  <a:lnTo>
                    <a:pt x="11382" y="90864"/>
                  </a:lnTo>
                  <a:lnTo>
                    <a:pt x="0" y="56890"/>
                  </a:lnTo>
                  <a:close/>
                </a:path>
              </a:pathLst>
            </a:custGeom>
            <a:ln w="50799">
              <a:solidFill>
                <a:srgbClr val="FFFFFF"/>
              </a:solidFill>
            </a:ln>
          </p:spPr>
          <p:txBody>
            <a:bodyPr wrap="square" lIns="0" tIns="0" rIns="0" bIns="0" rtlCol="0"/>
            <a:lstStyle/>
            <a:p>
              <a:endParaRPr/>
            </a:p>
          </p:txBody>
        </p:sp>
        <p:sp>
          <p:nvSpPr>
            <p:cNvPr id="60" name="object 60"/>
            <p:cNvSpPr/>
            <p:nvPr/>
          </p:nvSpPr>
          <p:spPr>
            <a:xfrm>
              <a:off x="3469177" y="4792287"/>
              <a:ext cx="278476" cy="282632"/>
            </a:xfrm>
            <a:prstGeom prst="rect">
              <a:avLst/>
            </a:prstGeom>
            <a:blipFill>
              <a:blip r:embed="rId7" cstate="print"/>
              <a:stretch>
                <a:fillRect/>
              </a:stretch>
            </a:blipFill>
          </p:spPr>
          <p:txBody>
            <a:bodyPr wrap="square" lIns="0" tIns="0" rIns="0" bIns="0" rtlCol="0"/>
            <a:lstStyle/>
            <a:p>
              <a:endParaRPr/>
            </a:p>
          </p:txBody>
        </p:sp>
        <p:sp>
          <p:nvSpPr>
            <p:cNvPr id="61" name="object 61"/>
            <p:cNvSpPr/>
            <p:nvPr/>
          </p:nvSpPr>
          <p:spPr>
            <a:xfrm>
              <a:off x="3527295" y="4850796"/>
              <a:ext cx="109855" cy="113664"/>
            </a:xfrm>
            <a:custGeom>
              <a:avLst/>
              <a:gdLst/>
              <a:ahLst/>
              <a:cxnLst/>
              <a:rect l="l" t="t" r="r" b="b"/>
              <a:pathLst>
                <a:path w="109855" h="113664">
                  <a:moveTo>
                    <a:pt x="51547" y="0"/>
                  </a:moveTo>
                  <a:lnTo>
                    <a:pt x="14989" y="17749"/>
                  </a:lnTo>
                  <a:lnTo>
                    <a:pt x="0" y="56891"/>
                  </a:lnTo>
                  <a:lnTo>
                    <a:pt x="839" y="66817"/>
                  </a:lnTo>
                  <a:lnTo>
                    <a:pt x="20789" y="100274"/>
                  </a:lnTo>
                  <a:lnTo>
                    <a:pt x="63012" y="113259"/>
                  </a:lnTo>
                  <a:lnTo>
                    <a:pt x="75658" y="109571"/>
                  </a:lnTo>
                  <a:lnTo>
                    <a:pt x="103421" y="81245"/>
                  </a:lnTo>
                  <a:lnTo>
                    <a:pt x="109457" y="50780"/>
                  </a:lnTo>
                  <a:lnTo>
                    <a:pt x="106326" y="37080"/>
                  </a:lnTo>
                  <a:lnTo>
                    <a:pt x="79880" y="6766"/>
                  </a:lnTo>
                  <a:lnTo>
                    <a:pt x="51547" y="0"/>
                  </a:lnTo>
                  <a:close/>
                </a:path>
              </a:pathLst>
            </a:custGeom>
            <a:solidFill>
              <a:srgbClr val="000000"/>
            </a:solidFill>
          </p:spPr>
          <p:txBody>
            <a:bodyPr wrap="square" lIns="0" tIns="0" rIns="0" bIns="0" rtlCol="0"/>
            <a:lstStyle/>
            <a:p>
              <a:endParaRPr/>
            </a:p>
          </p:txBody>
        </p:sp>
        <p:sp>
          <p:nvSpPr>
            <p:cNvPr id="62" name="object 62"/>
            <p:cNvSpPr/>
            <p:nvPr/>
          </p:nvSpPr>
          <p:spPr>
            <a:xfrm>
              <a:off x="3527295" y="4850796"/>
              <a:ext cx="109855" cy="113664"/>
            </a:xfrm>
            <a:custGeom>
              <a:avLst/>
              <a:gdLst/>
              <a:ahLst/>
              <a:cxnLst/>
              <a:rect l="l" t="t" r="r" b="b"/>
              <a:pathLst>
                <a:path w="109855" h="113664">
                  <a:moveTo>
                    <a:pt x="0" y="56890"/>
                  </a:moveTo>
                  <a:lnTo>
                    <a:pt x="14989" y="17749"/>
                  </a:lnTo>
                  <a:lnTo>
                    <a:pt x="51548" y="0"/>
                  </a:lnTo>
                  <a:lnTo>
                    <a:pt x="66550" y="1741"/>
                  </a:lnTo>
                  <a:lnTo>
                    <a:pt x="100120" y="24881"/>
                  </a:lnTo>
                  <a:lnTo>
                    <a:pt x="109457" y="50781"/>
                  </a:lnTo>
                  <a:lnTo>
                    <a:pt x="107952" y="66984"/>
                  </a:lnTo>
                  <a:lnTo>
                    <a:pt x="86874" y="102819"/>
                  </a:lnTo>
                  <a:lnTo>
                    <a:pt x="63012" y="113259"/>
                  </a:lnTo>
                  <a:lnTo>
                    <a:pt x="46815" y="111869"/>
                  </a:lnTo>
                  <a:lnTo>
                    <a:pt x="11382" y="90864"/>
                  </a:lnTo>
                  <a:lnTo>
                    <a:pt x="0" y="56890"/>
                  </a:lnTo>
                  <a:close/>
                </a:path>
              </a:pathLst>
            </a:custGeom>
            <a:ln w="50799">
              <a:solidFill>
                <a:srgbClr val="000000"/>
              </a:solidFill>
            </a:ln>
          </p:spPr>
          <p:txBody>
            <a:bodyPr wrap="square" lIns="0" tIns="0" rIns="0" bIns="0" rtlCol="0"/>
            <a:lstStyle/>
            <a:p>
              <a:endParaRPr/>
            </a:p>
          </p:txBody>
        </p:sp>
        <p:sp>
          <p:nvSpPr>
            <p:cNvPr id="63" name="object 63"/>
            <p:cNvSpPr/>
            <p:nvPr/>
          </p:nvSpPr>
          <p:spPr>
            <a:xfrm>
              <a:off x="3643745" y="4792287"/>
              <a:ext cx="278476" cy="282632"/>
            </a:xfrm>
            <a:prstGeom prst="rect">
              <a:avLst/>
            </a:prstGeom>
            <a:blipFill>
              <a:blip r:embed="rId8" cstate="print"/>
              <a:stretch>
                <a:fillRect/>
              </a:stretch>
            </a:blipFill>
          </p:spPr>
          <p:txBody>
            <a:bodyPr wrap="square" lIns="0" tIns="0" rIns="0" bIns="0" rtlCol="0"/>
            <a:lstStyle/>
            <a:p>
              <a:endParaRPr/>
            </a:p>
          </p:txBody>
        </p:sp>
        <p:sp>
          <p:nvSpPr>
            <p:cNvPr id="64" name="object 64"/>
            <p:cNvSpPr/>
            <p:nvPr/>
          </p:nvSpPr>
          <p:spPr>
            <a:xfrm>
              <a:off x="3702119" y="4850796"/>
              <a:ext cx="109855" cy="113664"/>
            </a:xfrm>
            <a:custGeom>
              <a:avLst/>
              <a:gdLst/>
              <a:ahLst/>
              <a:cxnLst/>
              <a:rect l="l" t="t" r="r" b="b"/>
              <a:pathLst>
                <a:path w="109855" h="113664">
                  <a:moveTo>
                    <a:pt x="51547" y="0"/>
                  </a:moveTo>
                  <a:lnTo>
                    <a:pt x="14989" y="17750"/>
                  </a:lnTo>
                  <a:lnTo>
                    <a:pt x="0" y="56891"/>
                  </a:lnTo>
                  <a:lnTo>
                    <a:pt x="839" y="66817"/>
                  </a:lnTo>
                  <a:lnTo>
                    <a:pt x="20789" y="100274"/>
                  </a:lnTo>
                  <a:lnTo>
                    <a:pt x="63012" y="113259"/>
                  </a:lnTo>
                  <a:lnTo>
                    <a:pt x="75658" y="109572"/>
                  </a:lnTo>
                  <a:lnTo>
                    <a:pt x="103421" y="81246"/>
                  </a:lnTo>
                  <a:lnTo>
                    <a:pt x="109457" y="50780"/>
                  </a:lnTo>
                  <a:lnTo>
                    <a:pt x="106326" y="37080"/>
                  </a:lnTo>
                  <a:lnTo>
                    <a:pt x="79880" y="6766"/>
                  </a:lnTo>
                  <a:lnTo>
                    <a:pt x="51547" y="0"/>
                  </a:lnTo>
                  <a:close/>
                </a:path>
              </a:pathLst>
            </a:custGeom>
            <a:solidFill>
              <a:srgbClr val="FFFFFF"/>
            </a:solidFill>
          </p:spPr>
          <p:txBody>
            <a:bodyPr wrap="square" lIns="0" tIns="0" rIns="0" bIns="0" rtlCol="0"/>
            <a:lstStyle/>
            <a:p>
              <a:endParaRPr/>
            </a:p>
          </p:txBody>
        </p:sp>
        <p:sp>
          <p:nvSpPr>
            <p:cNvPr id="65" name="object 65"/>
            <p:cNvSpPr/>
            <p:nvPr/>
          </p:nvSpPr>
          <p:spPr>
            <a:xfrm>
              <a:off x="3702119" y="4850796"/>
              <a:ext cx="109855" cy="113664"/>
            </a:xfrm>
            <a:custGeom>
              <a:avLst/>
              <a:gdLst/>
              <a:ahLst/>
              <a:cxnLst/>
              <a:rect l="l" t="t" r="r" b="b"/>
              <a:pathLst>
                <a:path w="109855" h="113664">
                  <a:moveTo>
                    <a:pt x="0" y="56890"/>
                  </a:moveTo>
                  <a:lnTo>
                    <a:pt x="14989" y="17749"/>
                  </a:lnTo>
                  <a:lnTo>
                    <a:pt x="51548" y="0"/>
                  </a:lnTo>
                  <a:lnTo>
                    <a:pt x="66550" y="1741"/>
                  </a:lnTo>
                  <a:lnTo>
                    <a:pt x="100120" y="24881"/>
                  </a:lnTo>
                  <a:lnTo>
                    <a:pt x="109457" y="50781"/>
                  </a:lnTo>
                  <a:lnTo>
                    <a:pt x="107952" y="66984"/>
                  </a:lnTo>
                  <a:lnTo>
                    <a:pt x="86874" y="102819"/>
                  </a:lnTo>
                  <a:lnTo>
                    <a:pt x="63012" y="113259"/>
                  </a:lnTo>
                  <a:lnTo>
                    <a:pt x="46815" y="111869"/>
                  </a:lnTo>
                  <a:lnTo>
                    <a:pt x="11382" y="90864"/>
                  </a:lnTo>
                  <a:lnTo>
                    <a:pt x="0" y="56890"/>
                  </a:lnTo>
                  <a:close/>
                </a:path>
              </a:pathLst>
            </a:custGeom>
            <a:ln w="50799">
              <a:solidFill>
                <a:srgbClr val="FFFFFF"/>
              </a:solidFill>
            </a:ln>
          </p:spPr>
          <p:txBody>
            <a:bodyPr wrap="square" lIns="0" tIns="0" rIns="0" bIns="0" rtlCol="0"/>
            <a:lstStyle/>
            <a:p>
              <a:endParaRPr/>
            </a:p>
          </p:txBody>
        </p:sp>
        <p:sp>
          <p:nvSpPr>
            <p:cNvPr id="66" name="object 66"/>
            <p:cNvSpPr/>
            <p:nvPr/>
          </p:nvSpPr>
          <p:spPr>
            <a:xfrm>
              <a:off x="3535680" y="5565370"/>
              <a:ext cx="274319" cy="278476"/>
            </a:xfrm>
            <a:prstGeom prst="rect">
              <a:avLst/>
            </a:prstGeom>
            <a:blipFill>
              <a:blip r:embed="rId9" cstate="print"/>
              <a:stretch>
                <a:fillRect/>
              </a:stretch>
            </a:blipFill>
          </p:spPr>
          <p:txBody>
            <a:bodyPr wrap="square" lIns="0" tIns="0" rIns="0" bIns="0" rtlCol="0"/>
            <a:lstStyle/>
            <a:p>
              <a:endParaRPr/>
            </a:p>
          </p:txBody>
        </p:sp>
        <p:sp>
          <p:nvSpPr>
            <p:cNvPr id="67" name="object 67"/>
            <p:cNvSpPr/>
            <p:nvPr/>
          </p:nvSpPr>
          <p:spPr>
            <a:xfrm>
              <a:off x="3590814" y="5620816"/>
              <a:ext cx="109855" cy="113664"/>
            </a:xfrm>
            <a:custGeom>
              <a:avLst/>
              <a:gdLst/>
              <a:ahLst/>
              <a:cxnLst/>
              <a:rect l="l" t="t" r="r" b="b"/>
              <a:pathLst>
                <a:path w="109855" h="113664">
                  <a:moveTo>
                    <a:pt x="51548" y="0"/>
                  </a:moveTo>
                  <a:lnTo>
                    <a:pt x="14989" y="17749"/>
                  </a:lnTo>
                  <a:lnTo>
                    <a:pt x="0" y="56890"/>
                  </a:lnTo>
                  <a:lnTo>
                    <a:pt x="839" y="66817"/>
                  </a:lnTo>
                  <a:lnTo>
                    <a:pt x="20790" y="100274"/>
                  </a:lnTo>
                  <a:lnTo>
                    <a:pt x="63013" y="113259"/>
                  </a:lnTo>
                  <a:lnTo>
                    <a:pt x="75659" y="109571"/>
                  </a:lnTo>
                  <a:lnTo>
                    <a:pt x="103422" y="81245"/>
                  </a:lnTo>
                  <a:lnTo>
                    <a:pt x="109458" y="50780"/>
                  </a:lnTo>
                  <a:lnTo>
                    <a:pt x="106328" y="37080"/>
                  </a:lnTo>
                  <a:lnTo>
                    <a:pt x="79881" y="6765"/>
                  </a:lnTo>
                  <a:lnTo>
                    <a:pt x="51548" y="0"/>
                  </a:lnTo>
                  <a:close/>
                </a:path>
              </a:pathLst>
            </a:custGeom>
            <a:solidFill>
              <a:srgbClr val="000000"/>
            </a:solidFill>
          </p:spPr>
          <p:txBody>
            <a:bodyPr wrap="square" lIns="0" tIns="0" rIns="0" bIns="0" rtlCol="0"/>
            <a:lstStyle/>
            <a:p>
              <a:endParaRPr/>
            </a:p>
          </p:txBody>
        </p:sp>
        <p:sp>
          <p:nvSpPr>
            <p:cNvPr id="68" name="object 68"/>
            <p:cNvSpPr/>
            <p:nvPr/>
          </p:nvSpPr>
          <p:spPr>
            <a:xfrm>
              <a:off x="3590814" y="5620816"/>
              <a:ext cx="109855" cy="113664"/>
            </a:xfrm>
            <a:custGeom>
              <a:avLst/>
              <a:gdLst/>
              <a:ahLst/>
              <a:cxnLst/>
              <a:rect l="l" t="t" r="r" b="b"/>
              <a:pathLst>
                <a:path w="109855" h="113664">
                  <a:moveTo>
                    <a:pt x="0" y="56890"/>
                  </a:moveTo>
                  <a:lnTo>
                    <a:pt x="14989" y="17749"/>
                  </a:lnTo>
                  <a:lnTo>
                    <a:pt x="51548" y="0"/>
                  </a:lnTo>
                  <a:lnTo>
                    <a:pt x="66550" y="1741"/>
                  </a:lnTo>
                  <a:lnTo>
                    <a:pt x="100120" y="24881"/>
                  </a:lnTo>
                  <a:lnTo>
                    <a:pt x="109457" y="50781"/>
                  </a:lnTo>
                  <a:lnTo>
                    <a:pt x="107952" y="66984"/>
                  </a:lnTo>
                  <a:lnTo>
                    <a:pt x="86874" y="102819"/>
                  </a:lnTo>
                  <a:lnTo>
                    <a:pt x="63012" y="113259"/>
                  </a:lnTo>
                  <a:lnTo>
                    <a:pt x="46815" y="111869"/>
                  </a:lnTo>
                  <a:lnTo>
                    <a:pt x="11382" y="90864"/>
                  </a:lnTo>
                  <a:lnTo>
                    <a:pt x="0" y="56890"/>
                  </a:lnTo>
                  <a:close/>
                </a:path>
              </a:pathLst>
            </a:custGeom>
            <a:ln w="50799">
              <a:solidFill>
                <a:srgbClr val="000000"/>
              </a:solidFill>
            </a:ln>
          </p:spPr>
          <p:txBody>
            <a:bodyPr wrap="square" lIns="0" tIns="0" rIns="0" bIns="0" rtlCol="0"/>
            <a:lstStyle/>
            <a:p>
              <a:endParaRPr/>
            </a:p>
          </p:txBody>
        </p:sp>
        <p:sp>
          <p:nvSpPr>
            <p:cNvPr id="69" name="object 69"/>
            <p:cNvSpPr/>
            <p:nvPr/>
          </p:nvSpPr>
          <p:spPr>
            <a:xfrm>
              <a:off x="3535680" y="5756563"/>
              <a:ext cx="274319" cy="282632"/>
            </a:xfrm>
            <a:prstGeom prst="rect">
              <a:avLst/>
            </a:prstGeom>
            <a:blipFill>
              <a:blip r:embed="rId10" cstate="print"/>
              <a:stretch>
                <a:fillRect/>
              </a:stretch>
            </a:blipFill>
          </p:spPr>
          <p:txBody>
            <a:bodyPr wrap="square" lIns="0" tIns="0" rIns="0" bIns="0" rtlCol="0"/>
            <a:lstStyle/>
            <a:p>
              <a:endParaRPr/>
            </a:p>
          </p:txBody>
        </p:sp>
        <p:sp>
          <p:nvSpPr>
            <p:cNvPr id="70" name="object 70"/>
            <p:cNvSpPr/>
            <p:nvPr/>
          </p:nvSpPr>
          <p:spPr>
            <a:xfrm>
              <a:off x="3590814" y="5813750"/>
              <a:ext cx="109855" cy="113664"/>
            </a:xfrm>
            <a:custGeom>
              <a:avLst/>
              <a:gdLst/>
              <a:ahLst/>
              <a:cxnLst/>
              <a:rect l="l" t="t" r="r" b="b"/>
              <a:pathLst>
                <a:path w="109855" h="113664">
                  <a:moveTo>
                    <a:pt x="51548" y="0"/>
                  </a:moveTo>
                  <a:lnTo>
                    <a:pt x="14989" y="17749"/>
                  </a:lnTo>
                  <a:lnTo>
                    <a:pt x="0" y="56890"/>
                  </a:lnTo>
                  <a:lnTo>
                    <a:pt x="839" y="66817"/>
                  </a:lnTo>
                  <a:lnTo>
                    <a:pt x="20790" y="100274"/>
                  </a:lnTo>
                  <a:lnTo>
                    <a:pt x="63013" y="113259"/>
                  </a:lnTo>
                  <a:lnTo>
                    <a:pt x="75659" y="109571"/>
                  </a:lnTo>
                  <a:lnTo>
                    <a:pt x="103422" y="81245"/>
                  </a:lnTo>
                  <a:lnTo>
                    <a:pt x="109458" y="50780"/>
                  </a:lnTo>
                  <a:lnTo>
                    <a:pt x="106328" y="37080"/>
                  </a:lnTo>
                  <a:lnTo>
                    <a:pt x="79881" y="6765"/>
                  </a:lnTo>
                  <a:lnTo>
                    <a:pt x="51548" y="0"/>
                  </a:lnTo>
                  <a:close/>
                </a:path>
              </a:pathLst>
            </a:custGeom>
            <a:solidFill>
              <a:srgbClr val="FFFFFF"/>
            </a:solidFill>
          </p:spPr>
          <p:txBody>
            <a:bodyPr wrap="square" lIns="0" tIns="0" rIns="0" bIns="0" rtlCol="0"/>
            <a:lstStyle/>
            <a:p>
              <a:endParaRPr/>
            </a:p>
          </p:txBody>
        </p:sp>
        <p:sp>
          <p:nvSpPr>
            <p:cNvPr id="71" name="object 71"/>
            <p:cNvSpPr/>
            <p:nvPr/>
          </p:nvSpPr>
          <p:spPr>
            <a:xfrm>
              <a:off x="3590814" y="5813750"/>
              <a:ext cx="109855" cy="113664"/>
            </a:xfrm>
            <a:custGeom>
              <a:avLst/>
              <a:gdLst/>
              <a:ahLst/>
              <a:cxnLst/>
              <a:rect l="l" t="t" r="r" b="b"/>
              <a:pathLst>
                <a:path w="109855" h="113664">
                  <a:moveTo>
                    <a:pt x="0" y="56890"/>
                  </a:moveTo>
                  <a:lnTo>
                    <a:pt x="14989" y="17749"/>
                  </a:lnTo>
                  <a:lnTo>
                    <a:pt x="51548" y="0"/>
                  </a:lnTo>
                  <a:lnTo>
                    <a:pt x="66550" y="1741"/>
                  </a:lnTo>
                  <a:lnTo>
                    <a:pt x="100120" y="24881"/>
                  </a:lnTo>
                  <a:lnTo>
                    <a:pt x="109457" y="50781"/>
                  </a:lnTo>
                  <a:lnTo>
                    <a:pt x="107952" y="66984"/>
                  </a:lnTo>
                  <a:lnTo>
                    <a:pt x="86874" y="102819"/>
                  </a:lnTo>
                  <a:lnTo>
                    <a:pt x="63012" y="113259"/>
                  </a:lnTo>
                  <a:lnTo>
                    <a:pt x="46815" y="111869"/>
                  </a:lnTo>
                  <a:lnTo>
                    <a:pt x="11382" y="90864"/>
                  </a:lnTo>
                  <a:lnTo>
                    <a:pt x="0" y="56890"/>
                  </a:lnTo>
                  <a:close/>
                </a:path>
              </a:pathLst>
            </a:custGeom>
            <a:ln w="50799">
              <a:solidFill>
                <a:srgbClr val="FFFFFF"/>
              </a:solidFill>
            </a:ln>
          </p:spPr>
          <p:txBody>
            <a:bodyPr wrap="square" lIns="0" tIns="0" rIns="0" bIns="0" rtlCol="0"/>
            <a:lstStyle/>
            <a:p>
              <a:endParaRPr/>
            </a:p>
          </p:txBody>
        </p:sp>
        <p:sp>
          <p:nvSpPr>
            <p:cNvPr id="72" name="object 72"/>
            <p:cNvSpPr/>
            <p:nvPr/>
          </p:nvSpPr>
          <p:spPr>
            <a:xfrm>
              <a:off x="4321233" y="4821381"/>
              <a:ext cx="274319" cy="278476"/>
            </a:xfrm>
            <a:prstGeom prst="rect">
              <a:avLst/>
            </a:prstGeom>
            <a:blipFill>
              <a:blip r:embed="rId11" cstate="print"/>
              <a:stretch>
                <a:fillRect/>
              </a:stretch>
            </a:blipFill>
          </p:spPr>
          <p:txBody>
            <a:bodyPr wrap="square" lIns="0" tIns="0" rIns="0" bIns="0" rtlCol="0"/>
            <a:lstStyle/>
            <a:p>
              <a:endParaRPr/>
            </a:p>
          </p:txBody>
        </p:sp>
        <p:sp>
          <p:nvSpPr>
            <p:cNvPr id="73" name="object 73"/>
            <p:cNvSpPr/>
            <p:nvPr/>
          </p:nvSpPr>
          <p:spPr>
            <a:xfrm>
              <a:off x="4375949" y="4877241"/>
              <a:ext cx="109855" cy="113664"/>
            </a:xfrm>
            <a:custGeom>
              <a:avLst/>
              <a:gdLst/>
              <a:ahLst/>
              <a:cxnLst/>
              <a:rect l="l" t="t" r="r" b="b"/>
              <a:pathLst>
                <a:path w="109855" h="113664">
                  <a:moveTo>
                    <a:pt x="51548" y="0"/>
                  </a:moveTo>
                  <a:lnTo>
                    <a:pt x="14989" y="17748"/>
                  </a:lnTo>
                  <a:lnTo>
                    <a:pt x="0" y="56890"/>
                  </a:lnTo>
                  <a:lnTo>
                    <a:pt x="839" y="66816"/>
                  </a:lnTo>
                  <a:lnTo>
                    <a:pt x="20789" y="100274"/>
                  </a:lnTo>
                  <a:lnTo>
                    <a:pt x="63012" y="113259"/>
                  </a:lnTo>
                  <a:lnTo>
                    <a:pt x="75658" y="109571"/>
                  </a:lnTo>
                  <a:lnTo>
                    <a:pt x="103421" y="81245"/>
                  </a:lnTo>
                  <a:lnTo>
                    <a:pt x="109457" y="50781"/>
                  </a:lnTo>
                  <a:lnTo>
                    <a:pt x="106327" y="37081"/>
                  </a:lnTo>
                  <a:lnTo>
                    <a:pt x="79880" y="6766"/>
                  </a:lnTo>
                  <a:lnTo>
                    <a:pt x="51548" y="0"/>
                  </a:lnTo>
                  <a:close/>
                </a:path>
              </a:pathLst>
            </a:custGeom>
            <a:solidFill>
              <a:srgbClr val="000000"/>
            </a:solidFill>
          </p:spPr>
          <p:txBody>
            <a:bodyPr wrap="square" lIns="0" tIns="0" rIns="0" bIns="0" rtlCol="0"/>
            <a:lstStyle/>
            <a:p>
              <a:endParaRPr/>
            </a:p>
          </p:txBody>
        </p:sp>
        <p:sp>
          <p:nvSpPr>
            <p:cNvPr id="74" name="object 74"/>
            <p:cNvSpPr/>
            <p:nvPr/>
          </p:nvSpPr>
          <p:spPr>
            <a:xfrm>
              <a:off x="4375949" y="4877241"/>
              <a:ext cx="109855" cy="113664"/>
            </a:xfrm>
            <a:custGeom>
              <a:avLst/>
              <a:gdLst/>
              <a:ahLst/>
              <a:cxnLst/>
              <a:rect l="l" t="t" r="r" b="b"/>
              <a:pathLst>
                <a:path w="109855" h="113664">
                  <a:moveTo>
                    <a:pt x="0" y="56890"/>
                  </a:moveTo>
                  <a:lnTo>
                    <a:pt x="14989" y="17749"/>
                  </a:lnTo>
                  <a:lnTo>
                    <a:pt x="51548" y="0"/>
                  </a:lnTo>
                  <a:lnTo>
                    <a:pt x="66550" y="1741"/>
                  </a:lnTo>
                  <a:lnTo>
                    <a:pt x="100120" y="24881"/>
                  </a:lnTo>
                  <a:lnTo>
                    <a:pt x="109457" y="50781"/>
                  </a:lnTo>
                  <a:lnTo>
                    <a:pt x="107952" y="66984"/>
                  </a:lnTo>
                  <a:lnTo>
                    <a:pt x="86874" y="102819"/>
                  </a:lnTo>
                  <a:lnTo>
                    <a:pt x="63012" y="113259"/>
                  </a:lnTo>
                  <a:lnTo>
                    <a:pt x="46815" y="111869"/>
                  </a:lnTo>
                  <a:lnTo>
                    <a:pt x="11382" y="90864"/>
                  </a:lnTo>
                  <a:lnTo>
                    <a:pt x="0" y="56890"/>
                  </a:lnTo>
                  <a:close/>
                </a:path>
              </a:pathLst>
            </a:custGeom>
            <a:ln w="50799">
              <a:solidFill>
                <a:srgbClr val="000000"/>
              </a:solidFill>
            </a:ln>
          </p:spPr>
          <p:txBody>
            <a:bodyPr wrap="square" lIns="0" tIns="0" rIns="0" bIns="0" rtlCol="0"/>
            <a:lstStyle/>
            <a:p>
              <a:endParaRPr/>
            </a:p>
          </p:txBody>
        </p:sp>
        <p:sp>
          <p:nvSpPr>
            <p:cNvPr id="75" name="object 75"/>
            <p:cNvSpPr/>
            <p:nvPr/>
          </p:nvSpPr>
          <p:spPr>
            <a:xfrm>
              <a:off x="3834937" y="4788130"/>
              <a:ext cx="278476" cy="282632"/>
            </a:xfrm>
            <a:prstGeom prst="rect">
              <a:avLst/>
            </a:prstGeom>
            <a:blipFill>
              <a:blip r:embed="rId12" cstate="print"/>
              <a:stretch>
                <a:fillRect/>
              </a:stretch>
            </a:blipFill>
          </p:spPr>
          <p:txBody>
            <a:bodyPr wrap="square" lIns="0" tIns="0" rIns="0" bIns="0" rtlCol="0"/>
            <a:lstStyle/>
            <a:p>
              <a:endParaRPr/>
            </a:p>
          </p:txBody>
        </p:sp>
        <p:sp>
          <p:nvSpPr>
            <p:cNvPr id="76" name="object 76"/>
            <p:cNvSpPr/>
            <p:nvPr/>
          </p:nvSpPr>
          <p:spPr>
            <a:xfrm>
              <a:off x="3892321" y="4846579"/>
              <a:ext cx="109855" cy="113664"/>
            </a:xfrm>
            <a:custGeom>
              <a:avLst/>
              <a:gdLst/>
              <a:ahLst/>
              <a:cxnLst/>
              <a:rect l="l" t="t" r="r" b="b"/>
              <a:pathLst>
                <a:path w="109855" h="113664">
                  <a:moveTo>
                    <a:pt x="51548" y="0"/>
                  </a:moveTo>
                  <a:lnTo>
                    <a:pt x="14989" y="17749"/>
                  </a:lnTo>
                  <a:lnTo>
                    <a:pt x="0" y="56890"/>
                  </a:lnTo>
                  <a:lnTo>
                    <a:pt x="839" y="66816"/>
                  </a:lnTo>
                  <a:lnTo>
                    <a:pt x="20790" y="100273"/>
                  </a:lnTo>
                  <a:lnTo>
                    <a:pt x="63013" y="113258"/>
                  </a:lnTo>
                  <a:lnTo>
                    <a:pt x="75659" y="109570"/>
                  </a:lnTo>
                  <a:lnTo>
                    <a:pt x="103422" y="81245"/>
                  </a:lnTo>
                  <a:lnTo>
                    <a:pt x="109458" y="50780"/>
                  </a:lnTo>
                  <a:lnTo>
                    <a:pt x="106328" y="37080"/>
                  </a:lnTo>
                  <a:lnTo>
                    <a:pt x="79881" y="6765"/>
                  </a:lnTo>
                  <a:lnTo>
                    <a:pt x="51548" y="0"/>
                  </a:lnTo>
                  <a:close/>
                </a:path>
              </a:pathLst>
            </a:custGeom>
            <a:solidFill>
              <a:srgbClr val="FFFFFF"/>
            </a:solidFill>
          </p:spPr>
          <p:txBody>
            <a:bodyPr wrap="square" lIns="0" tIns="0" rIns="0" bIns="0" rtlCol="0"/>
            <a:lstStyle/>
            <a:p>
              <a:endParaRPr/>
            </a:p>
          </p:txBody>
        </p:sp>
        <p:sp>
          <p:nvSpPr>
            <p:cNvPr id="77" name="object 77"/>
            <p:cNvSpPr/>
            <p:nvPr/>
          </p:nvSpPr>
          <p:spPr>
            <a:xfrm>
              <a:off x="3892320" y="4846579"/>
              <a:ext cx="109855" cy="113664"/>
            </a:xfrm>
            <a:custGeom>
              <a:avLst/>
              <a:gdLst/>
              <a:ahLst/>
              <a:cxnLst/>
              <a:rect l="l" t="t" r="r" b="b"/>
              <a:pathLst>
                <a:path w="109855" h="113664">
                  <a:moveTo>
                    <a:pt x="0" y="56890"/>
                  </a:moveTo>
                  <a:lnTo>
                    <a:pt x="14989" y="17749"/>
                  </a:lnTo>
                  <a:lnTo>
                    <a:pt x="51548" y="0"/>
                  </a:lnTo>
                  <a:lnTo>
                    <a:pt x="66550" y="1741"/>
                  </a:lnTo>
                  <a:lnTo>
                    <a:pt x="100120" y="24881"/>
                  </a:lnTo>
                  <a:lnTo>
                    <a:pt x="109457" y="50781"/>
                  </a:lnTo>
                  <a:lnTo>
                    <a:pt x="107952" y="66984"/>
                  </a:lnTo>
                  <a:lnTo>
                    <a:pt x="86874" y="102819"/>
                  </a:lnTo>
                  <a:lnTo>
                    <a:pt x="63012" y="113259"/>
                  </a:lnTo>
                  <a:lnTo>
                    <a:pt x="46815" y="111869"/>
                  </a:lnTo>
                  <a:lnTo>
                    <a:pt x="11382" y="90864"/>
                  </a:lnTo>
                  <a:lnTo>
                    <a:pt x="0" y="56890"/>
                  </a:lnTo>
                  <a:close/>
                </a:path>
              </a:pathLst>
            </a:custGeom>
            <a:ln w="50799">
              <a:solidFill>
                <a:srgbClr val="FFFFFF"/>
              </a:solidFill>
            </a:ln>
          </p:spPr>
          <p:txBody>
            <a:bodyPr wrap="square" lIns="0" tIns="0" rIns="0" bIns="0" rtlCol="0"/>
            <a:lstStyle/>
            <a:p>
              <a:endParaRPr/>
            </a:p>
          </p:txBody>
        </p:sp>
        <p:sp>
          <p:nvSpPr>
            <p:cNvPr id="78" name="object 78"/>
            <p:cNvSpPr/>
            <p:nvPr/>
          </p:nvSpPr>
          <p:spPr>
            <a:xfrm>
              <a:off x="3489961" y="5141421"/>
              <a:ext cx="274319" cy="278476"/>
            </a:xfrm>
            <a:prstGeom prst="rect">
              <a:avLst/>
            </a:prstGeom>
            <a:blipFill>
              <a:blip r:embed="rId13" cstate="print"/>
              <a:stretch>
                <a:fillRect/>
              </a:stretch>
            </a:blipFill>
          </p:spPr>
          <p:txBody>
            <a:bodyPr wrap="square" lIns="0" tIns="0" rIns="0" bIns="0" rtlCol="0"/>
            <a:lstStyle/>
            <a:p>
              <a:endParaRPr/>
            </a:p>
          </p:txBody>
        </p:sp>
        <p:sp>
          <p:nvSpPr>
            <p:cNvPr id="79" name="object 79"/>
            <p:cNvSpPr/>
            <p:nvPr/>
          </p:nvSpPr>
          <p:spPr>
            <a:xfrm>
              <a:off x="3545578" y="5196913"/>
              <a:ext cx="109855" cy="113664"/>
            </a:xfrm>
            <a:custGeom>
              <a:avLst/>
              <a:gdLst/>
              <a:ahLst/>
              <a:cxnLst/>
              <a:rect l="l" t="t" r="r" b="b"/>
              <a:pathLst>
                <a:path w="109855" h="113664">
                  <a:moveTo>
                    <a:pt x="51548" y="0"/>
                  </a:moveTo>
                  <a:lnTo>
                    <a:pt x="14990" y="17748"/>
                  </a:lnTo>
                  <a:lnTo>
                    <a:pt x="0" y="56890"/>
                  </a:lnTo>
                  <a:lnTo>
                    <a:pt x="839" y="66815"/>
                  </a:lnTo>
                  <a:lnTo>
                    <a:pt x="20789" y="100273"/>
                  </a:lnTo>
                  <a:lnTo>
                    <a:pt x="63011" y="113258"/>
                  </a:lnTo>
                  <a:lnTo>
                    <a:pt x="75657" y="109571"/>
                  </a:lnTo>
                  <a:lnTo>
                    <a:pt x="103421" y="81245"/>
                  </a:lnTo>
                  <a:lnTo>
                    <a:pt x="109457" y="50781"/>
                  </a:lnTo>
                  <a:lnTo>
                    <a:pt x="106327" y="37081"/>
                  </a:lnTo>
                  <a:lnTo>
                    <a:pt x="79880" y="6766"/>
                  </a:lnTo>
                  <a:lnTo>
                    <a:pt x="51548" y="0"/>
                  </a:lnTo>
                  <a:close/>
                </a:path>
              </a:pathLst>
            </a:custGeom>
            <a:solidFill>
              <a:srgbClr val="000000"/>
            </a:solidFill>
          </p:spPr>
          <p:txBody>
            <a:bodyPr wrap="square" lIns="0" tIns="0" rIns="0" bIns="0" rtlCol="0"/>
            <a:lstStyle/>
            <a:p>
              <a:endParaRPr/>
            </a:p>
          </p:txBody>
        </p:sp>
        <p:sp>
          <p:nvSpPr>
            <p:cNvPr id="80" name="object 80"/>
            <p:cNvSpPr/>
            <p:nvPr/>
          </p:nvSpPr>
          <p:spPr>
            <a:xfrm>
              <a:off x="3545578" y="5196913"/>
              <a:ext cx="109855" cy="113664"/>
            </a:xfrm>
            <a:custGeom>
              <a:avLst/>
              <a:gdLst/>
              <a:ahLst/>
              <a:cxnLst/>
              <a:rect l="l" t="t" r="r" b="b"/>
              <a:pathLst>
                <a:path w="109855" h="113664">
                  <a:moveTo>
                    <a:pt x="0" y="56890"/>
                  </a:moveTo>
                  <a:lnTo>
                    <a:pt x="14989" y="17749"/>
                  </a:lnTo>
                  <a:lnTo>
                    <a:pt x="51548" y="0"/>
                  </a:lnTo>
                  <a:lnTo>
                    <a:pt x="66550" y="1741"/>
                  </a:lnTo>
                  <a:lnTo>
                    <a:pt x="100120" y="24881"/>
                  </a:lnTo>
                  <a:lnTo>
                    <a:pt x="109457" y="50781"/>
                  </a:lnTo>
                  <a:lnTo>
                    <a:pt x="107952" y="66984"/>
                  </a:lnTo>
                  <a:lnTo>
                    <a:pt x="86874" y="102819"/>
                  </a:lnTo>
                  <a:lnTo>
                    <a:pt x="63012" y="113259"/>
                  </a:lnTo>
                  <a:lnTo>
                    <a:pt x="46815" y="111869"/>
                  </a:lnTo>
                  <a:lnTo>
                    <a:pt x="11382" y="90864"/>
                  </a:lnTo>
                  <a:lnTo>
                    <a:pt x="0" y="56890"/>
                  </a:lnTo>
                  <a:close/>
                </a:path>
              </a:pathLst>
            </a:custGeom>
            <a:ln w="50799">
              <a:solidFill>
                <a:srgbClr val="000000"/>
              </a:solidFill>
            </a:ln>
          </p:spPr>
          <p:txBody>
            <a:bodyPr wrap="square" lIns="0" tIns="0" rIns="0" bIns="0" rtlCol="0"/>
            <a:lstStyle/>
            <a:p>
              <a:endParaRPr/>
            </a:p>
          </p:txBody>
        </p:sp>
        <p:sp>
          <p:nvSpPr>
            <p:cNvPr id="81" name="object 81"/>
            <p:cNvSpPr/>
            <p:nvPr/>
          </p:nvSpPr>
          <p:spPr>
            <a:xfrm>
              <a:off x="3726873" y="5565370"/>
              <a:ext cx="274319" cy="278476"/>
            </a:xfrm>
            <a:prstGeom prst="rect">
              <a:avLst/>
            </a:prstGeom>
            <a:blipFill>
              <a:blip r:embed="rId14" cstate="print"/>
              <a:stretch>
                <a:fillRect/>
              </a:stretch>
            </a:blipFill>
          </p:spPr>
          <p:txBody>
            <a:bodyPr wrap="square" lIns="0" tIns="0" rIns="0" bIns="0" rtlCol="0"/>
            <a:lstStyle/>
            <a:p>
              <a:endParaRPr/>
            </a:p>
          </p:txBody>
        </p:sp>
        <p:sp>
          <p:nvSpPr>
            <p:cNvPr id="82" name="object 82"/>
            <p:cNvSpPr/>
            <p:nvPr/>
          </p:nvSpPr>
          <p:spPr>
            <a:xfrm>
              <a:off x="3782553" y="5620816"/>
              <a:ext cx="109855" cy="113664"/>
            </a:xfrm>
            <a:custGeom>
              <a:avLst/>
              <a:gdLst/>
              <a:ahLst/>
              <a:cxnLst/>
              <a:rect l="l" t="t" r="r" b="b"/>
              <a:pathLst>
                <a:path w="109855" h="113664">
                  <a:moveTo>
                    <a:pt x="51548" y="0"/>
                  </a:moveTo>
                  <a:lnTo>
                    <a:pt x="14990" y="17749"/>
                  </a:lnTo>
                  <a:lnTo>
                    <a:pt x="0" y="56890"/>
                  </a:lnTo>
                  <a:lnTo>
                    <a:pt x="839" y="66815"/>
                  </a:lnTo>
                  <a:lnTo>
                    <a:pt x="20789" y="100273"/>
                  </a:lnTo>
                  <a:lnTo>
                    <a:pt x="63011" y="113259"/>
                  </a:lnTo>
                  <a:lnTo>
                    <a:pt x="75658" y="109571"/>
                  </a:lnTo>
                  <a:lnTo>
                    <a:pt x="103421" y="81245"/>
                  </a:lnTo>
                  <a:lnTo>
                    <a:pt x="109457" y="50781"/>
                  </a:lnTo>
                  <a:lnTo>
                    <a:pt x="106327" y="37081"/>
                  </a:lnTo>
                  <a:lnTo>
                    <a:pt x="79880" y="6766"/>
                  </a:lnTo>
                  <a:lnTo>
                    <a:pt x="51548" y="0"/>
                  </a:lnTo>
                  <a:close/>
                </a:path>
              </a:pathLst>
            </a:custGeom>
            <a:solidFill>
              <a:srgbClr val="FFFFFF"/>
            </a:solidFill>
          </p:spPr>
          <p:txBody>
            <a:bodyPr wrap="square" lIns="0" tIns="0" rIns="0" bIns="0" rtlCol="0"/>
            <a:lstStyle/>
            <a:p>
              <a:endParaRPr/>
            </a:p>
          </p:txBody>
        </p:sp>
        <p:sp>
          <p:nvSpPr>
            <p:cNvPr id="83" name="object 83"/>
            <p:cNvSpPr/>
            <p:nvPr/>
          </p:nvSpPr>
          <p:spPr>
            <a:xfrm>
              <a:off x="3782553" y="5620816"/>
              <a:ext cx="109855" cy="113664"/>
            </a:xfrm>
            <a:custGeom>
              <a:avLst/>
              <a:gdLst/>
              <a:ahLst/>
              <a:cxnLst/>
              <a:rect l="l" t="t" r="r" b="b"/>
              <a:pathLst>
                <a:path w="109855" h="113664">
                  <a:moveTo>
                    <a:pt x="0" y="56890"/>
                  </a:moveTo>
                  <a:lnTo>
                    <a:pt x="14989" y="17749"/>
                  </a:lnTo>
                  <a:lnTo>
                    <a:pt x="51548" y="0"/>
                  </a:lnTo>
                  <a:lnTo>
                    <a:pt x="66550" y="1741"/>
                  </a:lnTo>
                  <a:lnTo>
                    <a:pt x="100120" y="24881"/>
                  </a:lnTo>
                  <a:lnTo>
                    <a:pt x="109457" y="50781"/>
                  </a:lnTo>
                  <a:lnTo>
                    <a:pt x="107952" y="66984"/>
                  </a:lnTo>
                  <a:lnTo>
                    <a:pt x="86874" y="102819"/>
                  </a:lnTo>
                  <a:lnTo>
                    <a:pt x="63012" y="113259"/>
                  </a:lnTo>
                  <a:lnTo>
                    <a:pt x="46815" y="111869"/>
                  </a:lnTo>
                  <a:lnTo>
                    <a:pt x="11382" y="90864"/>
                  </a:lnTo>
                  <a:lnTo>
                    <a:pt x="0" y="56890"/>
                  </a:lnTo>
                  <a:close/>
                </a:path>
              </a:pathLst>
            </a:custGeom>
            <a:ln w="50799">
              <a:solidFill>
                <a:srgbClr val="FFFFFF"/>
              </a:solidFill>
            </a:ln>
          </p:spPr>
          <p:txBody>
            <a:bodyPr wrap="square" lIns="0" tIns="0" rIns="0" bIns="0" rtlCol="0"/>
            <a:lstStyle/>
            <a:p>
              <a:endParaRPr/>
            </a:p>
          </p:txBody>
        </p:sp>
        <p:sp>
          <p:nvSpPr>
            <p:cNvPr id="84" name="object 84"/>
            <p:cNvSpPr/>
            <p:nvPr/>
          </p:nvSpPr>
          <p:spPr>
            <a:xfrm>
              <a:off x="3643745" y="4979323"/>
              <a:ext cx="278476" cy="282632"/>
            </a:xfrm>
            <a:prstGeom prst="rect">
              <a:avLst/>
            </a:prstGeom>
            <a:blipFill>
              <a:blip r:embed="rId15" cstate="print"/>
              <a:stretch>
                <a:fillRect/>
              </a:stretch>
            </a:blipFill>
          </p:spPr>
          <p:txBody>
            <a:bodyPr wrap="square" lIns="0" tIns="0" rIns="0" bIns="0" rtlCol="0"/>
            <a:lstStyle/>
            <a:p>
              <a:endParaRPr/>
            </a:p>
          </p:txBody>
        </p:sp>
        <p:sp>
          <p:nvSpPr>
            <p:cNvPr id="85" name="object 85"/>
            <p:cNvSpPr/>
            <p:nvPr/>
          </p:nvSpPr>
          <p:spPr>
            <a:xfrm>
              <a:off x="3702119" y="5035607"/>
              <a:ext cx="109855" cy="113664"/>
            </a:xfrm>
            <a:custGeom>
              <a:avLst/>
              <a:gdLst/>
              <a:ahLst/>
              <a:cxnLst/>
              <a:rect l="l" t="t" r="r" b="b"/>
              <a:pathLst>
                <a:path w="109855" h="113664">
                  <a:moveTo>
                    <a:pt x="51548" y="0"/>
                  </a:moveTo>
                  <a:lnTo>
                    <a:pt x="14989" y="17749"/>
                  </a:lnTo>
                  <a:lnTo>
                    <a:pt x="0" y="56890"/>
                  </a:lnTo>
                  <a:lnTo>
                    <a:pt x="839" y="66815"/>
                  </a:lnTo>
                  <a:lnTo>
                    <a:pt x="20789" y="100273"/>
                  </a:lnTo>
                  <a:lnTo>
                    <a:pt x="63011" y="113258"/>
                  </a:lnTo>
                  <a:lnTo>
                    <a:pt x="75657" y="109571"/>
                  </a:lnTo>
                  <a:lnTo>
                    <a:pt x="103421" y="81245"/>
                  </a:lnTo>
                  <a:lnTo>
                    <a:pt x="109457" y="50781"/>
                  </a:lnTo>
                  <a:lnTo>
                    <a:pt x="106327" y="37081"/>
                  </a:lnTo>
                  <a:lnTo>
                    <a:pt x="79881" y="6766"/>
                  </a:lnTo>
                  <a:lnTo>
                    <a:pt x="51548" y="0"/>
                  </a:lnTo>
                  <a:close/>
                </a:path>
              </a:pathLst>
            </a:custGeom>
            <a:solidFill>
              <a:srgbClr val="000000"/>
            </a:solidFill>
          </p:spPr>
          <p:txBody>
            <a:bodyPr wrap="square" lIns="0" tIns="0" rIns="0" bIns="0" rtlCol="0"/>
            <a:lstStyle/>
            <a:p>
              <a:endParaRPr/>
            </a:p>
          </p:txBody>
        </p:sp>
        <p:sp>
          <p:nvSpPr>
            <p:cNvPr id="86" name="object 86"/>
            <p:cNvSpPr/>
            <p:nvPr/>
          </p:nvSpPr>
          <p:spPr>
            <a:xfrm>
              <a:off x="3702119" y="5035607"/>
              <a:ext cx="109855" cy="113664"/>
            </a:xfrm>
            <a:custGeom>
              <a:avLst/>
              <a:gdLst/>
              <a:ahLst/>
              <a:cxnLst/>
              <a:rect l="l" t="t" r="r" b="b"/>
              <a:pathLst>
                <a:path w="109855" h="113664">
                  <a:moveTo>
                    <a:pt x="0" y="56890"/>
                  </a:moveTo>
                  <a:lnTo>
                    <a:pt x="14989" y="17749"/>
                  </a:lnTo>
                  <a:lnTo>
                    <a:pt x="51548" y="0"/>
                  </a:lnTo>
                  <a:lnTo>
                    <a:pt x="66550" y="1741"/>
                  </a:lnTo>
                  <a:lnTo>
                    <a:pt x="100120" y="24881"/>
                  </a:lnTo>
                  <a:lnTo>
                    <a:pt x="109457" y="50781"/>
                  </a:lnTo>
                  <a:lnTo>
                    <a:pt x="107952" y="66984"/>
                  </a:lnTo>
                  <a:lnTo>
                    <a:pt x="86874" y="102819"/>
                  </a:lnTo>
                  <a:lnTo>
                    <a:pt x="63012" y="113259"/>
                  </a:lnTo>
                  <a:lnTo>
                    <a:pt x="46815" y="111869"/>
                  </a:lnTo>
                  <a:lnTo>
                    <a:pt x="11382" y="90864"/>
                  </a:lnTo>
                  <a:lnTo>
                    <a:pt x="0" y="56890"/>
                  </a:lnTo>
                  <a:close/>
                </a:path>
              </a:pathLst>
            </a:custGeom>
            <a:ln w="50799">
              <a:solidFill>
                <a:srgbClr val="000000"/>
              </a:solidFill>
            </a:ln>
          </p:spPr>
          <p:txBody>
            <a:bodyPr wrap="square" lIns="0" tIns="0" rIns="0" bIns="0" rtlCol="0"/>
            <a:lstStyle/>
            <a:p>
              <a:endParaRPr/>
            </a:p>
          </p:txBody>
        </p:sp>
        <p:sp>
          <p:nvSpPr>
            <p:cNvPr id="87" name="object 87"/>
            <p:cNvSpPr/>
            <p:nvPr/>
          </p:nvSpPr>
          <p:spPr>
            <a:xfrm>
              <a:off x="4487486" y="5257799"/>
              <a:ext cx="278476" cy="282632"/>
            </a:xfrm>
            <a:prstGeom prst="rect">
              <a:avLst/>
            </a:prstGeom>
            <a:blipFill>
              <a:blip r:embed="rId16" cstate="print"/>
              <a:stretch>
                <a:fillRect/>
              </a:stretch>
            </a:blipFill>
          </p:spPr>
          <p:txBody>
            <a:bodyPr wrap="square" lIns="0" tIns="0" rIns="0" bIns="0" rtlCol="0"/>
            <a:lstStyle/>
            <a:p>
              <a:endParaRPr/>
            </a:p>
          </p:txBody>
        </p:sp>
        <p:sp>
          <p:nvSpPr>
            <p:cNvPr id="88" name="object 88"/>
            <p:cNvSpPr/>
            <p:nvPr/>
          </p:nvSpPr>
          <p:spPr>
            <a:xfrm>
              <a:off x="4544286" y="5315184"/>
              <a:ext cx="109855" cy="113664"/>
            </a:xfrm>
            <a:custGeom>
              <a:avLst/>
              <a:gdLst/>
              <a:ahLst/>
              <a:cxnLst/>
              <a:rect l="l" t="t" r="r" b="b"/>
              <a:pathLst>
                <a:path w="109855" h="113664">
                  <a:moveTo>
                    <a:pt x="51548" y="0"/>
                  </a:moveTo>
                  <a:lnTo>
                    <a:pt x="14989" y="17749"/>
                  </a:lnTo>
                  <a:lnTo>
                    <a:pt x="0" y="56890"/>
                  </a:lnTo>
                  <a:lnTo>
                    <a:pt x="839" y="66816"/>
                  </a:lnTo>
                  <a:lnTo>
                    <a:pt x="20790" y="100273"/>
                  </a:lnTo>
                  <a:lnTo>
                    <a:pt x="63013" y="113258"/>
                  </a:lnTo>
                  <a:lnTo>
                    <a:pt x="75659" y="109570"/>
                  </a:lnTo>
                  <a:lnTo>
                    <a:pt x="103422" y="81245"/>
                  </a:lnTo>
                  <a:lnTo>
                    <a:pt x="109458" y="50780"/>
                  </a:lnTo>
                  <a:lnTo>
                    <a:pt x="106328" y="37080"/>
                  </a:lnTo>
                  <a:lnTo>
                    <a:pt x="79881" y="6765"/>
                  </a:lnTo>
                  <a:lnTo>
                    <a:pt x="51548" y="0"/>
                  </a:lnTo>
                  <a:close/>
                </a:path>
              </a:pathLst>
            </a:custGeom>
            <a:solidFill>
              <a:srgbClr val="FFFFFF"/>
            </a:solidFill>
          </p:spPr>
          <p:txBody>
            <a:bodyPr wrap="square" lIns="0" tIns="0" rIns="0" bIns="0" rtlCol="0"/>
            <a:lstStyle/>
            <a:p>
              <a:endParaRPr/>
            </a:p>
          </p:txBody>
        </p:sp>
        <p:sp>
          <p:nvSpPr>
            <p:cNvPr id="89" name="object 89"/>
            <p:cNvSpPr/>
            <p:nvPr/>
          </p:nvSpPr>
          <p:spPr>
            <a:xfrm>
              <a:off x="4544287" y="5315184"/>
              <a:ext cx="109855" cy="113664"/>
            </a:xfrm>
            <a:custGeom>
              <a:avLst/>
              <a:gdLst/>
              <a:ahLst/>
              <a:cxnLst/>
              <a:rect l="l" t="t" r="r" b="b"/>
              <a:pathLst>
                <a:path w="109855" h="113664">
                  <a:moveTo>
                    <a:pt x="0" y="56890"/>
                  </a:moveTo>
                  <a:lnTo>
                    <a:pt x="14989" y="17749"/>
                  </a:lnTo>
                  <a:lnTo>
                    <a:pt x="51548" y="0"/>
                  </a:lnTo>
                  <a:lnTo>
                    <a:pt x="66550" y="1741"/>
                  </a:lnTo>
                  <a:lnTo>
                    <a:pt x="100120" y="24881"/>
                  </a:lnTo>
                  <a:lnTo>
                    <a:pt x="109457" y="50781"/>
                  </a:lnTo>
                  <a:lnTo>
                    <a:pt x="107952" y="66984"/>
                  </a:lnTo>
                  <a:lnTo>
                    <a:pt x="86874" y="102819"/>
                  </a:lnTo>
                  <a:lnTo>
                    <a:pt x="63012" y="113259"/>
                  </a:lnTo>
                  <a:lnTo>
                    <a:pt x="46815" y="111869"/>
                  </a:lnTo>
                  <a:lnTo>
                    <a:pt x="11382" y="90864"/>
                  </a:lnTo>
                  <a:lnTo>
                    <a:pt x="0" y="56890"/>
                  </a:lnTo>
                  <a:close/>
                </a:path>
              </a:pathLst>
            </a:custGeom>
            <a:ln w="50799">
              <a:solidFill>
                <a:srgbClr val="FFFFFF"/>
              </a:solidFill>
            </a:ln>
          </p:spPr>
          <p:txBody>
            <a:bodyPr wrap="square" lIns="0" tIns="0" rIns="0" bIns="0" rtlCol="0"/>
            <a:lstStyle/>
            <a:p>
              <a:endParaRPr/>
            </a:p>
          </p:txBody>
        </p:sp>
        <p:sp>
          <p:nvSpPr>
            <p:cNvPr id="90" name="object 90"/>
            <p:cNvSpPr txBox="1"/>
            <p:nvPr/>
          </p:nvSpPr>
          <p:spPr>
            <a:xfrm>
              <a:off x="2630932" y="6202849"/>
              <a:ext cx="2820670" cy="430887"/>
            </a:xfrm>
            <a:prstGeom prst="rect">
              <a:avLst/>
            </a:prstGeom>
          </p:spPr>
          <p:txBody>
            <a:bodyPr vert="horz" wrap="square" lIns="0" tIns="0" rIns="0" bIns="0" rtlCol="0">
              <a:spAutoFit/>
            </a:bodyPr>
            <a:lstStyle/>
            <a:p>
              <a:pPr marL="12700"/>
              <a:r>
                <a:rPr sz="2800" dirty="0">
                  <a:solidFill>
                    <a:srgbClr val="534239"/>
                  </a:solidFill>
                  <a:latin typeface="Calibri"/>
                  <a:cs typeface="Calibri"/>
                </a:rPr>
                <a:t>Human expert data</a:t>
              </a:r>
              <a:endParaRPr sz="2800">
                <a:latin typeface="Calibri"/>
                <a:cs typeface="Calibri"/>
              </a:endParaRPr>
            </a:p>
          </p:txBody>
        </p:sp>
        <p:sp>
          <p:nvSpPr>
            <p:cNvPr id="91" name="object 91"/>
            <p:cNvSpPr txBox="1"/>
            <p:nvPr/>
          </p:nvSpPr>
          <p:spPr>
            <a:xfrm>
              <a:off x="7226649" y="6233864"/>
              <a:ext cx="1991995" cy="430887"/>
            </a:xfrm>
            <a:prstGeom prst="rect">
              <a:avLst/>
            </a:prstGeom>
          </p:spPr>
          <p:txBody>
            <a:bodyPr vert="horz" wrap="square" lIns="0" tIns="0" rIns="0" bIns="0" rtlCol="0">
              <a:spAutoFit/>
            </a:bodyPr>
            <a:lstStyle/>
            <a:p>
              <a:pPr marL="12700"/>
              <a:r>
                <a:rPr sz="2800" dirty="0">
                  <a:solidFill>
                    <a:srgbClr val="534239"/>
                  </a:solidFill>
                  <a:latin typeface="Calibri"/>
                  <a:cs typeface="Calibri"/>
                </a:rPr>
                <a:t>Self-play data</a:t>
              </a:r>
              <a:endParaRPr sz="2800">
                <a:latin typeface="Calibri"/>
                <a:cs typeface="Calibri"/>
              </a:endParaRPr>
            </a:p>
          </p:txBody>
        </p:sp>
        <p:sp>
          <p:nvSpPr>
            <p:cNvPr id="92" name="object 92"/>
            <p:cNvSpPr/>
            <p:nvPr/>
          </p:nvSpPr>
          <p:spPr>
            <a:xfrm>
              <a:off x="4956364" y="2890774"/>
              <a:ext cx="0" cy="137795"/>
            </a:xfrm>
            <a:custGeom>
              <a:avLst/>
              <a:gdLst/>
              <a:ahLst/>
              <a:cxnLst/>
              <a:rect l="l" t="t" r="r" b="b"/>
              <a:pathLst>
                <a:path h="137794">
                  <a:moveTo>
                    <a:pt x="0" y="137306"/>
                  </a:moveTo>
                  <a:lnTo>
                    <a:pt x="0" y="0"/>
                  </a:lnTo>
                </a:path>
              </a:pathLst>
            </a:custGeom>
            <a:ln w="25399">
              <a:solidFill>
                <a:srgbClr val="816226"/>
              </a:solidFill>
            </a:ln>
          </p:spPr>
          <p:txBody>
            <a:bodyPr wrap="square" lIns="0" tIns="0" rIns="0" bIns="0" rtlCol="0"/>
            <a:lstStyle/>
            <a:p>
              <a:endParaRPr/>
            </a:p>
          </p:txBody>
        </p:sp>
        <p:sp>
          <p:nvSpPr>
            <p:cNvPr id="93" name="object 93"/>
            <p:cNvSpPr/>
            <p:nvPr/>
          </p:nvSpPr>
          <p:spPr>
            <a:xfrm>
              <a:off x="4956364" y="3096299"/>
              <a:ext cx="0" cy="157480"/>
            </a:xfrm>
            <a:custGeom>
              <a:avLst/>
              <a:gdLst/>
              <a:ahLst/>
              <a:cxnLst/>
              <a:rect l="l" t="t" r="r" b="b"/>
              <a:pathLst>
                <a:path h="157479">
                  <a:moveTo>
                    <a:pt x="0" y="157317"/>
                  </a:moveTo>
                  <a:lnTo>
                    <a:pt x="0" y="0"/>
                  </a:lnTo>
                </a:path>
              </a:pathLst>
            </a:custGeom>
            <a:ln w="25399">
              <a:solidFill>
                <a:srgbClr val="816226"/>
              </a:solidFill>
            </a:ln>
          </p:spPr>
          <p:txBody>
            <a:bodyPr wrap="square" lIns="0" tIns="0" rIns="0" bIns="0" rtlCol="0"/>
            <a:lstStyle/>
            <a:p>
              <a:endParaRPr/>
            </a:p>
          </p:txBody>
        </p:sp>
        <p:sp>
          <p:nvSpPr>
            <p:cNvPr id="94" name="object 94"/>
            <p:cNvSpPr/>
            <p:nvPr/>
          </p:nvSpPr>
          <p:spPr>
            <a:xfrm>
              <a:off x="4943661" y="3150212"/>
              <a:ext cx="0" cy="178435"/>
            </a:xfrm>
            <a:custGeom>
              <a:avLst/>
              <a:gdLst/>
              <a:ahLst/>
              <a:cxnLst/>
              <a:rect l="l" t="t" r="r" b="b"/>
              <a:pathLst>
                <a:path h="178435">
                  <a:moveTo>
                    <a:pt x="0" y="0"/>
                  </a:moveTo>
                  <a:lnTo>
                    <a:pt x="0" y="178066"/>
                  </a:lnTo>
                </a:path>
              </a:pathLst>
            </a:custGeom>
            <a:ln w="25399">
              <a:solidFill>
                <a:srgbClr val="816226"/>
              </a:solidFill>
            </a:ln>
          </p:spPr>
          <p:txBody>
            <a:bodyPr wrap="square" lIns="0" tIns="0" rIns="0" bIns="0" rtlCol="0"/>
            <a:lstStyle/>
            <a:p>
              <a:endParaRPr/>
            </a:p>
          </p:txBody>
        </p:sp>
        <p:sp>
          <p:nvSpPr>
            <p:cNvPr id="95" name="object 95"/>
            <p:cNvSpPr/>
            <p:nvPr/>
          </p:nvSpPr>
          <p:spPr>
            <a:xfrm>
              <a:off x="4943661" y="3396496"/>
              <a:ext cx="0" cy="43180"/>
            </a:xfrm>
            <a:custGeom>
              <a:avLst/>
              <a:gdLst/>
              <a:ahLst/>
              <a:cxnLst/>
              <a:rect l="l" t="t" r="r" b="b"/>
              <a:pathLst>
                <a:path h="43179">
                  <a:moveTo>
                    <a:pt x="0" y="0"/>
                  </a:moveTo>
                  <a:lnTo>
                    <a:pt x="0" y="43042"/>
                  </a:lnTo>
                </a:path>
              </a:pathLst>
            </a:custGeom>
            <a:ln w="25399">
              <a:solidFill>
                <a:srgbClr val="816226"/>
              </a:solidFill>
            </a:ln>
          </p:spPr>
          <p:txBody>
            <a:bodyPr wrap="square" lIns="0" tIns="0" rIns="0" bIns="0" rtlCol="0"/>
            <a:lstStyle/>
            <a:p>
              <a:endParaRPr/>
            </a:p>
          </p:txBody>
        </p:sp>
        <p:sp>
          <p:nvSpPr>
            <p:cNvPr id="96" name="object 96"/>
            <p:cNvSpPr/>
            <p:nvPr/>
          </p:nvSpPr>
          <p:spPr>
            <a:xfrm>
              <a:off x="4316219" y="3576845"/>
              <a:ext cx="832485" cy="68580"/>
            </a:xfrm>
            <a:custGeom>
              <a:avLst/>
              <a:gdLst/>
              <a:ahLst/>
              <a:cxnLst/>
              <a:rect l="l" t="t" r="r" b="b"/>
              <a:pathLst>
                <a:path w="832485" h="68579">
                  <a:moveTo>
                    <a:pt x="0" y="68220"/>
                  </a:moveTo>
                  <a:lnTo>
                    <a:pt x="0" y="0"/>
                  </a:lnTo>
                  <a:lnTo>
                    <a:pt x="832420" y="0"/>
                  </a:lnTo>
                  <a:lnTo>
                    <a:pt x="832420" y="68220"/>
                  </a:lnTo>
                  <a:lnTo>
                    <a:pt x="0" y="68220"/>
                  </a:lnTo>
                  <a:close/>
                </a:path>
              </a:pathLst>
            </a:custGeom>
            <a:solidFill>
              <a:srgbClr val="B38939"/>
            </a:solidFill>
          </p:spPr>
          <p:txBody>
            <a:bodyPr wrap="square" lIns="0" tIns="0" rIns="0" bIns="0" rtlCol="0"/>
            <a:lstStyle/>
            <a:p>
              <a:endParaRPr/>
            </a:p>
          </p:txBody>
        </p:sp>
        <p:sp>
          <p:nvSpPr>
            <p:cNvPr id="97" name="object 97"/>
            <p:cNvSpPr/>
            <p:nvPr/>
          </p:nvSpPr>
          <p:spPr>
            <a:xfrm>
              <a:off x="4144800" y="3405428"/>
              <a:ext cx="1003935" cy="171450"/>
            </a:xfrm>
            <a:custGeom>
              <a:avLst/>
              <a:gdLst/>
              <a:ahLst/>
              <a:cxnLst/>
              <a:rect l="l" t="t" r="r" b="b"/>
              <a:pathLst>
                <a:path w="1003935" h="171450">
                  <a:moveTo>
                    <a:pt x="832420" y="0"/>
                  </a:moveTo>
                  <a:lnTo>
                    <a:pt x="0" y="0"/>
                  </a:lnTo>
                  <a:lnTo>
                    <a:pt x="171418" y="171416"/>
                  </a:lnTo>
                  <a:lnTo>
                    <a:pt x="1003838" y="171416"/>
                  </a:lnTo>
                  <a:lnTo>
                    <a:pt x="832420" y="0"/>
                  </a:lnTo>
                  <a:close/>
                </a:path>
              </a:pathLst>
            </a:custGeom>
            <a:solidFill>
              <a:srgbClr val="96732E"/>
            </a:solidFill>
          </p:spPr>
          <p:txBody>
            <a:bodyPr wrap="square" lIns="0" tIns="0" rIns="0" bIns="0" rtlCol="0"/>
            <a:lstStyle/>
            <a:p>
              <a:endParaRPr/>
            </a:p>
          </p:txBody>
        </p:sp>
        <p:sp>
          <p:nvSpPr>
            <p:cNvPr id="98" name="object 98"/>
            <p:cNvSpPr/>
            <p:nvPr/>
          </p:nvSpPr>
          <p:spPr>
            <a:xfrm>
              <a:off x="4144799" y="3405429"/>
              <a:ext cx="171450" cy="240029"/>
            </a:xfrm>
            <a:custGeom>
              <a:avLst/>
              <a:gdLst/>
              <a:ahLst/>
              <a:cxnLst/>
              <a:rect l="l" t="t" r="r" b="b"/>
              <a:pathLst>
                <a:path w="171450" h="240029">
                  <a:moveTo>
                    <a:pt x="0" y="0"/>
                  </a:moveTo>
                  <a:lnTo>
                    <a:pt x="0" y="68219"/>
                  </a:lnTo>
                  <a:lnTo>
                    <a:pt x="171418" y="239637"/>
                  </a:lnTo>
                  <a:lnTo>
                    <a:pt x="171418" y="171416"/>
                  </a:lnTo>
                  <a:lnTo>
                    <a:pt x="0" y="0"/>
                  </a:lnTo>
                  <a:close/>
                </a:path>
              </a:pathLst>
            </a:custGeom>
            <a:solidFill>
              <a:srgbClr val="C3A268"/>
            </a:solidFill>
          </p:spPr>
          <p:txBody>
            <a:bodyPr wrap="square" lIns="0" tIns="0" rIns="0" bIns="0" rtlCol="0"/>
            <a:lstStyle/>
            <a:p>
              <a:endParaRPr/>
            </a:p>
          </p:txBody>
        </p:sp>
        <p:sp>
          <p:nvSpPr>
            <p:cNvPr id="99" name="object 99"/>
            <p:cNvSpPr/>
            <p:nvPr/>
          </p:nvSpPr>
          <p:spPr>
            <a:xfrm>
              <a:off x="4144800" y="3405429"/>
              <a:ext cx="1003935" cy="240029"/>
            </a:xfrm>
            <a:custGeom>
              <a:avLst/>
              <a:gdLst/>
              <a:ahLst/>
              <a:cxnLst/>
              <a:rect l="l" t="t" r="r" b="b"/>
              <a:pathLst>
                <a:path w="1003935" h="240029">
                  <a:moveTo>
                    <a:pt x="171418" y="239638"/>
                  </a:moveTo>
                  <a:lnTo>
                    <a:pt x="0" y="68220"/>
                  </a:lnTo>
                  <a:lnTo>
                    <a:pt x="0" y="0"/>
                  </a:lnTo>
                  <a:lnTo>
                    <a:pt x="832419" y="0"/>
                  </a:lnTo>
                  <a:lnTo>
                    <a:pt x="1003837" y="171418"/>
                  </a:lnTo>
                  <a:lnTo>
                    <a:pt x="1003837" y="239638"/>
                  </a:lnTo>
                  <a:lnTo>
                    <a:pt x="171418" y="239638"/>
                  </a:lnTo>
                  <a:close/>
                </a:path>
              </a:pathLst>
            </a:custGeom>
            <a:ln w="9524">
              <a:solidFill>
                <a:srgbClr val="816226"/>
              </a:solidFill>
            </a:ln>
          </p:spPr>
          <p:txBody>
            <a:bodyPr wrap="square" lIns="0" tIns="0" rIns="0" bIns="0" rtlCol="0"/>
            <a:lstStyle/>
            <a:p>
              <a:endParaRPr/>
            </a:p>
          </p:txBody>
        </p:sp>
        <p:sp>
          <p:nvSpPr>
            <p:cNvPr id="100" name="object 100"/>
            <p:cNvSpPr/>
            <p:nvPr/>
          </p:nvSpPr>
          <p:spPr>
            <a:xfrm>
              <a:off x="4144799" y="3405429"/>
              <a:ext cx="171450" cy="240029"/>
            </a:xfrm>
            <a:custGeom>
              <a:avLst/>
              <a:gdLst/>
              <a:ahLst/>
              <a:cxnLst/>
              <a:rect l="l" t="t" r="r" b="b"/>
              <a:pathLst>
                <a:path w="171450" h="240029">
                  <a:moveTo>
                    <a:pt x="171418" y="239638"/>
                  </a:moveTo>
                  <a:lnTo>
                    <a:pt x="171418" y="171418"/>
                  </a:lnTo>
                  <a:lnTo>
                    <a:pt x="0" y="0"/>
                  </a:lnTo>
                </a:path>
              </a:pathLst>
            </a:custGeom>
            <a:ln w="9524">
              <a:solidFill>
                <a:srgbClr val="816226"/>
              </a:solidFill>
            </a:ln>
          </p:spPr>
          <p:txBody>
            <a:bodyPr wrap="square" lIns="0" tIns="0" rIns="0" bIns="0" rtlCol="0"/>
            <a:lstStyle/>
            <a:p>
              <a:endParaRPr/>
            </a:p>
          </p:txBody>
        </p:sp>
        <p:sp>
          <p:nvSpPr>
            <p:cNvPr id="101" name="object 101"/>
            <p:cNvSpPr/>
            <p:nvPr/>
          </p:nvSpPr>
          <p:spPr>
            <a:xfrm>
              <a:off x="4316218" y="3576846"/>
              <a:ext cx="832485" cy="0"/>
            </a:xfrm>
            <a:custGeom>
              <a:avLst/>
              <a:gdLst/>
              <a:ahLst/>
              <a:cxnLst/>
              <a:rect l="l" t="t" r="r" b="b"/>
              <a:pathLst>
                <a:path w="832485">
                  <a:moveTo>
                    <a:pt x="0" y="0"/>
                  </a:moveTo>
                  <a:lnTo>
                    <a:pt x="832419" y="0"/>
                  </a:lnTo>
                </a:path>
              </a:pathLst>
            </a:custGeom>
            <a:ln w="9524">
              <a:solidFill>
                <a:srgbClr val="816226"/>
              </a:solidFill>
            </a:ln>
          </p:spPr>
          <p:txBody>
            <a:bodyPr wrap="square" lIns="0" tIns="0" rIns="0" bIns="0" rtlCol="0"/>
            <a:lstStyle/>
            <a:p>
              <a:endParaRPr/>
            </a:p>
          </p:txBody>
        </p:sp>
        <p:sp>
          <p:nvSpPr>
            <p:cNvPr id="102" name="object 102"/>
            <p:cNvSpPr/>
            <p:nvPr/>
          </p:nvSpPr>
          <p:spPr>
            <a:xfrm>
              <a:off x="4144801" y="2890772"/>
              <a:ext cx="0" cy="549275"/>
            </a:xfrm>
            <a:custGeom>
              <a:avLst/>
              <a:gdLst/>
              <a:ahLst/>
              <a:cxnLst/>
              <a:rect l="l" t="t" r="r" b="b"/>
              <a:pathLst>
                <a:path h="549275">
                  <a:moveTo>
                    <a:pt x="0" y="548766"/>
                  </a:moveTo>
                  <a:lnTo>
                    <a:pt x="0" y="0"/>
                  </a:lnTo>
                </a:path>
              </a:pathLst>
            </a:custGeom>
            <a:ln w="25401">
              <a:solidFill>
                <a:srgbClr val="816226"/>
              </a:solidFill>
            </a:ln>
          </p:spPr>
          <p:txBody>
            <a:bodyPr wrap="square" lIns="0" tIns="0" rIns="0" bIns="0" rtlCol="0"/>
            <a:lstStyle/>
            <a:p>
              <a:endParaRPr/>
            </a:p>
          </p:txBody>
        </p:sp>
        <p:sp>
          <p:nvSpPr>
            <p:cNvPr id="103" name="object 103"/>
            <p:cNvSpPr/>
            <p:nvPr/>
          </p:nvSpPr>
          <p:spPr>
            <a:xfrm>
              <a:off x="4312239" y="3184320"/>
              <a:ext cx="5715" cy="426720"/>
            </a:xfrm>
            <a:custGeom>
              <a:avLst/>
              <a:gdLst/>
              <a:ahLst/>
              <a:cxnLst/>
              <a:rect l="l" t="t" r="r" b="b"/>
              <a:pathLst>
                <a:path w="5714" h="426720">
                  <a:moveTo>
                    <a:pt x="0" y="0"/>
                  </a:moveTo>
                  <a:lnTo>
                    <a:pt x="5344" y="426634"/>
                  </a:lnTo>
                </a:path>
              </a:pathLst>
            </a:custGeom>
            <a:ln w="25399">
              <a:solidFill>
                <a:srgbClr val="816226"/>
              </a:solidFill>
            </a:ln>
          </p:spPr>
          <p:txBody>
            <a:bodyPr wrap="square" lIns="0" tIns="0" rIns="0" bIns="0" rtlCol="0"/>
            <a:lstStyle/>
            <a:p>
              <a:endParaRPr/>
            </a:p>
          </p:txBody>
        </p:sp>
        <p:sp>
          <p:nvSpPr>
            <p:cNvPr id="104" name="object 104"/>
            <p:cNvSpPr/>
            <p:nvPr/>
          </p:nvSpPr>
          <p:spPr>
            <a:xfrm>
              <a:off x="5148639" y="3062190"/>
              <a:ext cx="0" cy="549275"/>
            </a:xfrm>
            <a:custGeom>
              <a:avLst/>
              <a:gdLst/>
              <a:ahLst/>
              <a:cxnLst/>
              <a:rect l="l" t="t" r="r" b="b"/>
              <a:pathLst>
                <a:path h="549275">
                  <a:moveTo>
                    <a:pt x="0" y="548766"/>
                  </a:moveTo>
                  <a:lnTo>
                    <a:pt x="0" y="0"/>
                  </a:lnTo>
                </a:path>
              </a:pathLst>
            </a:custGeom>
            <a:ln w="25401">
              <a:solidFill>
                <a:srgbClr val="816226"/>
              </a:solidFill>
            </a:ln>
          </p:spPr>
          <p:txBody>
            <a:bodyPr wrap="square" lIns="0" tIns="0" rIns="0" bIns="0" rtlCol="0"/>
            <a:lstStyle/>
            <a:p>
              <a:endParaRPr/>
            </a:p>
          </p:txBody>
        </p:sp>
        <p:sp>
          <p:nvSpPr>
            <p:cNvPr id="105" name="object 105"/>
            <p:cNvSpPr/>
            <p:nvPr/>
          </p:nvSpPr>
          <p:spPr>
            <a:xfrm>
              <a:off x="4316220" y="3328277"/>
              <a:ext cx="832485" cy="68580"/>
            </a:xfrm>
            <a:custGeom>
              <a:avLst/>
              <a:gdLst/>
              <a:ahLst/>
              <a:cxnLst/>
              <a:rect l="l" t="t" r="r" b="b"/>
              <a:pathLst>
                <a:path w="832485" h="68579">
                  <a:moveTo>
                    <a:pt x="0" y="68219"/>
                  </a:moveTo>
                  <a:lnTo>
                    <a:pt x="0" y="0"/>
                  </a:lnTo>
                  <a:lnTo>
                    <a:pt x="832420" y="0"/>
                  </a:lnTo>
                  <a:lnTo>
                    <a:pt x="832420" y="68219"/>
                  </a:lnTo>
                  <a:lnTo>
                    <a:pt x="0" y="68219"/>
                  </a:lnTo>
                  <a:close/>
                </a:path>
              </a:pathLst>
            </a:custGeom>
            <a:solidFill>
              <a:srgbClr val="B38939"/>
            </a:solidFill>
          </p:spPr>
          <p:txBody>
            <a:bodyPr wrap="square" lIns="0" tIns="0" rIns="0" bIns="0" rtlCol="0"/>
            <a:lstStyle/>
            <a:p>
              <a:endParaRPr/>
            </a:p>
          </p:txBody>
        </p:sp>
        <p:sp>
          <p:nvSpPr>
            <p:cNvPr id="106" name="object 106"/>
            <p:cNvSpPr/>
            <p:nvPr/>
          </p:nvSpPr>
          <p:spPr>
            <a:xfrm>
              <a:off x="4144802" y="3156859"/>
              <a:ext cx="1003935" cy="171450"/>
            </a:xfrm>
            <a:custGeom>
              <a:avLst/>
              <a:gdLst/>
              <a:ahLst/>
              <a:cxnLst/>
              <a:rect l="l" t="t" r="r" b="b"/>
              <a:pathLst>
                <a:path w="1003935" h="171450">
                  <a:moveTo>
                    <a:pt x="832420" y="0"/>
                  </a:moveTo>
                  <a:lnTo>
                    <a:pt x="0" y="0"/>
                  </a:lnTo>
                  <a:lnTo>
                    <a:pt x="171418" y="171418"/>
                  </a:lnTo>
                  <a:lnTo>
                    <a:pt x="1003838" y="171418"/>
                  </a:lnTo>
                  <a:lnTo>
                    <a:pt x="832420" y="0"/>
                  </a:lnTo>
                  <a:close/>
                </a:path>
              </a:pathLst>
            </a:custGeom>
            <a:solidFill>
              <a:srgbClr val="96732E"/>
            </a:solidFill>
          </p:spPr>
          <p:txBody>
            <a:bodyPr wrap="square" lIns="0" tIns="0" rIns="0" bIns="0" rtlCol="0"/>
            <a:lstStyle/>
            <a:p>
              <a:endParaRPr/>
            </a:p>
          </p:txBody>
        </p:sp>
        <p:sp>
          <p:nvSpPr>
            <p:cNvPr id="107" name="object 107"/>
            <p:cNvSpPr/>
            <p:nvPr/>
          </p:nvSpPr>
          <p:spPr>
            <a:xfrm>
              <a:off x="4144801" y="3156860"/>
              <a:ext cx="171450" cy="240029"/>
            </a:xfrm>
            <a:custGeom>
              <a:avLst/>
              <a:gdLst/>
              <a:ahLst/>
              <a:cxnLst/>
              <a:rect l="l" t="t" r="r" b="b"/>
              <a:pathLst>
                <a:path w="171450" h="240029">
                  <a:moveTo>
                    <a:pt x="0" y="0"/>
                  </a:moveTo>
                  <a:lnTo>
                    <a:pt x="0" y="68220"/>
                  </a:lnTo>
                  <a:lnTo>
                    <a:pt x="171418" y="239637"/>
                  </a:lnTo>
                  <a:lnTo>
                    <a:pt x="171418" y="171418"/>
                  </a:lnTo>
                  <a:lnTo>
                    <a:pt x="0" y="0"/>
                  </a:lnTo>
                  <a:close/>
                </a:path>
              </a:pathLst>
            </a:custGeom>
            <a:solidFill>
              <a:srgbClr val="C3A268"/>
            </a:solidFill>
          </p:spPr>
          <p:txBody>
            <a:bodyPr wrap="square" lIns="0" tIns="0" rIns="0" bIns="0" rtlCol="0"/>
            <a:lstStyle/>
            <a:p>
              <a:endParaRPr/>
            </a:p>
          </p:txBody>
        </p:sp>
        <p:sp>
          <p:nvSpPr>
            <p:cNvPr id="108" name="object 108"/>
            <p:cNvSpPr/>
            <p:nvPr/>
          </p:nvSpPr>
          <p:spPr>
            <a:xfrm>
              <a:off x="4144802" y="3156859"/>
              <a:ext cx="1003935" cy="240029"/>
            </a:xfrm>
            <a:custGeom>
              <a:avLst/>
              <a:gdLst/>
              <a:ahLst/>
              <a:cxnLst/>
              <a:rect l="l" t="t" r="r" b="b"/>
              <a:pathLst>
                <a:path w="1003935" h="240029">
                  <a:moveTo>
                    <a:pt x="171417" y="239638"/>
                  </a:moveTo>
                  <a:lnTo>
                    <a:pt x="0" y="68220"/>
                  </a:lnTo>
                  <a:lnTo>
                    <a:pt x="0" y="0"/>
                  </a:lnTo>
                  <a:lnTo>
                    <a:pt x="832419" y="0"/>
                  </a:lnTo>
                  <a:lnTo>
                    <a:pt x="1003837" y="171418"/>
                  </a:lnTo>
                  <a:lnTo>
                    <a:pt x="1003837" y="239638"/>
                  </a:lnTo>
                  <a:lnTo>
                    <a:pt x="171417" y="239638"/>
                  </a:lnTo>
                  <a:close/>
                </a:path>
              </a:pathLst>
            </a:custGeom>
            <a:ln w="9524">
              <a:solidFill>
                <a:srgbClr val="816226"/>
              </a:solidFill>
            </a:ln>
          </p:spPr>
          <p:txBody>
            <a:bodyPr wrap="square" lIns="0" tIns="0" rIns="0" bIns="0" rtlCol="0"/>
            <a:lstStyle/>
            <a:p>
              <a:endParaRPr/>
            </a:p>
          </p:txBody>
        </p:sp>
        <p:sp>
          <p:nvSpPr>
            <p:cNvPr id="109" name="object 109"/>
            <p:cNvSpPr/>
            <p:nvPr/>
          </p:nvSpPr>
          <p:spPr>
            <a:xfrm>
              <a:off x="4144801" y="3156859"/>
              <a:ext cx="171450" cy="240029"/>
            </a:xfrm>
            <a:custGeom>
              <a:avLst/>
              <a:gdLst/>
              <a:ahLst/>
              <a:cxnLst/>
              <a:rect l="l" t="t" r="r" b="b"/>
              <a:pathLst>
                <a:path w="171450" h="240029">
                  <a:moveTo>
                    <a:pt x="171417" y="239638"/>
                  </a:moveTo>
                  <a:lnTo>
                    <a:pt x="171417" y="171418"/>
                  </a:lnTo>
                  <a:lnTo>
                    <a:pt x="0" y="0"/>
                  </a:lnTo>
                </a:path>
              </a:pathLst>
            </a:custGeom>
            <a:ln w="9524">
              <a:solidFill>
                <a:srgbClr val="816226"/>
              </a:solidFill>
            </a:ln>
          </p:spPr>
          <p:txBody>
            <a:bodyPr wrap="square" lIns="0" tIns="0" rIns="0" bIns="0" rtlCol="0"/>
            <a:lstStyle/>
            <a:p>
              <a:endParaRPr/>
            </a:p>
          </p:txBody>
        </p:sp>
        <p:sp>
          <p:nvSpPr>
            <p:cNvPr id="110" name="object 110"/>
            <p:cNvSpPr/>
            <p:nvPr/>
          </p:nvSpPr>
          <p:spPr>
            <a:xfrm>
              <a:off x="4316220" y="3328277"/>
              <a:ext cx="832485" cy="0"/>
            </a:xfrm>
            <a:custGeom>
              <a:avLst/>
              <a:gdLst/>
              <a:ahLst/>
              <a:cxnLst/>
              <a:rect l="l" t="t" r="r" b="b"/>
              <a:pathLst>
                <a:path w="832485">
                  <a:moveTo>
                    <a:pt x="0" y="0"/>
                  </a:moveTo>
                  <a:lnTo>
                    <a:pt x="832419" y="0"/>
                  </a:lnTo>
                </a:path>
              </a:pathLst>
            </a:custGeom>
            <a:ln w="9524">
              <a:solidFill>
                <a:srgbClr val="816226"/>
              </a:solidFill>
            </a:ln>
          </p:spPr>
          <p:txBody>
            <a:bodyPr wrap="square" lIns="0" tIns="0" rIns="0" bIns="0" rtlCol="0"/>
            <a:lstStyle/>
            <a:p>
              <a:endParaRPr/>
            </a:p>
          </p:txBody>
        </p:sp>
        <p:sp>
          <p:nvSpPr>
            <p:cNvPr id="111" name="object 111"/>
            <p:cNvSpPr/>
            <p:nvPr/>
          </p:nvSpPr>
          <p:spPr>
            <a:xfrm>
              <a:off x="4316219" y="3028080"/>
              <a:ext cx="832485" cy="68580"/>
            </a:xfrm>
            <a:custGeom>
              <a:avLst/>
              <a:gdLst/>
              <a:ahLst/>
              <a:cxnLst/>
              <a:rect l="l" t="t" r="r" b="b"/>
              <a:pathLst>
                <a:path w="832485" h="68580">
                  <a:moveTo>
                    <a:pt x="0" y="68219"/>
                  </a:moveTo>
                  <a:lnTo>
                    <a:pt x="0" y="0"/>
                  </a:lnTo>
                  <a:lnTo>
                    <a:pt x="832420" y="0"/>
                  </a:lnTo>
                  <a:lnTo>
                    <a:pt x="832420" y="68219"/>
                  </a:lnTo>
                  <a:lnTo>
                    <a:pt x="0" y="68219"/>
                  </a:lnTo>
                  <a:close/>
                </a:path>
              </a:pathLst>
            </a:custGeom>
            <a:solidFill>
              <a:srgbClr val="B38939"/>
            </a:solidFill>
          </p:spPr>
          <p:txBody>
            <a:bodyPr wrap="square" lIns="0" tIns="0" rIns="0" bIns="0" rtlCol="0"/>
            <a:lstStyle/>
            <a:p>
              <a:endParaRPr/>
            </a:p>
          </p:txBody>
        </p:sp>
        <p:sp>
          <p:nvSpPr>
            <p:cNvPr id="112" name="object 112"/>
            <p:cNvSpPr/>
            <p:nvPr/>
          </p:nvSpPr>
          <p:spPr>
            <a:xfrm>
              <a:off x="4144800" y="2856661"/>
              <a:ext cx="1003935" cy="171450"/>
            </a:xfrm>
            <a:custGeom>
              <a:avLst/>
              <a:gdLst/>
              <a:ahLst/>
              <a:cxnLst/>
              <a:rect l="l" t="t" r="r" b="b"/>
              <a:pathLst>
                <a:path w="1003935" h="171450">
                  <a:moveTo>
                    <a:pt x="832420" y="0"/>
                  </a:moveTo>
                  <a:lnTo>
                    <a:pt x="0" y="0"/>
                  </a:lnTo>
                  <a:lnTo>
                    <a:pt x="171418" y="171418"/>
                  </a:lnTo>
                  <a:lnTo>
                    <a:pt x="1003838" y="171418"/>
                  </a:lnTo>
                  <a:lnTo>
                    <a:pt x="832420" y="0"/>
                  </a:lnTo>
                  <a:close/>
                </a:path>
              </a:pathLst>
            </a:custGeom>
            <a:solidFill>
              <a:srgbClr val="96732E"/>
            </a:solidFill>
          </p:spPr>
          <p:txBody>
            <a:bodyPr wrap="square" lIns="0" tIns="0" rIns="0" bIns="0" rtlCol="0"/>
            <a:lstStyle/>
            <a:p>
              <a:endParaRPr/>
            </a:p>
          </p:txBody>
        </p:sp>
        <p:sp>
          <p:nvSpPr>
            <p:cNvPr id="113" name="object 113"/>
            <p:cNvSpPr/>
            <p:nvPr/>
          </p:nvSpPr>
          <p:spPr>
            <a:xfrm>
              <a:off x="4144799" y="2856662"/>
              <a:ext cx="171450" cy="240029"/>
            </a:xfrm>
            <a:custGeom>
              <a:avLst/>
              <a:gdLst/>
              <a:ahLst/>
              <a:cxnLst/>
              <a:rect l="l" t="t" r="r" b="b"/>
              <a:pathLst>
                <a:path w="171450" h="240030">
                  <a:moveTo>
                    <a:pt x="0" y="0"/>
                  </a:moveTo>
                  <a:lnTo>
                    <a:pt x="0" y="68219"/>
                  </a:lnTo>
                  <a:lnTo>
                    <a:pt x="171418" y="239637"/>
                  </a:lnTo>
                  <a:lnTo>
                    <a:pt x="171418" y="171418"/>
                  </a:lnTo>
                  <a:lnTo>
                    <a:pt x="0" y="0"/>
                  </a:lnTo>
                  <a:close/>
                </a:path>
              </a:pathLst>
            </a:custGeom>
            <a:solidFill>
              <a:srgbClr val="C3A268"/>
            </a:solidFill>
          </p:spPr>
          <p:txBody>
            <a:bodyPr wrap="square" lIns="0" tIns="0" rIns="0" bIns="0" rtlCol="0"/>
            <a:lstStyle/>
            <a:p>
              <a:endParaRPr/>
            </a:p>
          </p:txBody>
        </p:sp>
        <p:sp>
          <p:nvSpPr>
            <p:cNvPr id="114" name="object 114"/>
            <p:cNvSpPr/>
            <p:nvPr/>
          </p:nvSpPr>
          <p:spPr>
            <a:xfrm>
              <a:off x="4144800" y="2856662"/>
              <a:ext cx="1003935" cy="240029"/>
            </a:xfrm>
            <a:custGeom>
              <a:avLst/>
              <a:gdLst/>
              <a:ahLst/>
              <a:cxnLst/>
              <a:rect l="l" t="t" r="r" b="b"/>
              <a:pathLst>
                <a:path w="1003935" h="240030">
                  <a:moveTo>
                    <a:pt x="171418" y="239638"/>
                  </a:moveTo>
                  <a:lnTo>
                    <a:pt x="0" y="68220"/>
                  </a:lnTo>
                  <a:lnTo>
                    <a:pt x="0" y="0"/>
                  </a:lnTo>
                  <a:lnTo>
                    <a:pt x="832419" y="0"/>
                  </a:lnTo>
                  <a:lnTo>
                    <a:pt x="1003837" y="171418"/>
                  </a:lnTo>
                  <a:lnTo>
                    <a:pt x="1003837" y="239638"/>
                  </a:lnTo>
                  <a:lnTo>
                    <a:pt x="171418" y="239638"/>
                  </a:lnTo>
                  <a:close/>
                </a:path>
              </a:pathLst>
            </a:custGeom>
            <a:ln w="9524">
              <a:solidFill>
                <a:srgbClr val="816226"/>
              </a:solidFill>
            </a:ln>
          </p:spPr>
          <p:txBody>
            <a:bodyPr wrap="square" lIns="0" tIns="0" rIns="0" bIns="0" rtlCol="0"/>
            <a:lstStyle/>
            <a:p>
              <a:endParaRPr/>
            </a:p>
          </p:txBody>
        </p:sp>
        <p:sp>
          <p:nvSpPr>
            <p:cNvPr id="115" name="object 115"/>
            <p:cNvSpPr/>
            <p:nvPr/>
          </p:nvSpPr>
          <p:spPr>
            <a:xfrm>
              <a:off x="4144799" y="2856662"/>
              <a:ext cx="171450" cy="240029"/>
            </a:xfrm>
            <a:custGeom>
              <a:avLst/>
              <a:gdLst/>
              <a:ahLst/>
              <a:cxnLst/>
              <a:rect l="l" t="t" r="r" b="b"/>
              <a:pathLst>
                <a:path w="171450" h="240030">
                  <a:moveTo>
                    <a:pt x="171418" y="239638"/>
                  </a:moveTo>
                  <a:lnTo>
                    <a:pt x="171418" y="171418"/>
                  </a:lnTo>
                  <a:lnTo>
                    <a:pt x="0" y="0"/>
                  </a:lnTo>
                </a:path>
              </a:pathLst>
            </a:custGeom>
            <a:ln w="9524">
              <a:solidFill>
                <a:srgbClr val="816226"/>
              </a:solidFill>
            </a:ln>
          </p:spPr>
          <p:txBody>
            <a:bodyPr wrap="square" lIns="0" tIns="0" rIns="0" bIns="0" rtlCol="0"/>
            <a:lstStyle/>
            <a:p>
              <a:endParaRPr/>
            </a:p>
          </p:txBody>
        </p:sp>
        <p:sp>
          <p:nvSpPr>
            <p:cNvPr id="116" name="object 116"/>
            <p:cNvSpPr/>
            <p:nvPr/>
          </p:nvSpPr>
          <p:spPr>
            <a:xfrm>
              <a:off x="4316218" y="3028079"/>
              <a:ext cx="832485" cy="0"/>
            </a:xfrm>
            <a:custGeom>
              <a:avLst/>
              <a:gdLst/>
              <a:ahLst/>
              <a:cxnLst/>
              <a:rect l="l" t="t" r="r" b="b"/>
              <a:pathLst>
                <a:path w="832485">
                  <a:moveTo>
                    <a:pt x="0" y="0"/>
                  </a:moveTo>
                  <a:lnTo>
                    <a:pt x="832419" y="0"/>
                  </a:lnTo>
                </a:path>
              </a:pathLst>
            </a:custGeom>
            <a:ln w="9524">
              <a:solidFill>
                <a:srgbClr val="816226"/>
              </a:solidFill>
            </a:ln>
          </p:spPr>
          <p:txBody>
            <a:bodyPr wrap="square" lIns="0" tIns="0" rIns="0" bIns="0" rtlCol="0"/>
            <a:lstStyle/>
            <a:p>
              <a:endParaRPr/>
            </a:p>
          </p:txBody>
        </p:sp>
        <p:sp>
          <p:nvSpPr>
            <p:cNvPr id="117" name="object 117"/>
            <p:cNvSpPr/>
            <p:nvPr/>
          </p:nvSpPr>
          <p:spPr>
            <a:xfrm>
              <a:off x="4316218" y="3062190"/>
              <a:ext cx="0" cy="300355"/>
            </a:xfrm>
            <a:custGeom>
              <a:avLst/>
              <a:gdLst/>
              <a:ahLst/>
              <a:cxnLst/>
              <a:rect l="l" t="t" r="r" b="b"/>
              <a:pathLst>
                <a:path h="300354">
                  <a:moveTo>
                    <a:pt x="0" y="0"/>
                  </a:moveTo>
                  <a:lnTo>
                    <a:pt x="0" y="300197"/>
                  </a:lnTo>
                </a:path>
              </a:pathLst>
            </a:custGeom>
            <a:ln w="25399">
              <a:solidFill>
                <a:srgbClr val="816226"/>
              </a:solidFill>
            </a:ln>
          </p:spPr>
          <p:txBody>
            <a:bodyPr wrap="square" lIns="0" tIns="0" rIns="0" bIns="0" rtlCol="0"/>
            <a:lstStyle/>
            <a:p>
              <a:endParaRPr/>
            </a:p>
          </p:txBody>
        </p:sp>
        <p:sp>
          <p:nvSpPr>
            <p:cNvPr id="118" name="object 118"/>
            <p:cNvSpPr/>
            <p:nvPr/>
          </p:nvSpPr>
          <p:spPr>
            <a:xfrm>
              <a:off x="3462532" y="3173233"/>
              <a:ext cx="0" cy="139700"/>
            </a:xfrm>
            <a:custGeom>
              <a:avLst/>
              <a:gdLst/>
              <a:ahLst/>
              <a:cxnLst/>
              <a:rect l="l" t="t" r="r" b="b"/>
              <a:pathLst>
                <a:path h="139700">
                  <a:moveTo>
                    <a:pt x="0" y="0"/>
                  </a:moveTo>
                  <a:lnTo>
                    <a:pt x="0" y="139616"/>
                  </a:lnTo>
                </a:path>
              </a:pathLst>
            </a:custGeom>
            <a:ln w="25399">
              <a:solidFill>
                <a:srgbClr val="816226"/>
              </a:solidFill>
            </a:ln>
          </p:spPr>
          <p:txBody>
            <a:bodyPr wrap="square" lIns="0" tIns="0" rIns="0" bIns="0" rtlCol="0"/>
            <a:lstStyle/>
            <a:p>
              <a:endParaRPr/>
            </a:p>
          </p:txBody>
        </p:sp>
        <p:sp>
          <p:nvSpPr>
            <p:cNvPr id="119" name="object 119"/>
            <p:cNvSpPr/>
            <p:nvPr/>
          </p:nvSpPr>
          <p:spPr>
            <a:xfrm>
              <a:off x="3462532" y="3377577"/>
              <a:ext cx="0" cy="70485"/>
            </a:xfrm>
            <a:custGeom>
              <a:avLst/>
              <a:gdLst/>
              <a:ahLst/>
              <a:cxnLst/>
              <a:rect l="l" t="t" r="r" b="b"/>
              <a:pathLst>
                <a:path h="70485">
                  <a:moveTo>
                    <a:pt x="0" y="0"/>
                  </a:moveTo>
                  <a:lnTo>
                    <a:pt x="0" y="70172"/>
                  </a:lnTo>
                </a:path>
              </a:pathLst>
            </a:custGeom>
            <a:ln w="25399">
              <a:solidFill>
                <a:srgbClr val="816226"/>
              </a:solidFill>
            </a:ln>
          </p:spPr>
          <p:txBody>
            <a:bodyPr wrap="square" lIns="0" tIns="0" rIns="0" bIns="0" rtlCol="0"/>
            <a:lstStyle/>
            <a:p>
              <a:endParaRPr/>
            </a:p>
          </p:txBody>
        </p:sp>
        <p:sp>
          <p:nvSpPr>
            <p:cNvPr id="120" name="object 120"/>
            <p:cNvSpPr/>
            <p:nvPr/>
          </p:nvSpPr>
          <p:spPr>
            <a:xfrm>
              <a:off x="2957754" y="3578027"/>
              <a:ext cx="676275" cy="64769"/>
            </a:xfrm>
            <a:custGeom>
              <a:avLst/>
              <a:gdLst/>
              <a:ahLst/>
              <a:cxnLst/>
              <a:rect l="l" t="t" r="r" b="b"/>
              <a:pathLst>
                <a:path w="676275" h="64770">
                  <a:moveTo>
                    <a:pt x="0" y="64726"/>
                  </a:moveTo>
                  <a:lnTo>
                    <a:pt x="0" y="0"/>
                  </a:lnTo>
                  <a:lnTo>
                    <a:pt x="676029" y="0"/>
                  </a:lnTo>
                  <a:lnTo>
                    <a:pt x="676029" y="64726"/>
                  </a:lnTo>
                  <a:lnTo>
                    <a:pt x="0" y="64726"/>
                  </a:lnTo>
                  <a:close/>
                </a:path>
              </a:pathLst>
            </a:custGeom>
            <a:solidFill>
              <a:srgbClr val="B38939"/>
            </a:solidFill>
          </p:spPr>
          <p:txBody>
            <a:bodyPr wrap="square" lIns="0" tIns="0" rIns="0" bIns="0" rtlCol="0"/>
            <a:lstStyle/>
            <a:p>
              <a:endParaRPr/>
            </a:p>
          </p:txBody>
        </p:sp>
        <p:sp>
          <p:nvSpPr>
            <p:cNvPr id="121" name="object 121"/>
            <p:cNvSpPr/>
            <p:nvPr/>
          </p:nvSpPr>
          <p:spPr>
            <a:xfrm>
              <a:off x="2795113" y="3415385"/>
              <a:ext cx="838835" cy="163195"/>
            </a:xfrm>
            <a:custGeom>
              <a:avLst/>
              <a:gdLst/>
              <a:ahLst/>
              <a:cxnLst/>
              <a:rect l="l" t="t" r="r" b="b"/>
              <a:pathLst>
                <a:path w="838835" h="163195">
                  <a:moveTo>
                    <a:pt x="676029" y="0"/>
                  </a:moveTo>
                  <a:lnTo>
                    <a:pt x="0" y="0"/>
                  </a:lnTo>
                  <a:lnTo>
                    <a:pt x="162641" y="162642"/>
                  </a:lnTo>
                  <a:lnTo>
                    <a:pt x="838671" y="162642"/>
                  </a:lnTo>
                  <a:lnTo>
                    <a:pt x="676029" y="0"/>
                  </a:lnTo>
                  <a:close/>
                </a:path>
              </a:pathLst>
            </a:custGeom>
            <a:solidFill>
              <a:srgbClr val="96732E"/>
            </a:solidFill>
          </p:spPr>
          <p:txBody>
            <a:bodyPr wrap="square" lIns="0" tIns="0" rIns="0" bIns="0" rtlCol="0"/>
            <a:lstStyle/>
            <a:p>
              <a:endParaRPr/>
            </a:p>
          </p:txBody>
        </p:sp>
        <p:sp>
          <p:nvSpPr>
            <p:cNvPr id="122" name="object 122"/>
            <p:cNvSpPr/>
            <p:nvPr/>
          </p:nvSpPr>
          <p:spPr>
            <a:xfrm>
              <a:off x="2795113" y="3415385"/>
              <a:ext cx="163195" cy="227965"/>
            </a:xfrm>
            <a:custGeom>
              <a:avLst/>
              <a:gdLst/>
              <a:ahLst/>
              <a:cxnLst/>
              <a:rect l="l" t="t" r="r" b="b"/>
              <a:pathLst>
                <a:path w="163194" h="227964">
                  <a:moveTo>
                    <a:pt x="0" y="0"/>
                  </a:moveTo>
                  <a:lnTo>
                    <a:pt x="0" y="64726"/>
                  </a:lnTo>
                  <a:lnTo>
                    <a:pt x="162641" y="227369"/>
                  </a:lnTo>
                  <a:lnTo>
                    <a:pt x="162641" y="162642"/>
                  </a:lnTo>
                  <a:lnTo>
                    <a:pt x="0" y="0"/>
                  </a:lnTo>
                  <a:close/>
                </a:path>
              </a:pathLst>
            </a:custGeom>
            <a:solidFill>
              <a:srgbClr val="C3A268"/>
            </a:solidFill>
          </p:spPr>
          <p:txBody>
            <a:bodyPr wrap="square" lIns="0" tIns="0" rIns="0" bIns="0" rtlCol="0"/>
            <a:lstStyle/>
            <a:p>
              <a:endParaRPr/>
            </a:p>
          </p:txBody>
        </p:sp>
        <p:sp>
          <p:nvSpPr>
            <p:cNvPr id="123" name="object 123"/>
            <p:cNvSpPr/>
            <p:nvPr/>
          </p:nvSpPr>
          <p:spPr>
            <a:xfrm>
              <a:off x="2795113" y="3415385"/>
              <a:ext cx="838835" cy="227965"/>
            </a:xfrm>
            <a:custGeom>
              <a:avLst/>
              <a:gdLst/>
              <a:ahLst/>
              <a:cxnLst/>
              <a:rect l="l" t="t" r="r" b="b"/>
              <a:pathLst>
                <a:path w="838835" h="227964">
                  <a:moveTo>
                    <a:pt x="162642" y="227369"/>
                  </a:moveTo>
                  <a:lnTo>
                    <a:pt x="0" y="64727"/>
                  </a:lnTo>
                  <a:lnTo>
                    <a:pt x="0" y="0"/>
                  </a:lnTo>
                  <a:lnTo>
                    <a:pt x="676029" y="0"/>
                  </a:lnTo>
                  <a:lnTo>
                    <a:pt x="838671" y="162642"/>
                  </a:lnTo>
                  <a:lnTo>
                    <a:pt x="838671" y="227369"/>
                  </a:lnTo>
                  <a:lnTo>
                    <a:pt x="162642" y="227369"/>
                  </a:lnTo>
                  <a:close/>
                </a:path>
              </a:pathLst>
            </a:custGeom>
            <a:ln w="9524">
              <a:solidFill>
                <a:srgbClr val="816226"/>
              </a:solidFill>
            </a:ln>
          </p:spPr>
          <p:txBody>
            <a:bodyPr wrap="square" lIns="0" tIns="0" rIns="0" bIns="0" rtlCol="0"/>
            <a:lstStyle/>
            <a:p>
              <a:endParaRPr/>
            </a:p>
          </p:txBody>
        </p:sp>
        <p:sp>
          <p:nvSpPr>
            <p:cNvPr id="124" name="object 124"/>
            <p:cNvSpPr/>
            <p:nvPr/>
          </p:nvSpPr>
          <p:spPr>
            <a:xfrm>
              <a:off x="2795113" y="3415385"/>
              <a:ext cx="163195" cy="227965"/>
            </a:xfrm>
            <a:custGeom>
              <a:avLst/>
              <a:gdLst/>
              <a:ahLst/>
              <a:cxnLst/>
              <a:rect l="l" t="t" r="r" b="b"/>
              <a:pathLst>
                <a:path w="163194" h="227964">
                  <a:moveTo>
                    <a:pt x="162642" y="227369"/>
                  </a:moveTo>
                  <a:lnTo>
                    <a:pt x="162642" y="162642"/>
                  </a:lnTo>
                  <a:lnTo>
                    <a:pt x="0" y="0"/>
                  </a:lnTo>
                </a:path>
              </a:pathLst>
            </a:custGeom>
            <a:ln w="9524">
              <a:solidFill>
                <a:srgbClr val="816226"/>
              </a:solidFill>
            </a:ln>
          </p:spPr>
          <p:txBody>
            <a:bodyPr wrap="square" lIns="0" tIns="0" rIns="0" bIns="0" rtlCol="0"/>
            <a:lstStyle/>
            <a:p>
              <a:endParaRPr/>
            </a:p>
          </p:txBody>
        </p:sp>
        <p:sp>
          <p:nvSpPr>
            <p:cNvPr id="125" name="object 125"/>
            <p:cNvSpPr/>
            <p:nvPr/>
          </p:nvSpPr>
          <p:spPr>
            <a:xfrm>
              <a:off x="2957755" y="3578026"/>
              <a:ext cx="676275" cy="0"/>
            </a:xfrm>
            <a:custGeom>
              <a:avLst/>
              <a:gdLst/>
              <a:ahLst/>
              <a:cxnLst/>
              <a:rect l="l" t="t" r="r" b="b"/>
              <a:pathLst>
                <a:path w="676275">
                  <a:moveTo>
                    <a:pt x="0" y="0"/>
                  </a:moveTo>
                  <a:lnTo>
                    <a:pt x="676029" y="0"/>
                  </a:lnTo>
                </a:path>
              </a:pathLst>
            </a:custGeom>
            <a:ln w="9524">
              <a:solidFill>
                <a:srgbClr val="816226"/>
              </a:solidFill>
            </a:ln>
          </p:spPr>
          <p:txBody>
            <a:bodyPr wrap="square" lIns="0" tIns="0" rIns="0" bIns="0" rtlCol="0"/>
            <a:lstStyle/>
            <a:p>
              <a:endParaRPr/>
            </a:p>
          </p:txBody>
        </p:sp>
        <p:sp>
          <p:nvSpPr>
            <p:cNvPr id="126" name="object 126"/>
            <p:cNvSpPr/>
            <p:nvPr/>
          </p:nvSpPr>
          <p:spPr>
            <a:xfrm>
              <a:off x="2795112" y="3182571"/>
              <a:ext cx="3810" cy="265430"/>
            </a:xfrm>
            <a:custGeom>
              <a:avLst/>
              <a:gdLst/>
              <a:ahLst/>
              <a:cxnLst/>
              <a:rect l="l" t="t" r="r" b="b"/>
              <a:pathLst>
                <a:path w="3809" h="265429">
                  <a:moveTo>
                    <a:pt x="3278" y="0"/>
                  </a:moveTo>
                  <a:lnTo>
                    <a:pt x="0" y="265176"/>
                  </a:lnTo>
                </a:path>
              </a:pathLst>
            </a:custGeom>
            <a:ln w="25399">
              <a:solidFill>
                <a:srgbClr val="816226"/>
              </a:solidFill>
            </a:ln>
          </p:spPr>
          <p:txBody>
            <a:bodyPr wrap="square" lIns="0" tIns="0" rIns="0" bIns="0" rtlCol="0"/>
            <a:lstStyle/>
            <a:p>
              <a:endParaRPr/>
            </a:p>
          </p:txBody>
        </p:sp>
        <p:sp>
          <p:nvSpPr>
            <p:cNvPr id="127" name="object 127"/>
            <p:cNvSpPr/>
            <p:nvPr/>
          </p:nvSpPr>
          <p:spPr>
            <a:xfrm>
              <a:off x="2957754" y="3345212"/>
              <a:ext cx="3810" cy="265430"/>
            </a:xfrm>
            <a:custGeom>
              <a:avLst/>
              <a:gdLst/>
              <a:ahLst/>
              <a:cxnLst/>
              <a:rect l="l" t="t" r="r" b="b"/>
              <a:pathLst>
                <a:path w="3809" h="265429">
                  <a:moveTo>
                    <a:pt x="3277" y="0"/>
                  </a:moveTo>
                  <a:lnTo>
                    <a:pt x="0" y="265176"/>
                  </a:lnTo>
                </a:path>
              </a:pathLst>
            </a:custGeom>
            <a:ln w="25399">
              <a:solidFill>
                <a:srgbClr val="816226"/>
              </a:solidFill>
            </a:ln>
          </p:spPr>
          <p:txBody>
            <a:bodyPr wrap="square" lIns="0" tIns="0" rIns="0" bIns="0" rtlCol="0"/>
            <a:lstStyle/>
            <a:p>
              <a:endParaRPr/>
            </a:p>
          </p:txBody>
        </p:sp>
        <p:sp>
          <p:nvSpPr>
            <p:cNvPr id="128" name="object 128"/>
            <p:cNvSpPr/>
            <p:nvPr/>
          </p:nvSpPr>
          <p:spPr>
            <a:xfrm>
              <a:off x="3633784" y="3345212"/>
              <a:ext cx="3810" cy="265430"/>
            </a:xfrm>
            <a:custGeom>
              <a:avLst/>
              <a:gdLst/>
              <a:ahLst/>
              <a:cxnLst/>
              <a:rect l="l" t="t" r="r" b="b"/>
              <a:pathLst>
                <a:path w="3810" h="265429">
                  <a:moveTo>
                    <a:pt x="3278" y="0"/>
                  </a:moveTo>
                  <a:lnTo>
                    <a:pt x="0" y="265176"/>
                  </a:lnTo>
                </a:path>
              </a:pathLst>
            </a:custGeom>
            <a:ln w="25399">
              <a:solidFill>
                <a:srgbClr val="816226"/>
              </a:solidFill>
            </a:ln>
          </p:spPr>
          <p:txBody>
            <a:bodyPr wrap="square" lIns="0" tIns="0" rIns="0" bIns="0" rtlCol="0"/>
            <a:lstStyle/>
            <a:p>
              <a:endParaRPr/>
            </a:p>
          </p:txBody>
        </p:sp>
        <p:sp>
          <p:nvSpPr>
            <p:cNvPr id="129" name="object 129"/>
            <p:cNvSpPr/>
            <p:nvPr/>
          </p:nvSpPr>
          <p:spPr>
            <a:xfrm>
              <a:off x="2961033" y="3312850"/>
              <a:ext cx="676275" cy="64769"/>
            </a:xfrm>
            <a:custGeom>
              <a:avLst/>
              <a:gdLst/>
              <a:ahLst/>
              <a:cxnLst/>
              <a:rect l="l" t="t" r="r" b="b"/>
              <a:pathLst>
                <a:path w="676275" h="64770">
                  <a:moveTo>
                    <a:pt x="0" y="64726"/>
                  </a:moveTo>
                  <a:lnTo>
                    <a:pt x="0" y="0"/>
                  </a:lnTo>
                  <a:lnTo>
                    <a:pt x="676028" y="0"/>
                  </a:lnTo>
                  <a:lnTo>
                    <a:pt x="676028" y="64726"/>
                  </a:lnTo>
                  <a:lnTo>
                    <a:pt x="0" y="64726"/>
                  </a:lnTo>
                  <a:close/>
                </a:path>
              </a:pathLst>
            </a:custGeom>
            <a:solidFill>
              <a:srgbClr val="B38939"/>
            </a:solidFill>
          </p:spPr>
          <p:txBody>
            <a:bodyPr wrap="square" lIns="0" tIns="0" rIns="0" bIns="0" rtlCol="0"/>
            <a:lstStyle/>
            <a:p>
              <a:endParaRPr/>
            </a:p>
          </p:txBody>
        </p:sp>
        <p:sp>
          <p:nvSpPr>
            <p:cNvPr id="130" name="object 130"/>
            <p:cNvSpPr/>
            <p:nvPr/>
          </p:nvSpPr>
          <p:spPr>
            <a:xfrm>
              <a:off x="2798391" y="3150209"/>
              <a:ext cx="838835" cy="163195"/>
            </a:xfrm>
            <a:custGeom>
              <a:avLst/>
              <a:gdLst/>
              <a:ahLst/>
              <a:cxnLst/>
              <a:rect l="l" t="t" r="r" b="b"/>
              <a:pathLst>
                <a:path w="838835" h="163195">
                  <a:moveTo>
                    <a:pt x="676029" y="0"/>
                  </a:moveTo>
                  <a:lnTo>
                    <a:pt x="0" y="0"/>
                  </a:lnTo>
                  <a:lnTo>
                    <a:pt x="162642" y="162641"/>
                  </a:lnTo>
                  <a:lnTo>
                    <a:pt x="838671" y="162641"/>
                  </a:lnTo>
                  <a:lnTo>
                    <a:pt x="676029" y="0"/>
                  </a:lnTo>
                  <a:close/>
                </a:path>
              </a:pathLst>
            </a:custGeom>
            <a:solidFill>
              <a:srgbClr val="96732E"/>
            </a:solidFill>
          </p:spPr>
          <p:txBody>
            <a:bodyPr wrap="square" lIns="0" tIns="0" rIns="0" bIns="0" rtlCol="0"/>
            <a:lstStyle/>
            <a:p>
              <a:endParaRPr/>
            </a:p>
          </p:txBody>
        </p:sp>
        <p:sp>
          <p:nvSpPr>
            <p:cNvPr id="131" name="object 131"/>
            <p:cNvSpPr/>
            <p:nvPr/>
          </p:nvSpPr>
          <p:spPr>
            <a:xfrm>
              <a:off x="2798391" y="3150209"/>
              <a:ext cx="163195" cy="227965"/>
            </a:xfrm>
            <a:custGeom>
              <a:avLst/>
              <a:gdLst/>
              <a:ahLst/>
              <a:cxnLst/>
              <a:rect l="l" t="t" r="r" b="b"/>
              <a:pathLst>
                <a:path w="163194" h="227964">
                  <a:moveTo>
                    <a:pt x="0" y="0"/>
                  </a:moveTo>
                  <a:lnTo>
                    <a:pt x="0" y="64726"/>
                  </a:lnTo>
                  <a:lnTo>
                    <a:pt x="162642" y="227368"/>
                  </a:lnTo>
                  <a:lnTo>
                    <a:pt x="162642" y="162641"/>
                  </a:lnTo>
                  <a:lnTo>
                    <a:pt x="0" y="0"/>
                  </a:lnTo>
                  <a:close/>
                </a:path>
              </a:pathLst>
            </a:custGeom>
            <a:solidFill>
              <a:srgbClr val="C3A268"/>
            </a:solidFill>
          </p:spPr>
          <p:txBody>
            <a:bodyPr wrap="square" lIns="0" tIns="0" rIns="0" bIns="0" rtlCol="0"/>
            <a:lstStyle/>
            <a:p>
              <a:endParaRPr/>
            </a:p>
          </p:txBody>
        </p:sp>
        <p:sp>
          <p:nvSpPr>
            <p:cNvPr id="132" name="object 132"/>
            <p:cNvSpPr/>
            <p:nvPr/>
          </p:nvSpPr>
          <p:spPr>
            <a:xfrm>
              <a:off x="2798391" y="3150208"/>
              <a:ext cx="838835" cy="227965"/>
            </a:xfrm>
            <a:custGeom>
              <a:avLst/>
              <a:gdLst/>
              <a:ahLst/>
              <a:cxnLst/>
              <a:rect l="l" t="t" r="r" b="b"/>
              <a:pathLst>
                <a:path w="838835" h="227964">
                  <a:moveTo>
                    <a:pt x="162642" y="227369"/>
                  </a:moveTo>
                  <a:lnTo>
                    <a:pt x="0" y="64727"/>
                  </a:lnTo>
                  <a:lnTo>
                    <a:pt x="0" y="0"/>
                  </a:lnTo>
                  <a:lnTo>
                    <a:pt x="676029" y="0"/>
                  </a:lnTo>
                  <a:lnTo>
                    <a:pt x="838671" y="162641"/>
                  </a:lnTo>
                  <a:lnTo>
                    <a:pt x="838671" y="227369"/>
                  </a:lnTo>
                  <a:lnTo>
                    <a:pt x="162642" y="227369"/>
                  </a:lnTo>
                  <a:close/>
                </a:path>
              </a:pathLst>
            </a:custGeom>
            <a:ln w="9524">
              <a:solidFill>
                <a:srgbClr val="816226"/>
              </a:solidFill>
            </a:ln>
          </p:spPr>
          <p:txBody>
            <a:bodyPr wrap="square" lIns="0" tIns="0" rIns="0" bIns="0" rtlCol="0"/>
            <a:lstStyle/>
            <a:p>
              <a:endParaRPr/>
            </a:p>
          </p:txBody>
        </p:sp>
        <p:sp>
          <p:nvSpPr>
            <p:cNvPr id="133" name="object 133"/>
            <p:cNvSpPr/>
            <p:nvPr/>
          </p:nvSpPr>
          <p:spPr>
            <a:xfrm>
              <a:off x="2798391" y="3150208"/>
              <a:ext cx="163195" cy="227965"/>
            </a:xfrm>
            <a:custGeom>
              <a:avLst/>
              <a:gdLst/>
              <a:ahLst/>
              <a:cxnLst/>
              <a:rect l="l" t="t" r="r" b="b"/>
              <a:pathLst>
                <a:path w="163194" h="227964">
                  <a:moveTo>
                    <a:pt x="162642" y="227369"/>
                  </a:moveTo>
                  <a:lnTo>
                    <a:pt x="162642" y="162641"/>
                  </a:lnTo>
                  <a:lnTo>
                    <a:pt x="0" y="0"/>
                  </a:lnTo>
                </a:path>
              </a:pathLst>
            </a:custGeom>
            <a:ln w="9524">
              <a:solidFill>
                <a:srgbClr val="816226"/>
              </a:solidFill>
            </a:ln>
          </p:spPr>
          <p:txBody>
            <a:bodyPr wrap="square" lIns="0" tIns="0" rIns="0" bIns="0" rtlCol="0"/>
            <a:lstStyle/>
            <a:p>
              <a:endParaRPr/>
            </a:p>
          </p:txBody>
        </p:sp>
        <p:sp>
          <p:nvSpPr>
            <p:cNvPr id="134" name="object 134"/>
            <p:cNvSpPr/>
            <p:nvPr/>
          </p:nvSpPr>
          <p:spPr>
            <a:xfrm>
              <a:off x="2961033" y="3312849"/>
              <a:ext cx="676275" cy="0"/>
            </a:xfrm>
            <a:custGeom>
              <a:avLst/>
              <a:gdLst/>
              <a:ahLst/>
              <a:cxnLst/>
              <a:rect l="l" t="t" r="r" b="b"/>
              <a:pathLst>
                <a:path w="676275">
                  <a:moveTo>
                    <a:pt x="0" y="0"/>
                  </a:moveTo>
                  <a:lnTo>
                    <a:pt x="676029" y="0"/>
                  </a:lnTo>
                </a:path>
              </a:pathLst>
            </a:custGeom>
            <a:ln w="9524">
              <a:solidFill>
                <a:srgbClr val="816226"/>
              </a:solidFill>
            </a:ln>
          </p:spPr>
          <p:txBody>
            <a:bodyPr wrap="square" lIns="0" tIns="0" rIns="0" bIns="0" rtlCol="0"/>
            <a:lstStyle/>
            <a:p>
              <a:endParaRPr/>
            </a:p>
          </p:txBody>
        </p:sp>
        <p:sp>
          <p:nvSpPr>
            <p:cNvPr id="135" name="object 135"/>
            <p:cNvSpPr/>
            <p:nvPr/>
          </p:nvSpPr>
          <p:spPr>
            <a:xfrm>
              <a:off x="7302223" y="4613005"/>
              <a:ext cx="1529080" cy="1431290"/>
            </a:xfrm>
            <a:custGeom>
              <a:avLst/>
              <a:gdLst/>
              <a:ahLst/>
              <a:cxnLst/>
              <a:rect l="l" t="t" r="r" b="b"/>
              <a:pathLst>
                <a:path w="1529079" h="1431289">
                  <a:moveTo>
                    <a:pt x="0" y="0"/>
                  </a:moveTo>
                  <a:lnTo>
                    <a:pt x="1528808" y="0"/>
                  </a:lnTo>
                  <a:lnTo>
                    <a:pt x="1528808" y="1431130"/>
                  </a:lnTo>
                  <a:lnTo>
                    <a:pt x="0" y="1431130"/>
                  </a:lnTo>
                  <a:lnTo>
                    <a:pt x="0" y="0"/>
                  </a:lnTo>
                  <a:close/>
                </a:path>
              </a:pathLst>
            </a:custGeom>
            <a:solidFill>
              <a:srgbClr val="B38939"/>
            </a:solidFill>
          </p:spPr>
          <p:txBody>
            <a:bodyPr wrap="square" lIns="0" tIns="0" rIns="0" bIns="0" rtlCol="0"/>
            <a:lstStyle/>
            <a:p>
              <a:endParaRPr/>
            </a:p>
          </p:txBody>
        </p:sp>
        <p:sp>
          <p:nvSpPr>
            <p:cNvPr id="136" name="object 136"/>
            <p:cNvSpPr/>
            <p:nvPr/>
          </p:nvSpPr>
          <p:spPr>
            <a:xfrm>
              <a:off x="7302222" y="4613006"/>
              <a:ext cx="1529080" cy="1431290"/>
            </a:xfrm>
            <a:custGeom>
              <a:avLst/>
              <a:gdLst/>
              <a:ahLst/>
              <a:cxnLst/>
              <a:rect l="l" t="t" r="r" b="b"/>
              <a:pathLst>
                <a:path w="1529079" h="1431289">
                  <a:moveTo>
                    <a:pt x="0" y="0"/>
                  </a:moveTo>
                  <a:lnTo>
                    <a:pt x="1528806" y="0"/>
                  </a:lnTo>
                  <a:lnTo>
                    <a:pt x="1528806" y="1431129"/>
                  </a:lnTo>
                  <a:lnTo>
                    <a:pt x="0" y="1431129"/>
                  </a:lnTo>
                  <a:lnTo>
                    <a:pt x="0" y="0"/>
                  </a:lnTo>
                  <a:close/>
                </a:path>
              </a:pathLst>
            </a:custGeom>
            <a:ln w="25399">
              <a:solidFill>
                <a:srgbClr val="919191"/>
              </a:solidFill>
            </a:ln>
          </p:spPr>
          <p:txBody>
            <a:bodyPr wrap="square" lIns="0" tIns="0" rIns="0" bIns="0" rtlCol="0"/>
            <a:lstStyle/>
            <a:p>
              <a:endParaRPr/>
            </a:p>
          </p:txBody>
        </p:sp>
        <p:sp>
          <p:nvSpPr>
            <p:cNvPr id="137" name="object 137"/>
            <p:cNvSpPr/>
            <p:nvPr/>
          </p:nvSpPr>
          <p:spPr>
            <a:xfrm>
              <a:off x="7367534" y="4678316"/>
              <a:ext cx="1529080" cy="1431290"/>
            </a:xfrm>
            <a:custGeom>
              <a:avLst/>
              <a:gdLst/>
              <a:ahLst/>
              <a:cxnLst/>
              <a:rect l="l" t="t" r="r" b="b"/>
              <a:pathLst>
                <a:path w="1529079" h="1431289">
                  <a:moveTo>
                    <a:pt x="0" y="0"/>
                  </a:moveTo>
                  <a:lnTo>
                    <a:pt x="1528806" y="0"/>
                  </a:lnTo>
                  <a:lnTo>
                    <a:pt x="1528806" y="1431129"/>
                  </a:lnTo>
                  <a:lnTo>
                    <a:pt x="0" y="1431129"/>
                  </a:lnTo>
                  <a:lnTo>
                    <a:pt x="0" y="0"/>
                  </a:lnTo>
                  <a:close/>
                </a:path>
              </a:pathLst>
            </a:custGeom>
            <a:solidFill>
              <a:srgbClr val="B38939"/>
            </a:solidFill>
          </p:spPr>
          <p:txBody>
            <a:bodyPr wrap="square" lIns="0" tIns="0" rIns="0" bIns="0" rtlCol="0"/>
            <a:lstStyle/>
            <a:p>
              <a:endParaRPr/>
            </a:p>
          </p:txBody>
        </p:sp>
        <p:sp>
          <p:nvSpPr>
            <p:cNvPr id="138" name="object 138"/>
            <p:cNvSpPr/>
            <p:nvPr/>
          </p:nvSpPr>
          <p:spPr>
            <a:xfrm>
              <a:off x="7367534" y="4678316"/>
              <a:ext cx="1529080" cy="1431290"/>
            </a:xfrm>
            <a:custGeom>
              <a:avLst/>
              <a:gdLst/>
              <a:ahLst/>
              <a:cxnLst/>
              <a:rect l="l" t="t" r="r" b="b"/>
              <a:pathLst>
                <a:path w="1529079" h="1431289">
                  <a:moveTo>
                    <a:pt x="0" y="0"/>
                  </a:moveTo>
                  <a:lnTo>
                    <a:pt x="1528807" y="0"/>
                  </a:lnTo>
                  <a:lnTo>
                    <a:pt x="1528807" y="1431129"/>
                  </a:lnTo>
                  <a:lnTo>
                    <a:pt x="0" y="1431129"/>
                  </a:lnTo>
                  <a:lnTo>
                    <a:pt x="0" y="0"/>
                  </a:lnTo>
                  <a:close/>
                </a:path>
              </a:pathLst>
            </a:custGeom>
            <a:ln w="25399">
              <a:solidFill>
                <a:srgbClr val="919191"/>
              </a:solidFill>
            </a:ln>
          </p:spPr>
          <p:txBody>
            <a:bodyPr wrap="square" lIns="0" tIns="0" rIns="0" bIns="0" rtlCol="0"/>
            <a:lstStyle/>
            <a:p>
              <a:endParaRPr/>
            </a:p>
          </p:txBody>
        </p:sp>
        <p:sp>
          <p:nvSpPr>
            <p:cNvPr id="139" name="object 139"/>
            <p:cNvSpPr/>
            <p:nvPr/>
          </p:nvSpPr>
          <p:spPr>
            <a:xfrm>
              <a:off x="7457612" y="4736667"/>
              <a:ext cx="1529080" cy="1431290"/>
            </a:xfrm>
            <a:custGeom>
              <a:avLst/>
              <a:gdLst/>
              <a:ahLst/>
              <a:cxnLst/>
              <a:rect l="l" t="t" r="r" b="b"/>
              <a:pathLst>
                <a:path w="1529079" h="1431289">
                  <a:moveTo>
                    <a:pt x="0" y="0"/>
                  </a:moveTo>
                  <a:lnTo>
                    <a:pt x="1528806" y="0"/>
                  </a:lnTo>
                  <a:lnTo>
                    <a:pt x="1528806" y="1431129"/>
                  </a:lnTo>
                  <a:lnTo>
                    <a:pt x="0" y="1431129"/>
                  </a:lnTo>
                  <a:lnTo>
                    <a:pt x="0" y="0"/>
                  </a:lnTo>
                  <a:close/>
                </a:path>
              </a:pathLst>
            </a:custGeom>
            <a:solidFill>
              <a:srgbClr val="B38939"/>
            </a:solidFill>
          </p:spPr>
          <p:txBody>
            <a:bodyPr wrap="square" lIns="0" tIns="0" rIns="0" bIns="0" rtlCol="0"/>
            <a:lstStyle/>
            <a:p>
              <a:endParaRPr/>
            </a:p>
          </p:txBody>
        </p:sp>
        <p:sp>
          <p:nvSpPr>
            <p:cNvPr id="140" name="object 140"/>
            <p:cNvSpPr/>
            <p:nvPr/>
          </p:nvSpPr>
          <p:spPr>
            <a:xfrm>
              <a:off x="7457613" y="4736667"/>
              <a:ext cx="1529080" cy="1431290"/>
            </a:xfrm>
            <a:custGeom>
              <a:avLst/>
              <a:gdLst/>
              <a:ahLst/>
              <a:cxnLst/>
              <a:rect l="l" t="t" r="r" b="b"/>
              <a:pathLst>
                <a:path w="1529079" h="1431289">
                  <a:moveTo>
                    <a:pt x="0" y="0"/>
                  </a:moveTo>
                  <a:lnTo>
                    <a:pt x="1528807" y="0"/>
                  </a:lnTo>
                  <a:lnTo>
                    <a:pt x="1528807" y="1431129"/>
                  </a:lnTo>
                  <a:lnTo>
                    <a:pt x="0" y="1431129"/>
                  </a:lnTo>
                  <a:lnTo>
                    <a:pt x="0" y="0"/>
                  </a:lnTo>
                  <a:close/>
                </a:path>
              </a:pathLst>
            </a:custGeom>
            <a:ln w="25399">
              <a:solidFill>
                <a:srgbClr val="919191"/>
              </a:solidFill>
            </a:ln>
          </p:spPr>
          <p:txBody>
            <a:bodyPr wrap="square" lIns="0" tIns="0" rIns="0" bIns="0" rtlCol="0"/>
            <a:lstStyle/>
            <a:p>
              <a:endParaRPr/>
            </a:p>
          </p:txBody>
        </p:sp>
        <p:sp>
          <p:nvSpPr>
            <p:cNvPr id="141" name="object 141"/>
            <p:cNvSpPr/>
            <p:nvPr/>
          </p:nvSpPr>
          <p:spPr>
            <a:xfrm>
              <a:off x="8581505" y="5419897"/>
              <a:ext cx="274320" cy="282632"/>
            </a:xfrm>
            <a:prstGeom prst="rect">
              <a:avLst/>
            </a:prstGeom>
            <a:blipFill>
              <a:blip r:embed="rId17" cstate="print"/>
              <a:stretch>
                <a:fillRect/>
              </a:stretch>
            </a:blipFill>
          </p:spPr>
          <p:txBody>
            <a:bodyPr wrap="square" lIns="0" tIns="0" rIns="0" bIns="0" rtlCol="0"/>
            <a:lstStyle/>
            <a:p>
              <a:endParaRPr/>
            </a:p>
          </p:txBody>
        </p:sp>
        <p:sp>
          <p:nvSpPr>
            <p:cNvPr id="142" name="object 142"/>
            <p:cNvSpPr/>
            <p:nvPr/>
          </p:nvSpPr>
          <p:spPr>
            <a:xfrm>
              <a:off x="8636256" y="5477638"/>
              <a:ext cx="109855" cy="113664"/>
            </a:xfrm>
            <a:custGeom>
              <a:avLst/>
              <a:gdLst/>
              <a:ahLst/>
              <a:cxnLst/>
              <a:rect l="l" t="t" r="r" b="b"/>
              <a:pathLst>
                <a:path w="109854" h="113664">
                  <a:moveTo>
                    <a:pt x="51548" y="0"/>
                  </a:moveTo>
                  <a:lnTo>
                    <a:pt x="14989" y="17749"/>
                  </a:lnTo>
                  <a:lnTo>
                    <a:pt x="0" y="56890"/>
                  </a:lnTo>
                  <a:lnTo>
                    <a:pt x="839" y="66817"/>
                  </a:lnTo>
                  <a:lnTo>
                    <a:pt x="20790" y="100274"/>
                  </a:lnTo>
                  <a:lnTo>
                    <a:pt x="63014" y="113259"/>
                  </a:lnTo>
                  <a:lnTo>
                    <a:pt x="75660" y="109571"/>
                  </a:lnTo>
                  <a:lnTo>
                    <a:pt x="103422" y="81245"/>
                  </a:lnTo>
                  <a:lnTo>
                    <a:pt x="109458" y="50780"/>
                  </a:lnTo>
                  <a:lnTo>
                    <a:pt x="106328" y="37080"/>
                  </a:lnTo>
                  <a:lnTo>
                    <a:pt x="79881" y="6765"/>
                  </a:lnTo>
                  <a:lnTo>
                    <a:pt x="51548" y="0"/>
                  </a:lnTo>
                  <a:close/>
                </a:path>
              </a:pathLst>
            </a:custGeom>
            <a:solidFill>
              <a:srgbClr val="000000"/>
            </a:solidFill>
          </p:spPr>
          <p:txBody>
            <a:bodyPr wrap="square" lIns="0" tIns="0" rIns="0" bIns="0" rtlCol="0"/>
            <a:lstStyle/>
            <a:p>
              <a:endParaRPr/>
            </a:p>
          </p:txBody>
        </p:sp>
        <p:sp>
          <p:nvSpPr>
            <p:cNvPr id="143" name="object 143"/>
            <p:cNvSpPr/>
            <p:nvPr/>
          </p:nvSpPr>
          <p:spPr>
            <a:xfrm>
              <a:off x="8636256" y="5477638"/>
              <a:ext cx="109855" cy="113664"/>
            </a:xfrm>
            <a:custGeom>
              <a:avLst/>
              <a:gdLst/>
              <a:ahLst/>
              <a:cxnLst/>
              <a:rect l="l" t="t" r="r" b="b"/>
              <a:pathLst>
                <a:path w="109854" h="113664">
                  <a:moveTo>
                    <a:pt x="0" y="56890"/>
                  </a:moveTo>
                  <a:lnTo>
                    <a:pt x="14989" y="17749"/>
                  </a:lnTo>
                  <a:lnTo>
                    <a:pt x="51548" y="0"/>
                  </a:lnTo>
                  <a:lnTo>
                    <a:pt x="66550" y="1741"/>
                  </a:lnTo>
                  <a:lnTo>
                    <a:pt x="100120" y="24881"/>
                  </a:lnTo>
                  <a:lnTo>
                    <a:pt x="109457" y="50781"/>
                  </a:lnTo>
                  <a:lnTo>
                    <a:pt x="107952" y="66984"/>
                  </a:lnTo>
                  <a:lnTo>
                    <a:pt x="86874" y="102819"/>
                  </a:lnTo>
                  <a:lnTo>
                    <a:pt x="63012" y="113259"/>
                  </a:lnTo>
                  <a:lnTo>
                    <a:pt x="46815" y="111869"/>
                  </a:lnTo>
                  <a:lnTo>
                    <a:pt x="11382" y="90864"/>
                  </a:lnTo>
                  <a:lnTo>
                    <a:pt x="0" y="56890"/>
                  </a:lnTo>
                  <a:close/>
                </a:path>
              </a:pathLst>
            </a:custGeom>
            <a:ln w="50799">
              <a:solidFill>
                <a:srgbClr val="000000"/>
              </a:solidFill>
            </a:ln>
          </p:spPr>
          <p:txBody>
            <a:bodyPr wrap="square" lIns="0" tIns="0" rIns="0" bIns="0" rtlCol="0"/>
            <a:lstStyle/>
            <a:p>
              <a:endParaRPr/>
            </a:p>
          </p:txBody>
        </p:sp>
        <p:sp>
          <p:nvSpPr>
            <p:cNvPr id="144" name="object 144"/>
            <p:cNvSpPr/>
            <p:nvPr/>
          </p:nvSpPr>
          <p:spPr>
            <a:xfrm>
              <a:off x="8411094" y="5594465"/>
              <a:ext cx="278476" cy="282632"/>
            </a:xfrm>
            <a:prstGeom prst="rect">
              <a:avLst/>
            </a:prstGeom>
            <a:blipFill>
              <a:blip r:embed="rId18" cstate="print"/>
              <a:stretch>
                <a:fillRect/>
              </a:stretch>
            </a:blipFill>
          </p:spPr>
          <p:txBody>
            <a:bodyPr wrap="square" lIns="0" tIns="0" rIns="0" bIns="0" rtlCol="0"/>
            <a:lstStyle/>
            <a:p>
              <a:endParaRPr/>
            </a:p>
          </p:txBody>
        </p:sp>
        <p:sp>
          <p:nvSpPr>
            <p:cNvPr id="145" name="object 145"/>
            <p:cNvSpPr/>
            <p:nvPr/>
          </p:nvSpPr>
          <p:spPr>
            <a:xfrm>
              <a:off x="8468819" y="5651365"/>
              <a:ext cx="109855" cy="113664"/>
            </a:xfrm>
            <a:custGeom>
              <a:avLst/>
              <a:gdLst/>
              <a:ahLst/>
              <a:cxnLst/>
              <a:rect l="l" t="t" r="r" b="b"/>
              <a:pathLst>
                <a:path w="109854" h="113664">
                  <a:moveTo>
                    <a:pt x="51548" y="0"/>
                  </a:moveTo>
                  <a:lnTo>
                    <a:pt x="14989" y="17748"/>
                  </a:lnTo>
                  <a:lnTo>
                    <a:pt x="0" y="56890"/>
                  </a:lnTo>
                  <a:lnTo>
                    <a:pt x="839" y="66815"/>
                  </a:lnTo>
                  <a:lnTo>
                    <a:pt x="20788" y="100273"/>
                  </a:lnTo>
                  <a:lnTo>
                    <a:pt x="63011" y="113259"/>
                  </a:lnTo>
                  <a:lnTo>
                    <a:pt x="75658" y="109571"/>
                  </a:lnTo>
                  <a:lnTo>
                    <a:pt x="103421" y="81245"/>
                  </a:lnTo>
                  <a:lnTo>
                    <a:pt x="109457" y="50781"/>
                  </a:lnTo>
                  <a:lnTo>
                    <a:pt x="106327" y="37081"/>
                  </a:lnTo>
                  <a:lnTo>
                    <a:pt x="79880" y="6766"/>
                  </a:lnTo>
                  <a:lnTo>
                    <a:pt x="51548" y="0"/>
                  </a:lnTo>
                  <a:close/>
                </a:path>
              </a:pathLst>
            </a:custGeom>
            <a:solidFill>
              <a:srgbClr val="FFFFFF"/>
            </a:solidFill>
          </p:spPr>
          <p:txBody>
            <a:bodyPr wrap="square" lIns="0" tIns="0" rIns="0" bIns="0" rtlCol="0"/>
            <a:lstStyle/>
            <a:p>
              <a:endParaRPr/>
            </a:p>
          </p:txBody>
        </p:sp>
        <p:sp>
          <p:nvSpPr>
            <p:cNvPr id="146" name="object 146"/>
            <p:cNvSpPr/>
            <p:nvPr/>
          </p:nvSpPr>
          <p:spPr>
            <a:xfrm>
              <a:off x="8468819" y="5651365"/>
              <a:ext cx="109855" cy="113664"/>
            </a:xfrm>
            <a:custGeom>
              <a:avLst/>
              <a:gdLst/>
              <a:ahLst/>
              <a:cxnLst/>
              <a:rect l="l" t="t" r="r" b="b"/>
              <a:pathLst>
                <a:path w="109854" h="113664">
                  <a:moveTo>
                    <a:pt x="0" y="56890"/>
                  </a:moveTo>
                  <a:lnTo>
                    <a:pt x="14989" y="17749"/>
                  </a:lnTo>
                  <a:lnTo>
                    <a:pt x="51548" y="0"/>
                  </a:lnTo>
                  <a:lnTo>
                    <a:pt x="66550" y="1741"/>
                  </a:lnTo>
                  <a:lnTo>
                    <a:pt x="100120" y="24881"/>
                  </a:lnTo>
                  <a:lnTo>
                    <a:pt x="109457" y="50781"/>
                  </a:lnTo>
                  <a:lnTo>
                    <a:pt x="107952" y="66984"/>
                  </a:lnTo>
                  <a:lnTo>
                    <a:pt x="86874" y="102819"/>
                  </a:lnTo>
                  <a:lnTo>
                    <a:pt x="63012" y="113259"/>
                  </a:lnTo>
                  <a:lnTo>
                    <a:pt x="46815" y="111869"/>
                  </a:lnTo>
                  <a:lnTo>
                    <a:pt x="11382" y="90864"/>
                  </a:lnTo>
                  <a:lnTo>
                    <a:pt x="0" y="56890"/>
                  </a:lnTo>
                  <a:close/>
                </a:path>
              </a:pathLst>
            </a:custGeom>
            <a:ln w="50799">
              <a:solidFill>
                <a:srgbClr val="FFFFFF"/>
              </a:solidFill>
            </a:ln>
          </p:spPr>
          <p:txBody>
            <a:bodyPr wrap="square" lIns="0" tIns="0" rIns="0" bIns="0" rtlCol="0"/>
            <a:lstStyle/>
            <a:p>
              <a:endParaRPr/>
            </a:p>
          </p:txBody>
        </p:sp>
        <p:sp>
          <p:nvSpPr>
            <p:cNvPr id="147" name="object 147"/>
            <p:cNvSpPr/>
            <p:nvPr/>
          </p:nvSpPr>
          <p:spPr>
            <a:xfrm>
              <a:off x="8585661" y="5615246"/>
              <a:ext cx="274320" cy="282632"/>
            </a:xfrm>
            <a:prstGeom prst="rect">
              <a:avLst/>
            </a:prstGeom>
            <a:blipFill>
              <a:blip r:embed="rId19" cstate="print"/>
              <a:stretch>
                <a:fillRect/>
              </a:stretch>
            </a:blipFill>
          </p:spPr>
          <p:txBody>
            <a:bodyPr wrap="square" lIns="0" tIns="0" rIns="0" bIns="0" rtlCol="0"/>
            <a:lstStyle/>
            <a:p>
              <a:endParaRPr/>
            </a:p>
          </p:txBody>
        </p:sp>
        <p:sp>
          <p:nvSpPr>
            <p:cNvPr id="148" name="object 148"/>
            <p:cNvSpPr/>
            <p:nvPr/>
          </p:nvSpPr>
          <p:spPr>
            <a:xfrm>
              <a:off x="8641601" y="5673499"/>
              <a:ext cx="109855" cy="113664"/>
            </a:xfrm>
            <a:custGeom>
              <a:avLst/>
              <a:gdLst/>
              <a:ahLst/>
              <a:cxnLst/>
              <a:rect l="l" t="t" r="r" b="b"/>
              <a:pathLst>
                <a:path w="109854" h="113664">
                  <a:moveTo>
                    <a:pt x="51548" y="0"/>
                  </a:moveTo>
                  <a:lnTo>
                    <a:pt x="14989" y="17749"/>
                  </a:lnTo>
                  <a:lnTo>
                    <a:pt x="0" y="56890"/>
                  </a:lnTo>
                  <a:lnTo>
                    <a:pt x="839" y="66817"/>
                  </a:lnTo>
                  <a:lnTo>
                    <a:pt x="20790" y="100273"/>
                  </a:lnTo>
                  <a:lnTo>
                    <a:pt x="63013" y="113259"/>
                  </a:lnTo>
                  <a:lnTo>
                    <a:pt x="75659" y="109571"/>
                  </a:lnTo>
                  <a:lnTo>
                    <a:pt x="103422" y="81245"/>
                  </a:lnTo>
                  <a:lnTo>
                    <a:pt x="109458" y="50780"/>
                  </a:lnTo>
                  <a:lnTo>
                    <a:pt x="106328" y="37080"/>
                  </a:lnTo>
                  <a:lnTo>
                    <a:pt x="79881" y="6765"/>
                  </a:lnTo>
                  <a:lnTo>
                    <a:pt x="51548" y="0"/>
                  </a:lnTo>
                  <a:close/>
                </a:path>
              </a:pathLst>
            </a:custGeom>
            <a:solidFill>
              <a:srgbClr val="000000"/>
            </a:solidFill>
          </p:spPr>
          <p:txBody>
            <a:bodyPr wrap="square" lIns="0" tIns="0" rIns="0" bIns="0" rtlCol="0"/>
            <a:lstStyle/>
            <a:p>
              <a:endParaRPr/>
            </a:p>
          </p:txBody>
        </p:sp>
        <p:sp>
          <p:nvSpPr>
            <p:cNvPr id="149" name="object 149"/>
            <p:cNvSpPr/>
            <p:nvPr/>
          </p:nvSpPr>
          <p:spPr>
            <a:xfrm>
              <a:off x="8641601" y="5673499"/>
              <a:ext cx="109855" cy="113664"/>
            </a:xfrm>
            <a:custGeom>
              <a:avLst/>
              <a:gdLst/>
              <a:ahLst/>
              <a:cxnLst/>
              <a:rect l="l" t="t" r="r" b="b"/>
              <a:pathLst>
                <a:path w="109854" h="113664">
                  <a:moveTo>
                    <a:pt x="0" y="56890"/>
                  </a:moveTo>
                  <a:lnTo>
                    <a:pt x="14989" y="17749"/>
                  </a:lnTo>
                  <a:lnTo>
                    <a:pt x="51548" y="0"/>
                  </a:lnTo>
                  <a:lnTo>
                    <a:pt x="66550" y="1741"/>
                  </a:lnTo>
                  <a:lnTo>
                    <a:pt x="100120" y="24881"/>
                  </a:lnTo>
                  <a:lnTo>
                    <a:pt x="109457" y="50781"/>
                  </a:lnTo>
                  <a:lnTo>
                    <a:pt x="107952" y="66984"/>
                  </a:lnTo>
                  <a:lnTo>
                    <a:pt x="86874" y="102819"/>
                  </a:lnTo>
                  <a:lnTo>
                    <a:pt x="63012" y="113259"/>
                  </a:lnTo>
                  <a:lnTo>
                    <a:pt x="46815" y="111869"/>
                  </a:lnTo>
                  <a:lnTo>
                    <a:pt x="11382" y="90864"/>
                  </a:lnTo>
                  <a:lnTo>
                    <a:pt x="0" y="56890"/>
                  </a:lnTo>
                  <a:close/>
                </a:path>
              </a:pathLst>
            </a:custGeom>
            <a:ln w="50799">
              <a:solidFill>
                <a:srgbClr val="000000"/>
              </a:solidFill>
            </a:ln>
          </p:spPr>
          <p:txBody>
            <a:bodyPr wrap="square" lIns="0" tIns="0" rIns="0" bIns="0" rtlCol="0"/>
            <a:lstStyle/>
            <a:p>
              <a:endParaRPr/>
            </a:p>
          </p:txBody>
        </p:sp>
        <p:sp>
          <p:nvSpPr>
            <p:cNvPr id="150" name="object 150"/>
            <p:cNvSpPr/>
            <p:nvPr/>
          </p:nvSpPr>
          <p:spPr>
            <a:xfrm>
              <a:off x="7933112" y="5806439"/>
              <a:ext cx="278476" cy="282632"/>
            </a:xfrm>
            <a:prstGeom prst="rect">
              <a:avLst/>
            </a:prstGeom>
            <a:blipFill>
              <a:blip r:embed="rId20" cstate="print"/>
              <a:stretch>
                <a:fillRect/>
              </a:stretch>
            </a:blipFill>
          </p:spPr>
          <p:txBody>
            <a:bodyPr wrap="square" lIns="0" tIns="0" rIns="0" bIns="0" rtlCol="0"/>
            <a:lstStyle/>
            <a:p>
              <a:endParaRPr/>
            </a:p>
          </p:txBody>
        </p:sp>
        <p:sp>
          <p:nvSpPr>
            <p:cNvPr id="151" name="object 151"/>
            <p:cNvSpPr/>
            <p:nvPr/>
          </p:nvSpPr>
          <p:spPr>
            <a:xfrm>
              <a:off x="7991750" y="5862710"/>
              <a:ext cx="109855" cy="113664"/>
            </a:xfrm>
            <a:custGeom>
              <a:avLst/>
              <a:gdLst/>
              <a:ahLst/>
              <a:cxnLst/>
              <a:rect l="l" t="t" r="r" b="b"/>
              <a:pathLst>
                <a:path w="109854" h="113664">
                  <a:moveTo>
                    <a:pt x="51548" y="0"/>
                  </a:moveTo>
                  <a:lnTo>
                    <a:pt x="14989" y="17749"/>
                  </a:lnTo>
                  <a:lnTo>
                    <a:pt x="0" y="56890"/>
                  </a:lnTo>
                  <a:lnTo>
                    <a:pt x="839" y="66816"/>
                  </a:lnTo>
                  <a:lnTo>
                    <a:pt x="20789" y="100273"/>
                  </a:lnTo>
                  <a:lnTo>
                    <a:pt x="63012" y="113259"/>
                  </a:lnTo>
                  <a:lnTo>
                    <a:pt x="75658" y="109571"/>
                  </a:lnTo>
                  <a:lnTo>
                    <a:pt x="103421" y="81245"/>
                  </a:lnTo>
                  <a:lnTo>
                    <a:pt x="109457" y="50781"/>
                  </a:lnTo>
                  <a:lnTo>
                    <a:pt x="106327" y="37081"/>
                  </a:lnTo>
                  <a:lnTo>
                    <a:pt x="79881" y="6766"/>
                  </a:lnTo>
                  <a:lnTo>
                    <a:pt x="51548" y="0"/>
                  </a:lnTo>
                  <a:close/>
                </a:path>
              </a:pathLst>
            </a:custGeom>
            <a:solidFill>
              <a:srgbClr val="FFFFFF"/>
            </a:solidFill>
          </p:spPr>
          <p:txBody>
            <a:bodyPr wrap="square" lIns="0" tIns="0" rIns="0" bIns="0" rtlCol="0"/>
            <a:lstStyle/>
            <a:p>
              <a:endParaRPr/>
            </a:p>
          </p:txBody>
        </p:sp>
        <p:sp>
          <p:nvSpPr>
            <p:cNvPr id="152" name="object 152"/>
            <p:cNvSpPr/>
            <p:nvPr/>
          </p:nvSpPr>
          <p:spPr>
            <a:xfrm>
              <a:off x="7991750" y="5862710"/>
              <a:ext cx="109855" cy="113664"/>
            </a:xfrm>
            <a:custGeom>
              <a:avLst/>
              <a:gdLst/>
              <a:ahLst/>
              <a:cxnLst/>
              <a:rect l="l" t="t" r="r" b="b"/>
              <a:pathLst>
                <a:path w="109854" h="113664">
                  <a:moveTo>
                    <a:pt x="0" y="56890"/>
                  </a:moveTo>
                  <a:lnTo>
                    <a:pt x="14989" y="17749"/>
                  </a:lnTo>
                  <a:lnTo>
                    <a:pt x="51548" y="0"/>
                  </a:lnTo>
                  <a:lnTo>
                    <a:pt x="66550" y="1741"/>
                  </a:lnTo>
                  <a:lnTo>
                    <a:pt x="100120" y="24881"/>
                  </a:lnTo>
                  <a:lnTo>
                    <a:pt x="109457" y="50781"/>
                  </a:lnTo>
                  <a:lnTo>
                    <a:pt x="107952" y="66984"/>
                  </a:lnTo>
                  <a:lnTo>
                    <a:pt x="86874" y="102819"/>
                  </a:lnTo>
                  <a:lnTo>
                    <a:pt x="63011" y="113259"/>
                  </a:lnTo>
                  <a:lnTo>
                    <a:pt x="46815" y="111869"/>
                  </a:lnTo>
                  <a:lnTo>
                    <a:pt x="11382" y="90864"/>
                  </a:lnTo>
                  <a:lnTo>
                    <a:pt x="0" y="56890"/>
                  </a:lnTo>
                  <a:close/>
                </a:path>
              </a:pathLst>
            </a:custGeom>
            <a:ln w="50799">
              <a:solidFill>
                <a:srgbClr val="FFFFFF"/>
              </a:solidFill>
            </a:ln>
          </p:spPr>
          <p:txBody>
            <a:bodyPr wrap="square" lIns="0" tIns="0" rIns="0" bIns="0" rtlCol="0"/>
            <a:lstStyle/>
            <a:p>
              <a:endParaRPr/>
            </a:p>
          </p:txBody>
        </p:sp>
        <p:sp>
          <p:nvSpPr>
            <p:cNvPr id="153" name="object 153"/>
            <p:cNvSpPr/>
            <p:nvPr/>
          </p:nvSpPr>
          <p:spPr>
            <a:xfrm>
              <a:off x="7600603" y="5619403"/>
              <a:ext cx="274320" cy="282632"/>
            </a:xfrm>
            <a:prstGeom prst="rect">
              <a:avLst/>
            </a:prstGeom>
            <a:blipFill>
              <a:blip r:embed="rId21" cstate="print"/>
              <a:stretch>
                <a:fillRect/>
              </a:stretch>
            </a:blipFill>
          </p:spPr>
          <p:txBody>
            <a:bodyPr wrap="square" lIns="0" tIns="0" rIns="0" bIns="0" rtlCol="0"/>
            <a:lstStyle/>
            <a:p>
              <a:endParaRPr/>
            </a:p>
          </p:txBody>
        </p:sp>
        <p:sp>
          <p:nvSpPr>
            <p:cNvPr id="154" name="object 154"/>
            <p:cNvSpPr/>
            <p:nvPr/>
          </p:nvSpPr>
          <p:spPr>
            <a:xfrm>
              <a:off x="7656379" y="5677809"/>
              <a:ext cx="109855" cy="113664"/>
            </a:xfrm>
            <a:custGeom>
              <a:avLst/>
              <a:gdLst/>
              <a:ahLst/>
              <a:cxnLst/>
              <a:rect l="l" t="t" r="r" b="b"/>
              <a:pathLst>
                <a:path w="109854" h="113664">
                  <a:moveTo>
                    <a:pt x="51548" y="0"/>
                  </a:moveTo>
                  <a:lnTo>
                    <a:pt x="14989" y="17749"/>
                  </a:lnTo>
                  <a:lnTo>
                    <a:pt x="0" y="56890"/>
                  </a:lnTo>
                  <a:lnTo>
                    <a:pt x="839" y="66817"/>
                  </a:lnTo>
                  <a:lnTo>
                    <a:pt x="20790" y="100274"/>
                  </a:lnTo>
                  <a:lnTo>
                    <a:pt x="63013" y="113259"/>
                  </a:lnTo>
                  <a:lnTo>
                    <a:pt x="75659" y="109571"/>
                  </a:lnTo>
                  <a:lnTo>
                    <a:pt x="103422" y="81245"/>
                  </a:lnTo>
                  <a:lnTo>
                    <a:pt x="109458" y="50780"/>
                  </a:lnTo>
                  <a:lnTo>
                    <a:pt x="106328" y="37080"/>
                  </a:lnTo>
                  <a:lnTo>
                    <a:pt x="79881" y="6765"/>
                  </a:lnTo>
                  <a:lnTo>
                    <a:pt x="51548" y="0"/>
                  </a:lnTo>
                  <a:close/>
                </a:path>
              </a:pathLst>
            </a:custGeom>
            <a:solidFill>
              <a:srgbClr val="000000"/>
            </a:solidFill>
          </p:spPr>
          <p:txBody>
            <a:bodyPr wrap="square" lIns="0" tIns="0" rIns="0" bIns="0" rtlCol="0"/>
            <a:lstStyle/>
            <a:p>
              <a:endParaRPr/>
            </a:p>
          </p:txBody>
        </p:sp>
        <p:sp>
          <p:nvSpPr>
            <p:cNvPr id="155" name="object 155"/>
            <p:cNvSpPr/>
            <p:nvPr/>
          </p:nvSpPr>
          <p:spPr>
            <a:xfrm>
              <a:off x="7656378" y="5677809"/>
              <a:ext cx="109855" cy="113664"/>
            </a:xfrm>
            <a:custGeom>
              <a:avLst/>
              <a:gdLst/>
              <a:ahLst/>
              <a:cxnLst/>
              <a:rect l="l" t="t" r="r" b="b"/>
              <a:pathLst>
                <a:path w="109854" h="113664">
                  <a:moveTo>
                    <a:pt x="0" y="56890"/>
                  </a:moveTo>
                  <a:lnTo>
                    <a:pt x="14989" y="17749"/>
                  </a:lnTo>
                  <a:lnTo>
                    <a:pt x="51548" y="0"/>
                  </a:lnTo>
                  <a:lnTo>
                    <a:pt x="66550" y="1741"/>
                  </a:lnTo>
                  <a:lnTo>
                    <a:pt x="100120" y="24881"/>
                  </a:lnTo>
                  <a:lnTo>
                    <a:pt x="109457" y="50781"/>
                  </a:lnTo>
                  <a:lnTo>
                    <a:pt x="107952" y="66984"/>
                  </a:lnTo>
                  <a:lnTo>
                    <a:pt x="86874" y="102819"/>
                  </a:lnTo>
                  <a:lnTo>
                    <a:pt x="63012" y="113259"/>
                  </a:lnTo>
                  <a:lnTo>
                    <a:pt x="46815" y="111869"/>
                  </a:lnTo>
                  <a:lnTo>
                    <a:pt x="11382" y="90864"/>
                  </a:lnTo>
                  <a:lnTo>
                    <a:pt x="0" y="56890"/>
                  </a:lnTo>
                  <a:close/>
                </a:path>
              </a:pathLst>
            </a:custGeom>
            <a:ln w="50799">
              <a:solidFill>
                <a:srgbClr val="000000"/>
              </a:solidFill>
            </a:ln>
          </p:spPr>
          <p:txBody>
            <a:bodyPr wrap="square" lIns="0" tIns="0" rIns="0" bIns="0" rtlCol="0"/>
            <a:lstStyle/>
            <a:p>
              <a:endParaRPr/>
            </a:p>
          </p:txBody>
        </p:sp>
        <p:sp>
          <p:nvSpPr>
            <p:cNvPr id="156" name="object 156"/>
            <p:cNvSpPr/>
            <p:nvPr/>
          </p:nvSpPr>
          <p:spPr>
            <a:xfrm>
              <a:off x="7600603" y="5785657"/>
              <a:ext cx="274320" cy="282632"/>
            </a:xfrm>
            <a:prstGeom prst="rect">
              <a:avLst/>
            </a:prstGeom>
            <a:blipFill>
              <a:blip r:embed="rId22" cstate="print"/>
              <a:stretch>
                <a:fillRect/>
              </a:stretch>
            </a:blipFill>
          </p:spPr>
          <p:txBody>
            <a:bodyPr wrap="square" lIns="0" tIns="0" rIns="0" bIns="0" rtlCol="0"/>
            <a:lstStyle/>
            <a:p>
              <a:endParaRPr/>
            </a:p>
          </p:txBody>
        </p:sp>
        <p:sp>
          <p:nvSpPr>
            <p:cNvPr id="157" name="object 157"/>
            <p:cNvSpPr/>
            <p:nvPr/>
          </p:nvSpPr>
          <p:spPr>
            <a:xfrm>
              <a:off x="7656377" y="5844324"/>
              <a:ext cx="109855" cy="113664"/>
            </a:xfrm>
            <a:custGeom>
              <a:avLst/>
              <a:gdLst/>
              <a:ahLst/>
              <a:cxnLst/>
              <a:rect l="l" t="t" r="r" b="b"/>
              <a:pathLst>
                <a:path w="109854" h="113664">
                  <a:moveTo>
                    <a:pt x="51548" y="0"/>
                  </a:moveTo>
                  <a:lnTo>
                    <a:pt x="14990" y="17748"/>
                  </a:lnTo>
                  <a:lnTo>
                    <a:pt x="0" y="56890"/>
                  </a:lnTo>
                  <a:lnTo>
                    <a:pt x="839" y="66815"/>
                  </a:lnTo>
                  <a:lnTo>
                    <a:pt x="20789" y="100273"/>
                  </a:lnTo>
                  <a:lnTo>
                    <a:pt x="63011" y="113259"/>
                  </a:lnTo>
                  <a:lnTo>
                    <a:pt x="75657" y="109571"/>
                  </a:lnTo>
                  <a:lnTo>
                    <a:pt x="103421" y="81245"/>
                  </a:lnTo>
                  <a:lnTo>
                    <a:pt x="109457" y="50781"/>
                  </a:lnTo>
                  <a:lnTo>
                    <a:pt x="106327" y="37081"/>
                  </a:lnTo>
                  <a:lnTo>
                    <a:pt x="79880" y="6766"/>
                  </a:lnTo>
                  <a:lnTo>
                    <a:pt x="51548" y="0"/>
                  </a:lnTo>
                  <a:close/>
                </a:path>
              </a:pathLst>
            </a:custGeom>
            <a:solidFill>
              <a:srgbClr val="FFFFFF"/>
            </a:solidFill>
          </p:spPr>
          <p:txBody>
            <a:bodyPr wrap="square" lIns="0" tIns="0" rIns="0" bIns="0" rtlCol="0"/>
            <a:lstStyle/>
            <a:p>
              <a:endParaRPr/>
            </a:p>
          </p:txBody>
        </p:sp>
        <p:sp>
          <p:nvSpPr>
            <p:cNvPr id="158" name="object 158"/>
            <p:cNvSpPr/>
            <p:nvPr/>
          </p:nvSpPr>
          <p:spPr>
            <a:xfrm>
              <a:off x="7656377" y="5844324"/>
              <a:ext cx="109855" cy="113664"/>
            </a:xfrm>
            <a:custGeom>
              <a:avLst/>
              <a:gdLst/>
              <a:ahLst/>
              <a:cxnLst/>
              <a:rect l="l" t="t" r="r" b="b"/>
              <a:pathLst>
                <a:path w="109854" h="113664">
                  <a:moveTo>
                    <a:pt x="0" y="56890"/>
                  </a:moveTo>
                  <a:lnTo>
                    <a:pt x="14989" y="17749"/>
                  </a:lnTo>
                  <a:lnTo>
                    <a:pt x="51548" y="0"/>
                  </a:lnTo>
                  <a:lnTo>
                    <a:pt x="66550" y="1741"/>
                  </a:lnTo>
                  <a:lnTo>
                    <a:pt x="100120" y="24881"/>
                  </a:lnTo>
                  <a:lnTo>
                    <a:pt x="109457" y="50781"/>
                  </a:lnTo>
                  <a:lnTo>
                    <a:pt x="107952" y="66984"/>
                  </a:lnTo>
                  <a:lnTo>
                    <a:pt x="86874" y="102819"/>
                  </a:lnTo>
                  <a:lnTo>
                    <a:pt x="63012" y="113259"/>
                  </a:lnTo>
                  <a:lnTo>
                    <a:pt x="46815" y="111869"/>
                  </a:lnTo>
                  <a:lnTo>
                    <a:pt x="11382" y="90864"/>
                  </a:lnTo>
                  <a:lnTo>
                    <a:pt x="0" y="56890"/>
                  </a:lnTo>
                  <a:close/>
                </a:path>
              </a:pathLst>
            </a:custGeom>
            <a:ln w="50799">
              <a:solidFill>
                <a:srgbClr val="FFFFFF"/>
              </a:solidFill>
            </a:ln>
          </p:spPr>
          <p:txBody>
            <a:bodyPr wrap="square" lIns="0" tIns="0" rIns="0" bIns="0" rtlCol="0"/>
            <a:lstStyle/>
            <a:p>
              <a:endParaRPr/>
            </a:p>
          </p:txBody>
        </p:sp>
        <p:sp>
          <p:nvSpPr>
            <p:cNvPr id="159" name="object 159"/>
            <p:cNvSpPr/>
            <p:nvPr/>
          </p:nvSpPr>
          <p:spPr>
            <a:xfrm>
              <a:off x="8431875" y="4821381"/>
              <a:ext cx="274320" cy="278476"/>
            </a:xfrm>
            <a:prstGeom prst="rect">
              <a:avLst/>
            </a:prstGeom>
            <a:blipFill>
              <a:blip r:embed="rId23" cstate="print"/>
              <a:stretch>
                <a:fillRect/>
              </a:stretch>
            </a:blipFill>
          </p:spPr>
          <p:txBody>
            <a:bodyPr wrap="square" lIns="0" tIns="0" rIns="0" bIns="0" rtlCol="0"/>
            <a:lstStyle/>
            <a:p>
              <a:endParaRPr/>
            </a:p>
          </p:txBody>
        </p:sp>
        <p:sp>
          <p:nvSpPr>
            <p:cNvPr id="160" name="object 160"/>
            <p:cNvSpPr/>
            <p:nvPr/>
          </p:nvSpPr>
          <p:spPr>
            <a:xfrm>
              <a:off x="8487610" y="4877241"/>
              <a:ext cx="109855" cy="113664"/>
            </a:xfrm>
            <a:custGeom>
              <a:avLst/>
              <a:gdLst/>
              <a:ahLst/>
              <a:cxnLst/>
              <a:rect l="l" t="t" r="r" b="b"/>
              <a:pathLst>
                <a:path w="109854" h="113664">
                  <a:moveTo>
                    <a:pt x="51548" y="0"/>
                  </a:moveTo>
                  <a:lnTo>
                    <a:pt x="14989" y="17748"/>
                  </a:lnTo>
                  <a:lnTo>
                    <a:pt x="0" y="56890"/>
                  </a:lnTo>
                  <a:lnTo>
                    <a:pt x="839" y="66816"/>
                  </a:lnTo>
                  <a:lnTo>
                    <a:pt x="20789" y="100274"/>
                  </a:lnTo>
                  <a:lnTo>
                    <a:pt x="63012" y="113259"/>
                  </a:lnTo>
                  <a:lnTo>
                    <a:pt x="75658" y="109571"/>
                  </a:lnTo>
                  <a:lnTo>
                    <a:pt x="103421" y="81245"/>
                  </a:lnTo>
                  <a:lnTo>
                    <a:pt x="109457" y="50781"/>
                  </a:lnTo>
                  <a:lnTo>
                    <a:pt x="106327" y="37081"/>
                  </a:lnTo>
                  <a:lnTo>
                    <a:pt x="79880" y="6766"/>
                  </a:lnTo>
                  <a:lnTo>
                    <a:pt x="51548" y="0"/>
                  </a:lnTo>
                  <a:close/>
                </a:path>
              </a:pathLst>
            </a:custGeom>
            <a:solidFill>
              <a:srgbClr val="000000"/>
            </a:solidFill>
          </p:spPr>
          <p:txBody>
            <a:bodyPr wrap="square" lIns="0" tIns="0" rIns="0" bIns="0" rtlCol="0"/>
            <a:lstStyle/>
            <a:p>
              <a:endParaRPr/>
            </a:p>
          </p:txBody>
        </p:sp>
        <p:sp>
          <p:nvSpPr>
            <p:cNvPr id="161" name="object 161"/>
            <p:cNvSpPr/>
            <p:nvPr/>
          </p:nvSpPr>
          <p:spPr>
            <a:xfrm>
              <a:off x="8487610" y="4877241"/>
              <a:ext cx="109855" cy="113664"/>
            </a:xfrm>
            <a:custGeom>
              <a:avLst/>
              <a:gdLst/>
              <a:ahLst/>
              <a:cxnLst/>
              <a:rect l="l" t="t" r="r" b="b"/>
              <a:pathLst>
                <a:path w="109854" h="113664">
                  <a:moveTo>
                    <a:pt x="0" y="56890"/>
                  </a:moveTo>
                  <a:lnTo>
                    <a:pt x="14989" y="17749"/>
                  </a:lnTo>
                  <a:lnTo>
                    <a:pt x="51548" y="0"/>
                  </a:lnTo>
                  <a:lnTo>
                    <a:pt x="66550" y="1741"/>
                  </a:lnTo>
                  <a:lnTo>
                    <a:pt x="100120" y="24881"/>
                  </a:lnTo>
                  <a:lnTo>
                    <a:pt x="109457" y="50781"/>
                  </a:lnTo>
                  <a:lnTo>
                    <a:pt x="107952" y="66984"/>
                  </a:lnTo>
                  <a:lnTo>
                    <a:pt x="86874" y="102819"/>
                  </a:lnTo>
                  <a:lnTo>
                    <a:pt x="63012" y="113259"/>
                  </a:lnTo>
                  <a:lnTo>
                    <a:pt x="46815" y="111869"/>
                  </a:lnTo>
                  <a:lnTo>
                    <a:pt x="11382" y="90864"/>
                  </a:lnTo>
                  <a:lnTo>
                    <a:pt x="0" y="56890"/>
                  </a:lnTo>
                  <a:close/>
                </a:path>
              </a:pathLst>
            </a:custGeom>
            <a:ln w="50799">
              <a:solidFill>
                <a:srgbClr val="000000"/>
              </a:solidFill>
            </a:ln>
          </p:spPr>
          <p:txBody>
            <a:bodyPr wrap="square" lIns="0" tIns="0" rIns="0" bIns="0" rtlCol="0"/>
            <a:lstStyle/>
            <a:p>
              <a:endParaRPr/>
            </a:p>
          </p:txBody>
        </p:sp>
        <p:sp>
          <p:nvSpPr>
            <p:cNvPr id="162" name="object 162"/>
            <p:cNvSpPr/>
            <p:nvPr/>
          </p:nvSpPr>
          <p:spPr>
            <a:xfrm>
              <a:off x="7588134" y="5004261"/>
              <a:ext cx="274320" cy="282632"/>
            </a:xfrm>
            <a:prstGeom prst="rect">
              <a:avLst/>
            </a:prstGeom>
            <a:blipFill>
              <a:blip r:embed="rId24" cstate="print"/>
              <a:stretch>
                <a:fillRect/>
              </a:stretch>
            </a:blipFill>
          </p:spPr>
          <p:txBody>
            <a:bodyPr wrap="square" lIns="0" tIns="0" rIns="0" bIns="0" rtlCol="0"/>
            <a:lstStyle/>
            <a:p>
              <a:endParaRPr/>
            </a:p>
          </p:txBody>
        </p:sp>
        <p:sp>
          <p:nvSpPr>
            <p:cNvPr id="163" name="object 163"/>
            <p:cNvSpPr/>
            <p:nvPr/>
          </p:nvSpPr>
          <p:spPr>
            <a:xfrm>
              <a:off x="7643673" y="5061941"/>
              <a:ext cx="109855" cy="113664"/>
            </a:xfrm>
            <a:custGeom>
              <a:avLst/>
              <a:gdLst/>
              <a:ahLst/>
              <a:cxnLst/>
              <a:rect l="l" t="t" r="r" b="b"/>
              <a:pathLst>
                <a:path w="109854" h="113664">
                  <a:moveTo>
                    <a:pt x="51548" y="0"/>
                  </a:moveTo>
                  <a:lnTo>
                    <a:pt x="14989" y="17749"/>
                  </a:lnTo>
                  <a:lnTo>
                    <a:pt x="0" y="56890"/>
                  </a:lnTo>
                  <a:lnTo>
                    <a:pt x="840" y="66818"/>
                  </a:lnTo>
                  <a:lnTo>
                    <a:pt x="20790" y="100274"/>
                  </a:lnTo>
                  <a:lnTo>
                    <a:pt x="63014" y="113259"/>
                  </a:lnTo>
                  <a:lnTo>
                    <a:pt x="75660" y="109571"/>
                  </a:lnTo>
                  <a:lnTo>
                    <a:pt x="103422" y="81245"/>
                  </a:lnTo>
                  <a:lnTo>
                    <a:pt x="109458" y="50780"/>
                  </a:lnTo>
                  <a:lnTo>
                    <a:pt x="106328" y="37080"/>
                  </a:lnTo>
                  <a:lnTo>
                    <a:pt x="79881" y="6765"/>
                  </a:lnTo>
                  <a:lnTo>
                    <a:pt x="51548" y="0"/>
                  </a:lnTo>
                  <a:close/>
                </a:path>
              </a:pathLst>
            </a:custGeom>
            <a:solidFill>
              <a:srgbClr val="FFFFFF"/>
            </a:solidFill>
          </p:spPr>
          <p:txBody>
            <a:bodyPr wrap="square" lIns="0" tIns="0" rIns="0" bIns="0" rtlCol="0"/>
            <a:lstStyle/>
            <a:p>
              <a:endParaRPr/>
            </a:p>
          </p:txBody>
        </p:sp>
        <p:sp>
          <p:nvSpPr>
            <p:cNvPr id="164" name="object 164"/>
            <p:cNvSpPr/>
            <p:nvPr/>
          </p:nvSpPr>
          <p:spPr>
            <a:xfrm>
              <a:off x="7643673" y="5061941"/>
              <a:ext cx="109855" cy="113664"/>
            </a:xfrm>
            <a:custGeom>
              <a:avLst/>
              <a:gdLst/>
              <a:ahLst/>
              <a:cxnLst/>
              <a:rect l="l" t="t" r="r" b="b"/>
              <a:pathLst>
                <a:path w="109854" h="113664">
                  <a:moveTo>
                    <a:pt x="0" y="56890"/>
                  </a:moveTo>
                  <a:lnTo>
                    <a:pt x="14989" y="17749"/>
                  </a:lnTo>
                  <a:lnTo>
                    <a:pt x="51548" y="0"/>
                  </a:lnTo>
                  <a:lnTo>
                    <a:pt x="66550" y="1741"/>
                  </a:lnTo>
                  <a:lnTo>
                    <a:pt x="100120" y="24881"/>
                  </a:lnTo>
                  <a:lnTo>
                    <a:pt x="109457" y="50781"/>
                  </a:lnTo>
                  <a:lnTo>
                    <a:pt x="107952" y="66984"/>
                  </a:lnTo>
                  <a:lnTo>
                    <a:pt x="86874" y="102819"/>
                  </a:lnTo>
                  <a:lnTo>
                    <a:pt x="63012" y="113259"/>
                  </a:lnTo>
                  <a:lnTo>
                    <a:pt x="46815" y="111869"/>
                  </a:lnTo>
                  <a:lnTo>
                    <a:pt x="11382" y="90864"/>
                  </a:lnTo>
                  <a:lnTo>
                    <a:pt x="0" y="56890"/>
                  </a:lnTo>
                  <a:close/>
                </a:path>
              </a:pathLst>
            </a:custGeom>
            <a:ln w="50799">
              <a:solidFill>
                <a:srgbClr val="FFFFFF"/>
              </a:solidFill>
            </a:ln>
          </p:spPr>
          <p:txBody>
            <a:bodyPr wrap="square" lIns="0" tIns="0" rIns="0" bIns="0" rtlCol="0"/>
            <a:lstStyle/>
            <a:p>
              <a:endParaRPr/>
            </a:p>
          </p:txBody>
        </p:sp>
        <p:sp>
          <p:nvSpPr>
            <p:cNvPr id="165" name="object 165"/>
            <p:cNvSpPr/>
            <p:nvPr/>
          </p:nvSpPr>
          <p:spPr>
            <a:xfrm>
              <a:off x="8411094" y="5785657"/>
              <a:ext cx="278476" cy="282632"/>
            </a:xfrm>
            <a:prstGeom prst="rect">
              <a:avLst/>
            </a:prstGeom>
            <a:blipFill>
              <a:blip r:embed="rId25" cstate="print"/>
              <a:stretch>
                <a:fillRect/>
              </a:stretch>
            </a:blipFill>
          </p:spPr>
          <p:txBody>
            <a:bodyPr wrap="square" lIns="0" tIns="0" rIns="0" bIns="0" rtlCol="0"/>
            <a:lstStyle/>
            <a:p>
              <a:endParaRPr/>
            </a:p>
          </p:txBody>
        </p:sp>
        <p:sp>
          <p:nvSpPr>
            <p:cNvPr id="166" name="object 166"/>
            <p:cNvSpPr/>
            <p:nvPr/>
          </p:nvSpPr>
          <p:spPr>
            <a:xfrm>
              <a:off x="8468822" y="5844324"/>
              <a:ext cx="109855" cy="113664"/>
            </a:xfrm>
            <a:custGeom>
              <a:avLst/>
              <a:gdLst/>
              <a:ahLst/>
              <a:cxnLst/>
              <a:rect l="l" t="t" r="r" b="b"/>
              <a:pathLst>
                <a:path w="109854" h="113664">
                  <a:moveTo>
                    <a:pt x="51548" y="0"/>
                  </a:moveTo>
                  <a:lnTo>
                    <a:pt x="14989" y="17749"/>
                  </a:lnTo>
                  <a:lnTo>
                    <a:pt x="0" y="56890"/>
                  </a:lnTo>
                  <a:lnTo>
                    <a:pt x="839" y="66815"/>
                  </a:lnTo>
                  <a:lnTo>
                    <a:pt x="20789" y="100273"/>
                  </a:lnTo>
                  <a:lnTo>
                    <a:pt x="63011" y="113259"/>
                  </a:lnTo>
                  <a:lnTo>
                    <a:pt x="75657" y="109571"/>
                  </a:lnTo>
                  <a:lnTo>
                    <a:pt x="103421" y="81245"/>
                  </a:lnTo>
                  <a:lnTo>
                    <a:pt x="109457" y="50781"/>
                  </a:lnTo>
                  <a:lnTo>
                    <a:pt x="106327" y="37081"/>
                  </a:lnTo>
                  <a:lnTo>
                    <a:pt x="79880" y="6766"/>
                  </a:lnTo>
                  <a:lnTo>
                    <a:pt x="51548" y="0"/>
                  </a:lnTo>
                  <a:close/>
                </a:path>
              </a:pathLst>
            </a:custGeom>
            <a:solidFill>
              <a:srgbClr val="000000"/>
            </a:solidFill>
          </p:spPr>
          <p:txBody>
            <a:bodyPr wrap="square" lIns="0" tIns="0" rIns="0" bIns="0" rtlCol="0"/>
            <a:lstStyle/>
            <a:p>
              <a:endParaRPr/>
            </a:p>
          </p:txBody>
        </p:sp>
        <p:sp>
          <p:nvSpPr>
            <p:cNvPr id="167" name="object 167"/>
            <p:cNvSpPr/>
            <p:nvPr/>
          </p:nvSpPr>
          <p:spPr>
            <a:xfrm>
              <a:off x="8468822" y="5844324"/>
              <a:ext cx="109855" cy="113664"/>
            </a:xfrm>
            <a:custGeom>
              <a:avLst/>
              <a:gdLst/>
              <a:ahLst/>
              <a:cxnLst/>
              <a:rect l="l" t="t" r="r" b="b"/>
              <a:pathLst>
                <a:path w="109854" h="113664">
                  <a:moveTo>
                    <a:pt x="0" y="56890"/>
                  </a:moveTo>
                  <a:lnTo>
                    <a:pt x="14989" y="17749"/>
                  </a:lnTo>
                  <a:lnTo>
                    <a:pt x="51548" y="0"/>
                  </a:lnTo>
                  <a:lnTo>
                    <a:pt x="66550" y="1741"/>
                  </a:lnTo>
                  <a:lnTo>
                    <a:pt x="100120" y="24881"/>
                  </a:lnTo>
                  <a:lnTo>
                    <a:pt x="109457" y="50781"/>
                  </a:lnTo>
                  <a:lnTo>
                    <a:pt x="107952" y="66984"/>
                  </a:lnTo>
                  <a:lnTo>
                    <a:pt x="86874" y="102819"/>
                  </a:lnTo>
                  <a:lnTo>
                    <a:pt x="63012" y="113259"/>
                  </a:lnTo>
                  <a:lnTo>
                    <a:pt x="46815" y="111869"/>
                  </a:lnTo>
                  <a:lnTo>
                    <a:pt x="11382" y="90864"/>
                  </a:lnTo>
                  <a:lnTo>
                    <a:pt x="0" y="56890"/>
                  </a:lnTo>
                  <a:close/>
                </a:path>
              </a:pathLst>
            </a:custGeom>
            <a:ln w="50799">
              <a:solidFill>
                <a:srgbClr val="000000"/>
              </a:solidFill>
            </a:ln>
          </p:spPr>
          <p:txBody>
            <a:bodyPr wrap="square" lIns="0" tIns="0" rIns="0" bIns="0" rtlCol="0"/>
            <a:lstStyle/>
            <a:p>
              <a:endParaRPr/>
            </a:p>
          </p:txBody>
        </p:sp>
        <p:sp>
          <p:nvSpPr>
            <p:cNvPr id="168" name="object 168"/>
            <p:cNvSpPr/>
            <p:nvPr/>
          </p:nvSpPr>
          <p:spPr>
            <a:xfrm>
              <a:off x="7791796" y="5594465"/>
              <a:ext cx="278476" cy="282632"/>
            </a:xfrm>
            <a:prstGeom prst="rect">
              <a:avLst/>
            </a:prstGeom>
            <a:blipFill>
              <a:blip r:embed="rId26" cstate="print"/>
              <a:stretch>
                <a:fillRect/>
              </a:stretch>
            </a:blipFill>
          </p:spPr>
          <p:txBody>
            <a:bodyPr wrap="square" lIns="0" tIns="0" rIns="0" bIns="0" rtlCol="0"/>
            <a:lstStyle/>
            <a:p>
              <a:endParaRPr/>
            </a:p>
          </p:txBody>
        </p:sp>
        <p:sp>
          <p:nvSpPr>
            <p:cNvPr id="169" name="object 169"/>
            <p:cNvSpPr/>
            <p:nvPr/>
          </p:nvSpPr>
          <p:spPr>
            <a:xfrm>
              <a:off x="7848654" y="5651365"/>
              <a:ext cx="109855" cy="113664"/>
            </a:xfrm>
            <a:custGeom>
              <a:avLst/>
              <a:gdLst/>
              <a:ahLst/>
              <a:cxnLst/>
              <a:rect l="l" t="t" r="r" b="b"/>
              <a:pathLst>
                <a:path w="109854" h="113664">
                  <a:moveTo>
                    <a:pt x="51548" y="0"/>
                  </a:moveTo>
                  <a:lnTo>
                    <a:pt x="14990" y="17748"/>
                  </a:lnTo>
                  <a:lnTo>
                    <a:pt x="0" y="56890"/>
                  </a:lnTo>
                  <a:lnTo>
                    <a:pt x="839" y="66815"/>
                  </a:lnTo>
                  <a:lnTo>
                    <a:pt x="20789" y="100273"/>
                  </a:lnTo>
                  <a:lnTo>
                    <a:pt x="63011" y="113259"/>
                  </a:lnTo>
                  <a:lnTo>
                    <a:pt x="75657" y="109571"/>
                  </a:lnTo>
                  <a:lnTo>
                    <a:pt x="103421" y="81245"/>
                  </a:lnTo>
                  <a:lnTo>
                    <a:pt x="109457" y="50781"/>
                  </a:lnTo>
                  <a:lnTo>
                    <a:pt x="106327" y="37081"/>
                  </a:lnTo>
                  <a:lnTo>
                    <a:pt x="79880" y="6766"/>
                  </a:lnTo>
                  <a:lnTo>
                    <a:pt x="51548" y="0"/>
                  </a:lnTo>
                  <a:close/>
                </a:path>
              </a:pathLst>
            </a:custGeom>
            <a:solidFill>
              <a:srgbClr val="FFFFFF"/>
            </a:solidFill>
          </p:spPr>
          <p:txBody>
            <a:bodyPr wrap="square" lIns="0" tIns="0" rIns="0" bIns="0" rtlCol="0"/>
            <a:lstStyle/>
            <a:p>
              <a:endParaRPr/>
            </a:p>
          </p:txBody>
        </p:sp>
        <p:sp>
          <p:nvSpPr>
            <p:cNvPr id="170" name="object 170"/>
            <p:cNvSpPr/>
            <p:nvPr/>
          </p:nvSpPr>
          <p:spPr>
            <a:xfrm>
              <a:off x="7848654" y="5651365"/>
              <a:ext cx="109855" cy="113664"/>
            </a:xfrm>
            <a:custGeom>
              <a:avLst/>
              <a:gdLst/>
              <a:ahLst/>
              <a:cxnLst/>
              <a:rect l="l" t="t" r="r" b="b"/>
              <a:pathLst>
                <a:path w="109854" h="113664">
                  <a:moveTo>
                    <a:pt x="0" y="56890"/>
                  </a:moveTo>
                  <a:lnTo>
                    <a:pt x="14989" y="17749"/>
                  </a:lnTo>
                  <a:lnTo>
                    <a:pt x="51548" y="0"/>
                  </a:lnTo>
                  <a:lnTo>
                    <a:pt x="66550" y="1741"/>
                  </a:lnTo>
                  <a:lnTo>
                    <a:pt x="100120" y="24881"/>
                  </a:lnTo>
                  <a:lnTo>
                    <a:pt x="109457" y="50781"/>
                  </a:lnTo>
                  <a:lnTo>
                    <a:pt x="107952" y="66984"/>
                  </a:lnTo>
                  <a:lnTo>
                    <a:pt x="86874" y="102819"/>
                  </a:lnTo>
                  <a:lnTo>
                    <a:pt x="63012" y="113259"/>
                  </a:lnTo>
                  <a:lnTo>
                    <a:pt x="46815" y="111869"/>
                  </a:lnTo>
                  <a:lnTo>
                    <a:pt x="11382" y="90864"/>
                  </a:lnTo>
                  <a:lnTo>
                    <a:pt x="0" y="56890"/>
                  </a:lnTo>
                  <a:close/>
                </a:path>
              </a:pathLst>
            </a:custGeom>
            <a:ln w="50799">
              <a:solidFill>
                <a:srgbClr val="FFFFFF"/>
              </a:solidFill>
            </a:ln>
          </p:spPr>
          <p:txBody>
            <a:bodyPr wrap="square" lIns="0" tIns="0" rIns="0" bIns="0" rtlCol="0"/>
            <a:lstStyle/>
            <a:p>
              <a:endParaRPr/>
            </a:p>
          </p:txBody>
        </p:sp>
        <p:sp>
          <p:nvSpPr>
            <p:cNvPr id="171" name="object 171"/>
            <p:cNvSpPr/>
            <p:nvPr/>
          </p:nvSpPr>
          <p:spPr>
            <a:xfrm>
              <a:off x="7588134" y="5448992"/>
              <a:ext cx="274320" cy="282632"/>
            </a:xfrm>
            <a:prstGeom prst="rect">
              <a:avLst/>
            </a:prstGeom>
            <a:blipFill>
              <a:blip r:embed="rId27" cstate="print"/>
              <a:stretch>
                <a:fillRect/>
              </a:stretch>
            </a:blipFill>
          </p:spPr>
          <p:txBody>
            <a:bodyPr wrap="square" lIns="0" tIns="0" rIns="0" bIns="0" rtlCol="0"/>
            <a:lstStyle/>
            <a:p>
              <a:endParaRPr/>
            </a:p>
          </p:txBody>
        </p:sp>
        <p:sp>
          <p:nvSpPr>
            <p:cNvPr id="172" name="object 172"/>
            <p:cNvSpPr/>
            <p:nvPr/>
          </p:nvSpPr>
          <p:spPr>
            <a:xfrm>
              <a:off x="7643673" y="5506829"/>
              <a:ext cx="109855" cy="113664"/>
            </a:xfrm>
            <a:custGeom>
              <a:avLst/>
              <a:gdLst/>
              <a:ahLst/>
              <a:cxnLst/>
              <a:rect l="l" t="t" r="r" b="b"/>
              <a:pathLst>
                <a:path w="109854" h="113664">
                  <a:moveTo>
                    <a:pt x="51548" y="0"/>
                  </a:moveTo>
                  <a:lnTo>
                    <a:pt x="14989" y="17749"/>
                  </a:lnTo>
                  <a:lnTo>
                    <a:pt x="0" y="56890"/>
                  </a:lnTo>
                  <a:lnTo>
                    <a:pt x="839" y="66816"/>
                  </a:lnTo>
                  <a:lnTo>
                    <a:pt x="20790" y="100273"/>
                  </a:lnTo>
                  <a:lnTo>
                    <a:pt x="63013" y="113259"/>
                  </a:lnTo>
                  <a:lnTo>
                    <a:pt x="75659" y="109571"/>
                  </a:lnTo>
                  <a:lnTo>
                    <a:pt x="103422" y="81245"/>
                  </a:lnTo>
                  <a:lnTo>
                    <a:pt x="109458" y="50780"/>
                  </a:lnTo>
                  <a:lnTo>
                    <a:pt x="106328" y="37080"/>
                  </a:lnTo>
                  <a:lnTo>
                    <a:pt x="79881" y="6765"/>
                  </a:lnTo>
                  <a:lnTo>
                    <a:pt x="51548" y="0"/>
                  </a:lnTo>
                  <a:close/>
                </a:path>
              </a:pathLst>
            </a:custGeom>
            <a:solidFill>
              <a:srgbClr val="000000"/>
            </a:solidFill>
          </p:spPr>
          <p:txBody>
            <a:bodyPr wrap="square" lIns="0" tIns="0" rIns="0" bIns="0" rtlCol="0"/>
            <a:lstStyle/>
            <a:p>
              <a:endParaRPr/>
            </a:p>
          </p:txBody>
        </p:sp>
        <p:sp>
          <p:nvSpPr>
            <p:cNvPr id="173" name="object 173"/>
            <p:cNvSpPr/>
            <p:nvPr/>
          </p:nvSpPr>
          <p:spPr>
            <a:xfrm>
              <a:off x="7643673" y="5506830"/>
              <a:ext cx="109855" cy="113664"/>
            </a:xfrm>
            <a:custGeom>
              <a:avLst/>
              <a:gdLst/>
              <a:ahLst/>
              <a:cxnLst/>
              <a:rect l="l" t="t" r="r" b="b"/>
              <a:pathLst>
                <a:path w="109854" h="113664">
                  <a:moveTo>
                    <a:pt x="0" y="56890"/>
                  </a:moveTo>
                  <a:lnTo>
                    <a:pt x="14989" y="17749"/>
                  </a:lnTo>
                  <a:lnTo>
                    <a:pt x="51548" y="0"/>
                  </a:lnTo>
                  <a:lnTo>
                    <a:pt x="66550" y="1741"/>
                  </a:lnTo>
                  <a:lnTo>
                    <a:pt x="100120" y="24881"/>
                  </a:lnTo>
                  <a:lnTo>
                    <a:pt x="109457" y="50781"/>
                  </a:lnTo>
                  <a:lnTo>
                    <a:pt x="107952" y="66984"/>
                  </a:lnTo>
                  <a:lnTo>
                    <a:pt x="86874" y="102819"/>
                  </a:lnTo>
                  <a:lnTo>
                    <a:pt x="63012" y="113259"/>
                  </a:lnTo>
                  <a:lnTo>
                    <a:pt x="46815" y="111869"/>
                  </a:lnTo>
                  <a:lnTo>
                    <a:pt x="11382" y="90864"/>
                  </a:lnTo>
                  <a:lnTo>
                    <a:pt x="0" y="56890"/>
                  </a:lnTo>
                  <a:close/>
                </a:path>
              </a:pathLst>
            </a:custGeom>
            <a:ln w="50799">
              <a:solidFill>
                <a:srgbClr val="000000"/>
              </a:solidFill>
            </a:ln>
          </p:spPr>
          <p:txBody>
            <a:bodyPr wrap="square" lIns="0" tIns="0" rIns="0" bIns="0" rtlCol="0"/>
            <a:lstStyle/>
            <a:p>
              <a:endParaRPr/>
            </a:p>
          </p:txBody>
        </p:sp>
        <p:sp>
          <p:nvSpPr>
            <p:cNvPr id="174" name="object 174"/>
            <p:cNvSpPr/>
            <p:nvPr/>
          </p:nvSpPr>
          <p:spPr>
            <a:xfrm>
              <a:off x="8236526" y="5594465"/>
              <a:ext cx="278476" cy="282632"/>
            </a:xfrm>
            <a:prstGeom prst="rect">
              <a:avLst/>
            </a:prstGeom>
            <a:blipFill>
              <a:blip r:embed="rId28" cstate="print"/>
              <a:stretch>
                <a:fillRect/>
              </a:stretch>
            </a:blipFill>
          </p:spPr>
          <p:txBody>
            <a:bodyPr wrap="square" lIns="0" tIns="0" rIns="0" bIns="0" rtlCol="0"/>
            <a:lstStyle/>
            <a:p>
              <a:endParaRPr/>
            </a:p>
          </p:txBody>
        </p:sp>
        <p:sp>
          <p:nvSpPr>
            <p:cNvPr id="175" name="object 175"/>
            <p:cNvSpPr/>
            <p:nvPr/>
          </p:nvSpPr>
          <p:spPr>
            <a:xfrm>
              <a:off x="8293405" y="5651365"/>
              <a:ext cx="109855" cy="113664"/>
            </a:xfrm>
            <a:custGeom>
              <a:avLst/>
              <a:gdLst/>
              <a:ahLst/>
              <a:cxnLst/>
              <a:rect l="l" t="t" r="r" b="b"/>
              <a:pathLst>
                <a:path w="109854" h="113664">
                  <a:moveTo>
                    <a:pt x="51548" y="0"/>
                  </a:moveTo>
                  <a:lnTo>
                    <a:pt x="14990" y="17748"/>
                  </a:lnTo>
                  <a:lnTo>
                    <a:pt x="0" y="56890"/>
                  </a:lnTo>
                  <a:lnTo>
                    <a:pt x="839" y="66815"/>
                  </a:lnTo>
                  <a:lnTo>
                    <a:pt x="20789" y="100273"/>
                  </a:lnTo>
                  <a:lnTo>
                    <a:pt x="63011" y="113259"/>
                  </a:lnTo>
                  <a:lnTo>
                    <a:pt x="75657" y="109571"/>
                  </a:lnTo>
                  <a:lnTo>
                    <a:pt x="103421" y="81245"/>
                  </a:lnTo>
                  <a:lnTo>
                    <a:pt x="109457" y="50781"/>
                  </a:lnTo>
                  <a:lnTo>
                    <a:pt x="106327" y="37081"/>
                  </a:lnTo>
                  <a:lnTo>
                    <a:pt x="79880" y="6766"/>
                  </a:lnTo>
                  <a:lnTo>
                    <a:pt x="51548" y="0"/>
                  </a:lnTo>
                  <a:close/>
                </a:path>
              </a:pathLst>
            </a:custGeom>
            <a:solidFill>
              <a:srgbClr val="FFFFFF"/>
            </a:solidFill>
          </p:spPr>
          <p:txBody>
            <a:bodyPr wrap="square" lIns="0" tIns="0" rIns="0" bIns="0" rtlCol="0"/>
            <a:lstStyle/>
            <a:p>
              <a:endParaRPr/>
            </a:p>
          </p:txBody>
        </p:sp>
        <p:sp>
          <p:nvSpPr>
            <p:cNvPr id="176" name="object 176"/>
            <p:cNvSpPr/>
            <p:nvPr/>
          </p:nvSpPr>
          <p:spPr>
            <a:xfrm>
              <a:off x="8293405" y="5651365"/>
              <a:ext cx="109855" cy="113664"/>
            </a:xfrm>
            <a:custGeom>
              <a:avLst/>
              <a:gdLst/>
              <a:ahLst/>
              <a:cxnLst/>
              <a:rect l="l" t="t" r="r" b="b"/>
              <a:pathLst>
                <a:path w="109854" h="113664">
                  <a:moveTo>
                    <a:pt x="0" y="56890"/>
                  </a:moveTo>
                  <a:lnTo>
                    <a:pt x="14989" y="17749"/>
                  </a:lnTo>
                  <a:lnTo>
                    <a:pt x="51548" y="0"/>
                  </a:lnTo>
                  <a:lnTo>
                    <a:pt x="66550" y="1741"/>
                  </a:lnTo>
                  <a:lnTo>
                    <a:pt x="100120" y="24881"/>
                  </a:lnTo>
                  <a:lnTo>
                    <a:pt x="109457" y="50781"/>
                  </a:lnTo>
                  <a:lnTo>
                    <a:pt x="107952" y="66984"/>
                  </a:lnTo>
                  <a:lnTo>
                    <a:pt x="86874" y="102819"/>
                  </a:lnTo>
                  <a:lnTo>
                    <a:pt x="63012" y="113259"/>
                  </a:lnTo>
                  <a:lnTo>
                    <a:pt x="46815" y="111869"/>
                  </a:lnTo>
                  <a:lnTo>
                    <a:pt x="11382" y="90864"/>
                  </a:lnTo>
                  <a:lnTo>
                    <a:pt x="0" y="56890"/>
                  </a:lnTo>
                  <a:close/>
                </a:path>
              </a:pathLst>
            </a:custGeom>
            <a:ln w="50799">
              <a:solidFill>
                <a:srgbClr val="FFFFFF"/>
              </a:solidFill>
            </a:ln>
          </p:spPr>
          <p:txBody>
            <a:bodyPr wrap="square" lIns="0" tIns="0" rIns="0" bIns="0" rtlCol="0"/>
            <a:lstStyle/>
            <a:p>
              <a:endParaRPr/>
            </a:p>
          </p:txBody>
        </p:sp>
        <p:sp>
          <p:nvSpPr>
            <p:cNvPr id="177" name="object 177"/>
            <p:cNvSpPr/>
            <p:nvPr/>
          </p:nvSpPr>
          <p:spPr>
            <a:xfrm>
              <a:off x="7711262" y="2856099"/>
              <a:ext cx="0" cy="137795"/>
            </a:xfrm>
            <a:custGeom>
              <a:avLst/>
              <a:gdLst/>
              <a:ahLst/>
              <a:cxnLst/>
              <a:rect l="l" t="t" r="r" b="b"/>
              <a:pathLst>
                <a:path h="137794">
                  <a:moveTo>
                    <a:pt x="0" y="137304"/>
                  </a:moveTo>
                  <a:lnTo>
                    <a:pt x="0" y="0"/>
                  </a:lnTo>
                </a:path>
              </a:pathLst>
            </a:custGeom>
            <a:ln w="25399">
              <a:solidFill>
                <a:srgbClr val="816226"/>
              </a:solidFill>
            </a:ln>
          </p:spPr>
          <p:txBody>
            <a:bodyPr wrap="square" lIns="0" tIns="0" rIns="0" bIns="0" rtlCol="0"/>
            <a:lstStyle/>
            <a:p>
              <a:endParaRPr/>
            </a:p>
          </p:txBody>
        </p:sp>
        <p:sp>
          <p:nvSpPr>
            <p:cNvPr id="178" name="object 178"/>
            <p:cNvSpPr/>
            <p:nvPr/>
          </p:nvSpPr>
          <p:spPr>
            <a:xfrm>
              <a:off x="7711262" y="3061623"/>
              <a:ext cx="0" cy="157480"/>
            </a:xfrm>
            <a:custGeom>
              <a:avLst/>
              <a:gdLst/>
              <a:ahLst/>
              <a:cxnLst/>
              <a:rect l="l" t="t" r="r" b="b"/>
              <a:pathLst>
                <a:path h="157480">
                  <a:moveTo>
                    <a:pt x="0" y="157317"/>
                  </a:moveTo>
                  <a:lnTo>
                    <a:pt x="0" y="0"/>
                  </a:lnTo>
                </a:path>
              </a:pathLst>
            </a:custGeom>
            <a:ln w="25399">
              <a:solidFill>
                <a:srgbClr val="816226"/>
              </a:solidFill>
            </a:ln>
          </p:spPr>
          <p:txBody>
            <a:bodyPr wrap="square" lIns="0" tIns="0" rIns="0" bIns="0" rtlCol="0"/>
            <a:lstStyle/>
            <a:p>
              <a:endParaRPr/>
            </a:p>
          </p:txBody>
        </p:sp>
        <p:sp>
          <p:nvSpPr>
            <p:cNvPr id="179" name="object 179"/>
            <p:cNvSpPr/>
            <p:nvPr/>
          </p:nvSpPr>
          <p:spPr>
            <a:xfrm>
              <a:off x="7698558" y="3115536"/>
              <a:ext cx="0" cy="178435"/>
            </a:xfrm>
            <a:custGeom>
              <a:avLst/>
              <a:gdLst/>
              <a:ahLst/>
              <a:cxnLst/>
              <a:rect l="l" t="t" r="r" b="b"/>
              <a:pathLst>
                <a:path h="178435">
                  <a:moveTo>
                    <a:pt x="0" y="0"/>
                  </a:moveTo>
                  <a:lnTo>
                    <a:pt x="0" y="178066"/>
                  </a:lnTo>
                </a:path>
              </a:pathLst>
            </a:custGeom>
            <a:ln w="25399">
              <a:solidFill>
                <a:srgbClr val="816226"/>
              </a:solidFill>
            </a:ln>
          </p:spPr>
          <p:txBody>
            <a:bodyPr wrap="square" lIns="0" tIns="0" rIns="0" bIns="0" rtlCol="0"/>
            <a:lstStyle/>
            <a:p>
              <a:endParaRPr/>
            </a:p>
          </p:txBody>
        </p:sp>
        <p:sp>
          <p:nvSpPr>
            <p:cNvPr id="180" name="object 180"/>
            <p:cNvSpPr/>
            <p:nvPr/>
          </p:nvSpPr>
          <p:spPr>
            <a:xfrm>
              <a:off x="7698558" y="3361822"/>
              <a:ext cx="0" cy="43180"/>
            </a:xfrm>
            <a:custGeom>
              <a:avLst/>
              <a:gdLst/>
              <a:ahLst/>
              <a:cxnLst/>
              <a:rect l="l" t="t" r="r" b="b"/>
              <a:pathLst>
                <a:path h="43179">
                  <a:moveTo>
                    <a:pt x="0" y="0"/>
                  </a:moveTo>
                  <a:lnTo>
                    <a:pt x="0" y="43040"/>
                  </a:lnTo>
                </a:path>
              </a:pathLst>
            </a:custGeom>
            <a:ln w="25399">
              <a:solidFill>
                <a:srgbClr val="816226"/>
              </a:solidFill>
            </a:ln>
          </p:spPr>
          <p:txBody>
            <a:bodyPr wrap="square" lIns="0" tIns="0" rIns="0" bIns="0" rtlCol="0"/>
            <a:lstStyle/>
            <a:p>
              <a:endParaRPr/>
            </a:p>
          </p:txBody>
        </p:sp>
        <p:sp>
          <p:nvSpPr>
            <p:cNvPr id="181" name="object 181"/>
            <p:cNvSpPr/>
            <p:nvPr/>
          </p:nvSpPr>
          <p:spPr>
            <a:xfrm>
              <a:off x="7071117" y="3542170"/>
              <a:ext cx="832485" cy="68580"/>
            </a:xfrm>
            <a:custGeom>
              <a:avLst/>
              <a:gdLst/>
              <a:ahLst/>
              <a:cxnLst/>
              <a:rect l="l" t="t" r="r" b="b"/>
              <a:pathLst>
                <a:path w="832485" h="68579">
                  <a:moveTo>
                    <a:pt x="0" y="68219"/>
                  </a:moveTo>
                  <a:lnTo>
                    <a:pt x="0" y="0"/>
                  </a:lnTo>
                  <a:lnTo>
                    <a:pt x="832420" y="0"/>
                  </a:lnTo>
                  <a:lnTo>
                    <a:pt x="832420" y="68219"/>
                  </a:lnTo>
                  <a:lnTo>
                    <a:pt x="0" y="68219"/>
                  </a:lnTo>
                  <a:close/>
                </a:path>
              </a:pathLst>
            </a:custGeom>
            <a:solidFill>
              <a:srgbClr val="B38939"/>
            </a:solidFill>
          </p:spPr>
          <p:txBody>
            <a:bodyPr wrap="square" lIns="0" tIns="0" rIns="0" bIns="0" rtlCol="0"/>
            <a:lstStyle/>
            <a:p>
              <a:endParaRPr/>
            </a:p>
          </p:txBody>
        </p:sp>
        <p:sp>
          <p:nvSpPr>
            <p:cNvPr id="182" name="object 182"/>
            <p:cNvSpPr/>
            <p:nvPr/>
          </p:nvSpPr>
          <p:spPr>
            <a:xfrm>
              <a:off x="6899698" y="3370752"/>
              <a:ext cx="1003935" cy="171450"/>
            </a:xfrm>
            <a:custGeom>
              <a:avLst/>
              <a:gdLst/>
              <a:ahLst/>
              <a:cxnLst/>
              <a:rect l="l" t="t" r="r" b="b"/>
              <a:pathLst>
                <a:path w="1003935" h="171450">
                  <a:moveTo>
                    <a:pt x="832420" y="0"/>
                  </a:moveTo>
                  <a:lnTo>
                    <a:pt x="0" y="0"/>
                  </a:lnTo>
                  <a:lnTo>
                    <a:pt x="171418" y="171418"/>
                  </a:lnTo>
                  <a:lnTo>
                    <a:pt x="1003838" y="171418"/>
                  </a:lnTo>
                  <a:lnTo>
                    <a:pt x="832420" y="0"/>
                  </a:lnTo>
                  <a:close/>
                </a:path>
              </a:pathLst>
            </a:custGeom>
            <a:solidFill>
              <a:srgbClr val="96732E"/>
            </a:solidFill>
          </p:spPr>
          <p:txBody>
            <a:bodyPr wrap="square" lIns="0" tIns="0" rIns="0" bIns="0" rtlCol="0"/>
            <a:lstStyle/>
            <a:p>
              <a:endParaRPr/>
            </a:p>
          </p:txBody>
        </p:sp>
        <p:sp>
          <p:nvSpPr>
            <p:cNvPr id="183" name="object 183"/>
            <p:cNvSpPr/>
            <p:nvPr/>
          </p:nvSpPr>
          <p:spPr>
            <a:xfrm>
              <a:off x="6899697" y="3370753"/>
              <a:ext cx="171450" cy="240029"/>
            </a:xfrm>
            <a:custGeom>
              <a:avLst/>
              <a:gdLst/>
              <a:ahLst/>
              <a:cxnLst/>
              <a:rect l="l" t="t" r="r" b="b"/>
              <a:pathLst>
                <a:path w="171450" h="240029">
                  <a:moveTo>
                    <a:pt x="0" y="0"/>
                  </a:moveTo>
                  <a:lnTo>
                    <a:pt x="0" y="68219"/>
                  </a:lnTo>
                  <a:lnTo>
                    <a:pt x="171418" y="239637"/>
                  </a:lnTo>
                  <a:lnTo>
                    <a:pt x="171418" y="171418"/>
                  </a:lnTo>
                  <a:lnTo>
                    <a:pt x="0" y="0"/>
                  </a:lnTo>
                  <a:close/>
                </a:path>
              </a:pathLst>
            </a:custGeom>
            <a:solidFill>
              <a:srgbClr val="C3A268"/>
            </a:solidFill>
          </p:spPr>
          <p:txBody>
            <a:bodyPr wrap="square" lIns="0" tIns="0" rIns="0" bIns="0" rtlCol="0"/>
            <a:lstStyle/>
            <a:p>
              <a:endParaRPr/>
            </a:p>
          </p:txBody>
        </p:sp>
        <p:sp>
          <p:nvSpPr>
            <p:cNvPr id="184" name="object 184"/>
            <p:cNvSpPr/>
            <p:nvPr/>
          </p:nvSpPr>
          <p:spPr>
            <a:xfrm>
              <a:off x="6899698" y="3370753"/>
              <a:ext cx="1003935" cy="240029"/>
            </a:xfrm>
            <a:custGeom>
              <a:avLst/>
              <a:gdLst/>
              <a:ahLst/>
              <a:cxnLst/>
              <a:rect l="l" t="t" r="r" b="b"/>
              <a:pathLst>
                <a:path w="1003935" h="240029">
                  <a:moveTo>
                    <a:pt x="171417" y="239638"/>
                  </a:moveTo>
                  <a:lnTo>
                    <a:pt x="0" y="68220"/>
                  </a:lnTo>
                  <a:lnTo>
                    <a:pt x="0" y="0"/>
                  </a:lnTo>
                  <a:lnTo>
                    <a:pt x="832419" y="0"/>
                  </a:lnTo>
                  <a:lnTo>
                    <a:pt x="1003837" y="171418"/>
                  </a:lnTo>
                  <a:lnTo>
                    <a:pt x="1003837" y="239638"/>
                  </a:lnTo>
                  <a:lnTo>
                    <a:pt x="171417" y="239638"/>
                  </a:lnTo>
                  <a:close/>
                </a:path>
              </a:pathLst>
            </a:custGeom>
            <a:ln w="9524">
              <a:solidFill>
                <a:srgbClr val="816226"/>
              </a:solidFill>
            </a:ln>
          </p:spPr>
          <p:txBody>
            <a:bodyPr wrap="square" lIns="0" tIns="0" rIns="0" bIns="0" rtlCol="0"/>
            <a:lstStyle/>
            <a:p>
              <a:endParaRPr/>
            </a:p>
          </p:txBody>
        </p:sp>
        <p:sp>
          <p:nvSpPr>
            <p:cNvPr id="185" name="object 185"/>
            <p:cNvSpPr/>
            <p:nvPr/>
          </p:nvSpPr>
          <p:spPr>
            <a:xfrm>
              <a:off x="6899697" y="3370753"/>
              <a:ext cx="171450" cy="240029"/>
            </a:xfrm>
            <a:custGeom>
              <a:avLst/>
              <a:gdLst/>
              <a:ahLst/>
              <a:cxnLst/>
              <a:rect l="l" t="t" r="r" b="b"/>
              <a:pathLst>
                <a:path w="171450" h="240029">
                  <a:moveTo>
                    <a:pt x="171417" y="239638"/>
                  </a:moveTo>
                  <a:lnTo>
                    <a:pt x="171417" y="171418"/>
                  </a:lnTo>
                  <a:lnTo>
                    <a:pt x="0" y="0"/>
                  </a:lnTo>
                </a:path>
              </a:pathLst>
            </a:custGeom>
            <a:ln w="9524">
              <a:solidFill>
                <a:srgbClr val="816226"/>
              </a:solidFill>
            </a:ln>
          </p:spPr>
          <p:txBody>
            <a:bodyPr wrap="square" lIns="0" tIns="0" rIns="0" bIns="0" rtlCol="0"/>
            <a:lstStyle/>
            <a:p>
              <a:endParaRPr/>
            </a:p>
          </p:txBody>
        </p:sp>
        <p:sp>
          <p:nvSpPr>
            <p:cNvPr id="186" name="object 186"/>
            <p:cNvSpPr/>
            <p:nvPr/>
          </p:nvSpPr>
          <p:spPr>
            <a:xfrm>
              <a:off x="7071116" y="3542170"/>
              <a:ext cx="832485" cy="0"/>
            </a:xfrm>
            <a:custGeom>
              <a:avLst/>
              <a:gdLst/>
              <a:ahLst/>
              <a:cxnLst/>
              <a:rect l="l" t="t" r="r" b="b"/>
              <a:pathLst>
                <a:path w="832485">
                  <a:moveTo>
                    <a:pt x="0" y="0"/>
                  </a:moveTo>
                  <a:lnTo>
                    <a:pt x="832419" y="0"/>
                  </a:lnTo>
                </a:path>
              </a:pathLst>
            </a:custGeom>
            <a:ln w="9524">
              <a:solidFill>
                <a:srgbClr val="816226"/>
              </a:solidFill>
            </a:ln>
          </p:spPr>
          <p:txBody>
            <a:bodyPr wrap="square" lIns="0" tIns="0" rIns="0" bIns="0" rtlCol="0"/>
            <a:lstStyle/>
            <a:p>
              <a:endParaRPr/>
            </a:p>
          </p:txBody>
        </p:sp>
        <p:sp>
          <p:nvSpPr>
            <p:cNvPr id="187" name="object 187"/>
            <p:cNvSpPr/>
            <p:nvPr/>
          </p:nvSpPr>
          <p:spPr>
            <a:xfrm>
              <a:off x="6899699" y="2856096"/>
              <a:ext cx="0" cy="549275"/>
            </a:xfrm>
            <a:custGeom>
              <a:avLst/>
              <a:gdLst/>
              <a:ahLst/>
              <a:cxnLst/>
              <a:rect l="l" t="t" r="r" b="b"/>
              <a:pathLst>
                <a:path h="549275">
                  <a:moveTo>
                    <a:pt x="0" y="548766"/>
                  </a:moveTo>
                  <a:lnTo>
                    <a:pt x="0" y="0"/>
                  </a:lnTo>
                </a:path>
              </a:pathLst>
            </a:custGeom>
            <a:ln w="25401">
              <a:solidFill>
                <a:srgbClr val="816226"/>
              </a:solidFill>
            </a:ln>
          </p:spPr>
          <p:txBody>
            <a:bodyPr wrap="square" lIns="0" tIns="0" rIns="0" bIns="0" rtlCol="0"/>
            <a:lstStyle/>
            <a:p>
              <a:endParaRPr/>
            </a:p>
          </p:txBody>
        </p:sp>
        <p:sp>
          <p:nvSpPr>
            <p:cNvPr id="188" name="object 188"/>
            <p:cNvSpPr/>
            <p:nvPr/>
          </p:nvSpPr>
          <p:spPr>
            <a:xfrm>
              <a:off x="7067137" y="3149644"/>
              <a:ext cx="5715" cy="426720"/>
            </a:xfrm>
            <a:custGeom>
              <a:avLst/>
              <a:gdLst/>
              <a:ahLst/>
              <a:cxnLst/>
              <a:rect l="l" t="t" r="r" b="b"/>
              <a:pathLst>
                <a:path w="5714" h="426720">
                  <a:moveTo>
                    <a:pt x="0" y="0"/>
                  </a:moveTo>
                  <a:lnTo>
                    <a:pt x="5343" y="426634"/>
                  </a:lnTo>
                </a:path>
              </a:pathLst>
            </a:custGeom>
            <a:ln w="25399">
              <a:solidFill>
                <a:srgbClr val="816226"/>
              </a:solidFill>
            </a:ln>
          </p:spPr>
          <p:txBody>
            <a:bodyPr wrap="square" lIns="0" tIns="0" rIns="0" bIns="0" rtlCol="0"/>
            <a:lstStyle/>
            <a:p>
              <a:endParaRPr/>
            </a:p>
          </p:txBody>
        </p:sp>
        <p:sp>
          <p:nvSpPr>
            <p:cNvPr id="189" name="object 189"/>
            <p:cNvSpPr/>
            <p:nvPr/>
          </p:nvSpPr>
          <p:spPr>
            <a:xfrm>
              <a:off x="7903537" y="3027514"/>
              <a:ext cx="0" cy="549275"/>
            </a:xfrm>
            <a:custGeom>
              <a:avLst/>
              <a:gdLst/>
              <a:ahLst/>
              <a:cxnLst/>
              <a:rect l="l" t="t" r="r" b="b"/>
              <a:pathLst>
                <a:path h="549275">
                  <a:moveTo>
                    <a:pt x="0" y="548766"/>
                  </a:moveTo>
                  <a:lnTo>
                    <a:pt x="0" y="0"/>
                  </a:lnTo>
                </a:path>
              </a:pathLst>
            </a:custGeom>
            <a:ln w="25401">
              <a:solidFill>
                <a:srgbClr val="816226"/>
              </a:solidFill>
            </a:ln>
          </p:spPr>
          <p:txBody>
            <a:bodyPr wrap="square" lIns="0" tIns="0" rIns="0" bIns="0" rtlCol="0"/>
            <a:lstStyle/>
            <a:p>
              <a:endParaRPr/>
            </a:p>
          </p:txBody>
        </p:sp>
        <p:sp>
          <p:nvSpPr>
            <p:cNvPr id="190" name="object 190"/>
            <p:cNvSpPr/>
            <p:nvPr/>
          </p:nvSpPr>
          <p:spPr>
            <a:xfrm>
              <a:off x="7071118" y="3293601"/>
              <a:ext cx="832485" cy="68580"/>
            </a:xfrm>
            <a:custGeom>
              <a:avLst/>
              <a:gdLst/>
              <a:ahLst/>
              <a:cxnLst/>
              <a:rect l="l" t="t" r="r" b="b"/>
              <a:pathLst>
                <a:path w="832485" h="68579">
                  <a:moveTo>
                    <a:pt x="0" y="68220"/>
                  </a:moveTo>
                  <a:lnTo>
                    <a:pt x="0" y="0"/>
                  </a:lnTo>
                  <a:lnTo>
                    <a:pt x="832418" y="0"/>
                  </a:lnTo>
                  <a:lnTo>
                    <a:pt x="832418" y="68220"/>
                  </a:lnTo>
                  <a:lnTo>
                    <a:pt x="0" y="68220"/>
                  </a:lnTo>
                  <a:close/>
                </a:path>
              </a:pathLst>
            </a:custGeom>
            <a:solidFill>
              <a:srgbClr val="B38939"/>
            </a:solidFill>
          </p:spPr>
          <p:txBody>
            <a:bodyPr wrap="square" lIns="0" tIns="0" rIns="0" bIns="0" rtlCol="0"/>
            <a:lstStyle/>
            <a:p>
              <a:endParaRPr/>
            </a:p>
          </p:txBody>
        </p:sp>
        <p:sp>
          <p:nvSpPr>
            <p:cNvPr id="191" name="object 191"/>
            <p:cNvSpPr/>
            <p:nvPr/>
          </p:nvSpPr>
          <p:spPr>
            <a:xfrm>
              <a:off x="6899700" y="3122183"/>
              <a:ext cx="1003935" cy="171450"/>
            </a:xfrm>
            <a:custGeom>
              <a:avLst/>
              <a:gdLst/>
              <a:ahLst/>
              <a:cxnLst/>
              <a:rect l="l" t="t" r="r" b="b"/>
              <a:pathLst>
                <a:path w="1003935" h="171450">
                  <a:moveTo>
                    <a:pt x="832418" y="0"/>
                  </a:moveTo>
                  <a:lnTo>
                    <a:pt x="0" y="0"/>
                  </a:lnTo>
                  <a:lnTo>
                    <a:pt x="171418" y="171418"/>
                  </a:lnTo>
                  <a:lnTo>
                    <a:pt x="1003837" y="171418"/>
                  </a:lnTo>
                  <a:lnTo>
                    <a:pt x="832418" y="0"/>
                  </a:lnTo>
                  <a:close/>
                </a:path>
              </a:pathLst>
            </a:custGeom>
            <a:solidFill>
              <a:srgbClr val="96732E"/>
            </a:solidFill>
          </p:spPr>
          <p:txBody>
            <a:bodyPr wrap="square" lIns="0" tIns="0" rIns="0" bIns="0" rtlCol="0"/>
            <a:lstStyle/>
            <a:p>
              <a:endParaRPr/>
            </a:p>
          </p:txBody>
        </p:sp>
        <p:sp>
          <p:nvSpPr>
            <p:cNvPr id="192" name="object 192"/>
            <p:cNvSpPr/>
            <p:nvPr/>
          </p:nvSpPr>
          <p:spPr>
            <a:xfrm>
              <a:off x="6899699" y="3122184"/>
              <a:ext cx="171450" cy="240029"/>
            </a:xfrm>
            <a:custGeom>
              <a:avLst/>
              <a:gdLst/>
              <a:ahLst/>
              <a:cxnLst/>
              <a:rect l="l" t="t" r="r" b="b"/>
              <a:pathLst>
                <a:path w="171450" h="240029">
                  <a:moveTo>
                    <a:pt x="0" y="0"/>
                  </a:moveTo>
                  <a:lnTo>
                    <a:pt x="0" y="68220"/>
                  </a:lnTo>
                  <a:lnTo>
                    <a:pt x="171418" y="239638"/>
                  </a:lnTo>
                  <a:lnTo>
                    <a:pt x="171418" y="171418"/>
                  </a:lnTo>
                  <a:lnTo>
                    <a:pt x="0" y="0"/>
                  </a:lnTo>
                  <a:close/>
                </a:path>
              </a:pathLst>
            </a:custGeom>
            <a:solidFill>
              <a:srgbClr val="C3A268"/>
            </a:solidFill>
          </p:spPr>
          <p:txBody>
            <a:bodyPr wrap="square" lIns="0" tIns="0" rIns="0" bIns="0" rtlCol="0"/>
            <a:lstStyle/>
            <a:p>
              <a:endParaRPr/>
            </a:p>
          </p:txBody>
        </p:sp>
        <p:sp>
          <p:nvSpPr>
            <p:cNvPr id="193" name="object 193"/>
            <p:cNvSpPr/>
            <p:nvPr/>
          </p:nvSpPr>
          <p:spPr>
            <a:xfrm>
              <a:off x="6899700" y="3122185"/>
              <a:ext cx="1003935" cy="240029"/>
            </a:xfrm>
            <a:custGeom>
              <a:avLst/>
              <a:gdLst/>
              <a:ahLst/>
              <a:cxnLst/>
              <a:rect l="l" t="t" r="r" b="b"/>
              <a:pathLst>
                <a:path w="1003935" h="240029">
                  <a:moveTo>
                    <a:pt x="171417" y="239638"/>
                  </a:moveTo>
                  <a:lnTo>
                    <a:pt x="0" y="68220"/>
                  </a:lnTo>
                  <a:lnTo>
                    <a:pt x="0" y="0"/>
                  </a:lnTo>
                  <a:lnTo>
                    <a:pt x="832419" y="0"/>
                  </a:lnTo>
                  <a:lnTo>
                    <a:pt x="1003837" y="171418"/>
                  </a:lnTo>
                  <a:lnTo>
                    <a:pt x="1003837" y="239638"/>
                  </a:lnTo>
                  <a:lnTo>
                    <a:pt x="171417" y="239638"/>
                  </a:lnTo>
                  <a:close/>
                </a:path>
              </a:pathLst>
            </a:custGeom>
            <a:ln w="9524">
              <a:solidFill>
                <a:srgbClr val="816226"/>
              </a:solidFill>
            </a:ln>
          </p:spPr>
          <p:txBody>
            <a:bodyPr wrap="square" lIns="0" tIns="0" rIns="0" bIns="0" rtlCol="0"/>
            <a:lstStyle/>
            <a:p>
              <a:endParaRPr/>
            </a:p>
          </p:txBody>
        </p:sp>
        <p:sp>
          <p:nvSpPr>
            <p:cNvPr id="194" name="object 194"/>
            <p:cNvSpPr/>
            <p:nvPr/>
          </p:nvSpPr>
          <p:spPr>
            <a:xfrm>
              <a:off x="6899699" y="3122185"/>
              <a:ext cx="171450" cy="240029"/>
            </a:xfrm>
            <a:custGeom>
              <a:avLst/>
              <a:gdLst/>
              <a:ahLst/>
              <a:cxnLst/>
              <a:rect l="l" t="t" r="r" b="b"/>
              <a:pathLst>
                <a:path w="171450" h="240029">
                  <a:moveTo>
                    <a:pt x="171417" y="239638"/>
                  </a:moveTo>
                  <a:lnTo>
                    <a:pt x="171417" y="171418"/>
                  </a:lnTo>
                  <a:lnTo>
                    <a:pt x="0" y="0"/>
                  </a:lnTo>
                </a:path>
              </a:pathLst>
            </a:custGeom>
            <a:ln w="9524">
              <a:solidFill>
                <a:srgbClr val="816226"/>
              </a:solidFill>
            </a:ln>
          </p:spPr>
          <p:txBody>
            <a:bodyPr wrap="square" lIns="0" tIns="0" rIns="0" bIns="0" rtlCol="0"/>
            <a:lstStyle/>
            <a:p>
              <a:endParaRPr/>
            </a:p>
          </p:txBody>
        </p:sp>
        <p:sp>
          <p:nvSpPr>
            <p:cNvPr id="195" name="object 195"/>
            <p:cNvSpPr/>
            <p:nvPr/>
          </p:nvSpPr>
          <p:spPr>
            <a:xfrm>
              <a:off x="7071117" y="3293602"/>
              <a:ext cx="832485" cy="0"/>
            </a:xfrm>
            <a:custGeom>
              <a:avLst/>
              <a:gdLst/>
              <a:ahLst/>
              <a:cxnLst/>
              <a:rect l="l" t="t" r="r" b="b"/>
              <a:pathLst>
                <a:path w="832485">
                  <a:moveTo>
                    <a:pt x="0" y="0"/>
                  </a:moveTo>
                  <a:lnTo>
                    <a:pt x="832420" y="0"/>
                  </a:lnTo>
                </a:path>
              </a:pathLst>
            </a:custGeom>
            <a:ln w="9524">
              <a:solidFill>
                <a:srgbClr val="816226"/>
              </a:solidFill>
            </a:ln>
          </p:spPr>
          <p:txBody>
            <a:bodyPr wrap="square" lIns="0" tIns="0" rIns="0" bIns="0" rtlCol="0"/>
            <a:lstStyle/>
            <a:p>
              <a:endParaRPr/>
            </a:p>
          </p:txBody>
        </p:sp>
        <p:sp>
          <p:nvSpPr>
            <p:cNvPr id="196" name="object 196"/>
            <p:cNvSpPr/>
            <p:nvPr/>
          </p:nvSpPr>
          <p:spPr>
            <a:xfrm>
              <a:off x="7071117" y="2993402"/>
              <a:ext cx="832485" cy="68580"/>
            </a:xfrm>
            <a:custGeom>
              <a:avLst/>
              <a:gdLst/>
              <a:ahLst/>
              <a:cxnLst/>
              <a:rect l="l" t="t" r="r" b="b"/>
              <a:pathLst>
                <a:path w="832485" h="68580">
                  <a:moveTo>
                    <a:pt x="0" y="68220"/>
                  </a:moveTo>
                  <a:lnTo>
                    <a:pt x="0" y="0"/>
                  </a:lnTo>
                  <a:lnTo>
                    <a:pt x="832420" y="0"/>
                  </a:lnTo>
                  <a:lnTo>
                    <a:pt x="832420" y="68220"/>
                  </a:lnTo>
                  <a:lnTo>
                    <a:pt x="0" y="68220"/>
                  </a:lnTo>
                  <a:close/>
                </a:path>
              </a:pathLst>
            </a:custGeom>
            <a:solidFill>
              <a:srgbClr val="B38939"/>
            </a:solidFill>
          </p:spPr>
          <p:txBody>
            <a:bodyPr wrap="square" lIns="0" tIns="0" rIns="0" bIns="0" rtlCol="0"/>
            <a:lstStyle/>
            <a:p>
              <a:endParaRPr/>
            </a:p>
          </p:txBody>
        </p:sp>
        <p:sp>
          <p:nvSpPr>
            <p:cNvPr id="197" name="object 197"/>
            <p:cNvSpPr/>
            <p:nvPr/>
          </p:nvSpPr>
          <p:spPr>
            <a:xfrm>
              <a:off x="6899698" y="2821985"/>
              <a:ext cx="1003935" cy="171450"/>
            </a:xfrm>
            <a:custGeom>
              <a:avLst/>
              <a:gdLst/>
              <a:ahLst/>
              <a:cxnLst/>
              <a:rect l="l" t="t" r="r" b="b"/>
              <a:pathLst>
                <a:path w="1003935" h="171450">
                  <a:moveTo>
                    <a:pt x="832420" y="0"/>
                  </a:moveTo>
                  <a:lnTo>
                    <a:pt x="0" y="0"/>
                  </a:lnTo>
                  <a:lnTo>
                    <a:pt x="171418" y="171416"/>
                  </a:lnTo>
                  <a:lnTo>
                    <a:pt x="1003838" y="171416"/>
                  </a:lnTo>
                  <a:lnTo>
                    <a:pt x="832420" y="0"/>
                  </a:lnTo>
                  <a:close/>
                </a:path>
              </a:pathLst>
            </a:custGeom>
            <a:solidFill>
              <a:srgbClr val="96732E"/>
            </a:solidFill>
          </p:spPr>
          <p:txBody>
            <a:bodyPr wrap="square" lIns="0" tIns="0" rIns="0" bIns="0" rtlCol="0"/>
            <a:lstStyle/>
            <a:p>
              <a:endParaRPr/>
            </a:p>
          </p:txBody>
        </p:sp>
        <p:sp>
          <p:nvSpPr>
            <p:cNvPr id="198" name="object 198"/>
            <p:cNvSpPr/>
            <p:nvPr/>
          </p:nvSpPr>
          <p:spPr>
            <a:xfrm>
              <a:off x="6899697" y="2821986"/>
              <a:ext cx="171450" cy="240029"/>
            </a:xfrm>
            <a:custGeom>
              <a:avLst/>
              <a:gdLst/>
              <a:ahLst/>
              <a:cxnLst/>
              <a:rect l="l" t="t" r="r" b="b"/>
              <a:pathLst>
                <a:path w="171450" h="240030">
                  <a:moveTo>
                    <a:pt x="0" y="0"/>
                  </a:moveTo>
                  <a:lnTo>
                    <a:pt x="0" y="68219"/>
                  </a:lnTo>
                  <a:lnTo>
                    <a:pt x="171418" y="239637"/>
                  </a:lnTo>
                  <a:lnTo>
                    <a:pt x="171418" y="171416"/>
                  </a:lnTo>
                  <a:lnTo>
                    <a:pt x="0" y="0"/>
                  </a:lnTo>
                  <a:close/>
                </a:path>
              </a:pathLst>
            </a:custGeom>
            <a:solidFill>
              <a:srgbClr val="C3A268"/>
            </a:solidFill>
          </p:spPr>
          <p:txBody>
            <a:bodyPr wrap="square" lIns="0" tIns="0" rIns="0" bIns="0" rtlCol="0"/>
            <a:lstStyle/>
            <a:p>
              <a:endParaRPr/>
            </a:p>
          </p:txBody>
        </p:sp>
        <p:sp>
          <p:nvSpPr>
            <p:cNvPr id="199" name="object 199"/>
            <p:cNvSpPr/>
            <p:nvPr/>
          </p:nvSpPr>
          <p:spPr>
            <a:xfrm>
              <a:off x="6899698" y="2821986"/>
              <a:ext cx="1003935" cy="240029"/>
            </a:xfrm>
            <a:custGeom>
              <a:avLst/>
              <a:gdLst/>
              <a:ahLst/>
              <a:cxnLst/>
              <a:rect l="l" t="t" r="r" b="b"/>
              <a:pathLst>
                <a:path w="1003935" h="240030">
                  <a:moveTo>
                    <a:pt x="171417" y="239638"/>
                  </a:moveTo>
                  <a:lnTo>
                    <a:pt x="0" y="68220"/>
                  </a:lnTo>
                  <a:lnTo>
                    <a:pt x="0" y="0"/>
                  </a:lnTo>
                  <a:lnTo>
                    <a:pt x="832419" y="0"/>
                  </a:lnTo>
                  <a:lnTo>
                    <a:pt x="1003837" y="171418"/>
                  </a:lnTo>
                  <a:lnTo>
                    <a:pt x="1003837" y="239638"/>
                  </a:lnTo>
                  <a:lnTo>
                    <a:pt x="171417" y="239638"/>
                  </a:lnTo>
                  <a:close/>
                </a:path>
              </a:pathLst>
            </a:custGeom>
            <a:ln w="9524">
              <a:solidFill>
                <a:srgbClr val="816226"/>
              </a:solidFill>
            </a:ln>
          </p:spPr>
          <p:txBody>
            <a:bodyPr wrap="square" lIns="0" tIns="0" rIns="0" bIns="0" rtlCol="0"/>
            <a:lstStyle/>
            <a:p>
              <a:endParaRPr/>
            </a:p>
          </p:txBody>
        </p:sp>
        <p:sp>
          <p:nvSpPr>
            <p:cNvPr id="200" name="object 200"/>
            <p:cNvSpPr/>
            <p:nvPr/>
          </p:nvSpPr>
          <p:spPr>
            <a:xfrm>
              <a:off x="6899697" y="2821986"/>
              <a:ext cx="171450" cy="240029"/>
            </a:xfrm>
            <a:custGeom>
              <a:avLst/>
              <a:gdLst/>
              <a:ahLst/>
              <a:cxnLst/>
              <a:rect l="l" t="t" r="r" b="b"/>
              <a:pathLst>
                <a:path w="171450" h="240030">
                  <a:moveTo>
                    <a:pt x="171417" y="239638"/>
                  </a:moveTo>
                  <a:lnTo>
                    <a:pt x="171417" y="171418"/>
                  </a:lnTo>
                  <a:lnTo>
                    <a:pt x="0" y="0"/>
                  </a:lnTo>
                </a:path>
              </a:pathLst>
            </a:custGeom>
            <a:ln w="9524">
              <a:solidFill>
                <a:srgbClr val="816226"/>
              </a:solidFill>
            </a:ln>
          </p:spPr>
          <p:txBody>
            <a:bodyPr wrap="square" lIns="0" tIns="0" rIns="0" bIns="0" rtlCol="0"/>
            <a:lstStyle/>
            <a:p>
              <a:endParaRPr/>
            </a:p>
          </p:txBody>
        </p:sp>
        <p:sp>
          <p:nvSpPr>
            <p:cNvPr id="201" name="object 201"/>
            <p:cNvSpPr/>
            <p:nvPr/>
          </p:nvSpPr>
          <p:spPr>
            <a:xfrm>
              <a:off x="7071116" y="2993403"/>
              <a:ext cx="832485" cy="0"/>
            </a:xfrm>
            <a:custGeom>
              <a:avLst/>
              <a:gdLst/>
              <a:ahLst/>
              <a:cxnLst/>
              <a:rect l="l" t="t" r="r" b="b"/>
              <a:pathLst>
                <a:path w="832485">
                  <a:moveTo>
                    <a:pt x="0" y="0"/>
                  </a:moveTo>
                  <a:lnTo>
                    <a:pt x="832419" y="0"/>
                  </a:lnTo>
                </a:path>
              </a:pathLst>
            </a:custGeom>
            <a:ln w="9524">
              <a:solidFill>
                <a:srgbClr val="816226"/>
              </a:solidFill>
            </a:ln>
          </p:spPr>
          <p:txBody>
            <a:bodyPr wrap="square" lIns="0" tIns="0" rIns="0" bIns="0" rtlCol="0"/>
            <a:lstStyle/>
            <a:p>
              <a:endParaRPr/>
            </a:p>
          </p:txBody>
        </p:sp>
        <p:sp>
          <p:nvSpPr>
            <p:cNvPr id="202" name="object 202"/>
            <p:cNvSpPr/>
            <p:nvPr/>
          </p:nvSpPr>
          <p:spPr>
            <a:xfrm>
              <a:off x="7071116" y="3027514"/>
              <a:ext cx="0" cy="300355"/>
            </a:xfrm>
            <a:custGeom>
              <a:avLst/>
              <a:gdLst/>
              <a:ahLst/>
              <a:cxnLst/>
              <a:rect l="l" t="t" r="r" b="b"/>
              <a:pathLst>
                <a:path h="300354">
                  <a:moveTo>
                    <a:pt x="0" y="0"/>
                  </a:moveTo>
                  <a:lnTo>
                    <a:pt x="1" y="300197"/>
                  </a:lnTo>
                </a:path>
              </a:pathLst>
            </a:custGeom>
            <a:ln w="25399">
              <a:solidFill>
                <a:srgbClr val="816226"/>
              </a:solidFill>
            </a:ln>
          </p:spPr>
          <p:txBody>
            <a:bodyPr wrap="square" lIns="0" tIns="0" rIns="0" bIns="0" rtlCol="0"/>
            <a:lstStyle/>
            <a:p>
              <a:endParaRPr/>
            </a:p>
          </p:txBody>
        </p:sp>
        <p:sp>
          <p:nvSpPr>
            <p:cNvPr id="203" name="object 203"/>
            <p:cNvSpPr/>
            <p:nvPr/>
          </p:nvSpPr>
          <p:spPr>
            <a:xfrm>
              <a:off x="9280381" y="2893527"/>
              <a:ext cx="0" cy="363220"/>
            </a:xfrm>
            <a:custGeom>
              <a:avLst/>
              <a:gdLst/>
              <a:ahLst/>
              <a:cxnLst/>
              <a:rect l="l" t="t" r="r" b="b"/>
              <a:pathLst>
                <a:path h="363220">
                  <a:moveTo>
                    <a:pt x="2" y="0"/>
                  </a:moveTo>
                  <a:lnTo>
                    <a:pt x="0" y="362842"/>
                  </a:lnTo>
                </a:path>
              </a:pathLst>
            </a:custGeom>
            <a:ln w="25399">
              <a:solidFill>
                <a:srgbClr val="816226"/>
              </a:solidFill>
            </a:ln>
          </p:spPr>
          <p:txBody>
            <a:bodyPr wrap="square" lIns="0" tIns="0" rIns="0" bIns="0" rtlCol="0"/>
            <a:lstStyle/>
            <a:p>
              <a:endParaRPr/>
            </a:p>
          </p:txBody>
        </p:sp>
        <p:sp>
          <p:nvSpPr>
            <p:cNvPr id="204" name="object 204"/>
            <p:cNvSpPr/>
            <p:nvPr/>
          </p:nvSpPr>
          <p:spPr>
            <a:xfrm>
              <a:off x="9267679" y="3152965"/>
              <a:ext cx="0" cy="178435"/>
            </a:xfrm>
            <a:custGeom>
              <a:avLst/>
              <a:gdLst/>
              <a:ahLst/>
              <a:cxnLst/>
              <a:rect l="l" t="t" r="r" b="b"/>
              <a:pathLst>
                <a:path h="178435">
                  <a:moveTo>
                    <a:pt x="0" y="0"/>
                  </a:moveTo>
                  <a:lnTo>
                    <a:pt x="0" y="178066"/>
                  </a:lnTo>
                </a:path>
              </a:pathLst>
            </a:custGeom>
            <a:ln w="3175">
              <a:solidFill>
                <a:srgbClr val="B38939"/>
              </a:solidFill>
            </a:ln>
          </p:spPr>
          <p:txBody>
            <a:bodyPr wrap="square" lIns="0" tIns="0" rIns="0" bIns="0" rtlCol="0"/>
            <a:lstStyle/>
            <a:p>
              <a:endParaRPr/>
            </a:p>
          </p:txBody>
        </p:sp>
        <p:sp>
          <p:nvSpPr>
            <p:cNvPr id="205" name="object 205"/>
            <p:cNvSpPr/>
            <p:nvPr/>
          </p:nvSpPr>
          <p:spPr>
            <a:xfrm>
              <a:off x="9267679" y="3399251"/>
              <a:ext cx="0" cy="43180"/>
            </a:xfrm>
            <a:custGeom>
              <a:avLst/>
              <a:gdLst/>
              <a:ahLst/>
              <a:cxnLst/>
              <a:rect l="l" t="t" r="r" b="b"/>
              <a:pathLst>
                <a:path h="43179">
                  <a:moveTo>
                    <a:pt x="0" y="0"/>
                  </a:moveTo>
                  <a:lnTo>
                    <a:pt x="0" y="43041"/>
                  </a:lnTo>
                </a:path>
              </a:pathLst>
            </a:custGeom>
            <a:ln w="3175">
              <a:solidFill>
                <a:srgbClr val="B38939"/>
              </a:solidFill>
            </a:ln>
          </p:spPr>
          <p:txBody>
            <a:bodyPr wrap="square" lIns="0" tIns="0" rIns="0" bIns="0" rtlCol="0"/>
            <a:lstStyle/>
            <a:p>
              <a:endParaRPr/>
            </a:p>
          </p:txBody>
        </p:sp>
        <p:sp>
          <p:nvSpPr>
            <p:cNvPr id="206" name="object 206"/>
            <p:cNvSpPr/>
            <p:nvPr/>
          </p:nvSpPr>
          <p:spPr>
            <a:xfrm>
              <a:off x="9267678" y="3152965"/>
              <a:ext cx="0" cy="178435"/>
            </a:xfrm>
            <a:custGeom>
              <a:avLst/>
              <a:gdLst/>
              <a:ahLst/>
              <a:cxnLst/>
              <a:rect l="l" t="t" r="r" b="b"/>
              <a:pathLst>
                <a:path h="178435">
                  <a:moveTo>
                    <a:pt x="0" y="0"/>
                  </a:moveTo>
                  <a:lnTo>
                    <a:pt x="0" y="178066"/>
                  </a:lnTo>
                </a:path>
              </a:pathLst>
            </a:custGeom>
            <a:ln w="25399">
              <a:solidFill>
                <a:srgbClr val="816226"/>
              </a:solidFill>
            </a:ln>
          </p:spPr>
          <p:txBody>
            <a:bodyPr wrap="square" lIns="0" tIns="0" rIns="0" bIns="0" rtlCol="0"/>
            <a:lstStyle/>
            <a:p>
              <a:endParaRPr/>
            </a:p>
          </p:txBody>
        </p:sp>
        <p:sp>
          <p:nvSpPr>
            <p:cNvPr id="207" name="object 207"/>
            <p:cNvSpPr/>
            <p:nvPr/>
          </p:nvSpPr>
          <p:spPr>
            <a:xfrm>
              <a:off x="9267678" y="3399251"/>
              <a:ext cx="0" cy="43180"/>
            </a:xfrm>
            <a:custGeom>
              <a:avLst/>
              <a:gdLst/>
              <a:ahLst/>
              <a:cxnLst/>
              <a:rect l="l" t="t" r="r" b="b"/>
              <a:pathLst>
                <a:path h="43179">
                  <a:moveTo>
                    <a:pt x="0" y="0"/>
                  </a:moveTo>
                  <a:lnTo>
                    <a:pt x="0" y="43040"/>
                  </a:lnTo>
                </a:path>
              </a:pathLst>
            </a:custGeom>
            <a:ln w="25399">
              <a:solidFill>
                <a:srgbClr val="816226"/>
              </a:solidFill>
            </a:ln>
          </p:spPr>
          <p:txBody>
            <a:bodyPr wrap="square" lIns="0" tIns="0" rIns="0" bIns="0" rtlCol="0"/>
            <a:lstStyle/>
            <a:p>
              <a:endParaRPr/>
            </a:p>
          </p:txBody>
        </p:sp>
        <p:sp>
          <p:nvSpPr>
            <p:cNvPr id="208" name="object 208"/>
            <p:cNvSpPr/>
            <p:nvPr/>
          </p:nvSpPr>
          <p:spPr>
            <a:xfrm>
              <a:off x="8640237" y="3579600"/>
              <a:ext cx="832485" cy="68580"/>
            </a:xfrm>
            <a:custGeom>
              <a:avLst/>
              <a:gdLst/>
              <a:ahLst/>
              <a:cxnLst/>
              <a:rect l="l" t="t" r="r" b="b"/>
              <a:pathLst>
                <a:path w="832484" h="68579">
                  <a:moveTo>
                    <a:pt x="0" y="68219"/>
                  </a:moveTo>
                  <a:lnTo>
                    <a:pt x="0" y="0"/>
                  </a:lnTo>
                  <a:lnTo>
                    <a:pt x="832420" y="0"/>
                  </a:lnTo>
                  <a:lnTo>
                    <a:pt x="832420" y="68219"/>
                  </a:lnTo>
                  <a:lnTo>
                    <a:pt x="0" y="68219"/>
                  </a:lnTo>
                  <a:close/>
                </a:path>
              </a:pathLst>
            </a:custGeom>
            <a:solidFill>
              <a:srgbClr val="B38939"/>
            </a:solidFill>
          </p:spPr>
          <p:txBody>
            <a:bodyPr wrap="square" lIns="0" tIns="0" rIns="0" bIns="0" rtlCol="0"/>
            <a:lstStyle/>
            <a:p>
              <a:endParaRPr/>
            </a:p>
          </p:txBody>
        </p:sp>
        <p:sp>
          <p:nvSpPr>
            <p:cNvPr id="209" name="object 209"/>
            <p:cNvSpPr/>
            <p:nvPr/>
          </p:nvSpPr>
          <p:spPr>
            <a:xfrm>
              <a:off x="8468819" y="3408182"/>
              <a:ext cx="1003935" cy="171450"/>
            </a:xfrm>
            <a:custGeom>
              <a:avLst/>
              <a:gdLst/>
              <a:ahLst/>
              <a:cxnLst/>
              <a:rect l="l" t="t" r="r" b="b"/>
              <a:pathLst>
                <a:path w="1003934" h="171450">
                  <a:moveTo>
                    <a:pt x="832420" y="0"/>
                  </a:moveTo>
                  <a:lnTo>
                    <a:pt x="0" y="0"/>
                  </a:lnTo>
                  <a:lnTo>
                    <a:pt x="171418" y="171418"/>
                  </a:lnTo>
                  <a:lnTo>
                    <a:pt x="1003838" y="171418"/>
                  </a:lnTo>
                  <a:lnTo>
                    <a:pt x="832420" y="0"/>
                  </a:lnTo>
                  <a:close/>
                </a:path>
              </a:pathLst>
            </a:custGeom>
            <a:solidFill>
              <a:srgbClr val="96732E"/>
            </a:solidFill>
          </p:spPr>
          <p:txBody>
            <a:bodyPr wrap="square" lIns="0" tIns="0" rIns="0" bIns="0" rtlCol="0"/>
            <a:lstStyle/>
            <a:p>
              <a:endParaRPr/>
            </a:p>
          </p:txBody>
        </p:sp>
        <p:sp>
          <p:nvSpPr>
            <p:cNvPr id="210" name="object 210"/>
            <p:cNvSpPr/>
            <p:nvPr/>
          </p:nvSpPr>
          <p:spPr>
            <a:xfrm>
              <a:off x="8468818" y="3408183"/>
              <a:ext cx="171450" cy="240029"/>
            </a:xfrm>
            <a:custGeom>
              <a:avLst/>
              <a:gdLst/>
              <a:ahLst/>
              <a:cxnLst/>
              <a:rect l="l" t="t" r="r" b="b"/>
              <a:pathLst>
                <a:path w="171450" h="240029">
                  <a:moveTo>
                    <a:pt x="0" y="0"/>
                  </a:moveTo>
                  <a:lnTo>
                    <a:pt x="0" y="68220"/>
                  </a:lnTo>
                  <a:lnTo>
                    <a:pt x="171418" y="239637"/>
                  </a:lnTo>
                  <a:lnTo>
                    <a:pt x="171418" y="171418"/>
                  </a:lnTo>
                  <a:lnTo>
                    <a:pt x="0" y="0"/>
                  </a:lnTo>
                  <a:close/>
                </a:path>
              </a:pathLst>
            </a:custGeom>
            <a:solidFill>
              <a:srgbClr val="C3A268"/>
            </a:solidFill>
          </p:spPr>
          <p:txBody>
            <a:bodyPr wrap="square" lIns="0" tIns="0" rIns="0" bIns="0" rtlCol="0"/>
            <a:lstStyle/>
            <a:p>
              <a:endParaRPr/>
            </a:p>
          </p:txBody>
        </p:sp>
        <p:sp>
          <p:nvSpPr>
            <p:cNvPr id="211" name="object 211"/>
            <p:cNvSpPr/>
            <p:nvPr/>
          </p:nvSpPr>
          <p:spPr>
            <a:xfrm>
              <a:off x="8468818" y="3408182"/>
              <a:ext cx="1003935" cy="240029"/>
            </a:xfrm>
            <a:custGeom>
              <a:avLst/>
              <a:gdLst/>
              <a:ahLst/>
              <a:cxnLst/>
              <a:rect l="l" t="t" r="r" b="b"/>
              <a:pathLst>
                <a:path w="1003934" h="240029">
                  <a:moveTo>
                    <a:pt x="171418" y="239637"/>
                  </a:moveTo>
                  <a:lnTo>
                    <a:pt x="0" y="68219"/>
                  </a:lnTo>
                  <a:lnTo>
                    <a:pt x="0" y="0"/>
                  </a:lnTo>
                  <a:lnTo>
                    <a:pt x="832419" y="0"/>
                  </a:lnTo>
                  <a:lnTo>
                    <a:pt x="1003837" y="171417"/>
                  </a:lnTo>
                  <a:lnTo>
                    <a:pt x="1003837" y="239637"/>
                  </a:lnTo>
                  <a:lnTo>
                    <a:pt x="171418" y="239637"/>
                  </a:lnTo>
                  <a:close/>
                </a:path>
              </a:pathLst>
            </a:custGeom>
            <a:ln w="9524">
              <a:solidFill>
                <a:srgbClr val="816226"/>
              </a:solidFill>
            </a:ln>
          </p:spPr>
          <p:txBody>
            <a:bodyPr wrap="square" lIns="0" tIns="0" rIns="0" bIns="0" rtlCol="0"/>
            <a:lstStyle/>
            <a:p>
              <a:endParaRPr/>
            </a:p>
          </p:txBody>
        </p:sp>
        <p:sp>
          <p:nvSpPr>
            <p:cNvPr id="212" name="object 212"/>
            <p:cNvSpPr/>
            <p:nvPr/>
          </p:nvSpPr>
          <p:spPr>
            <a:xfrm>
              <a:off x="8468817" y="3408182"/>
              <a:ext cx="171450" cy="240029"/>
            </a:xfrm>
            <a:custGeom>
              <a:avLst/>
              <a:gdLst/>
              <a:ahLst/>
              <a:cxnLst/>
              <a:rect l="l" t="t" r="r" b="b"/>
              <a:pathLst>
                <a:path w="171450" h="240029">
                  <a:moveTo>
                    <a:pt x="171418" y="239637"/>
                  </a:moveTo>
                  <a:lnTo>
                    <a:pt x="171418" y="171417"/>
                  </a:lnTo>
                  <a:lnTo>
                    <a:pt x="0" y="0"/>
                  </a:lnTo>
                </a:path>
              </a:pathLst>
            </a:custGeom>
            <a:ln w="9524">
              <a:solidFill>
                <a:srgbClr val="816226"/>
              </a:solidFill>
            </a:ln>
          </p:spPr>
          <p:txBody>
            <a:bodyPr wrap="square" lIns="0" tIns="0" rIns="0" bIns="0" rtlCol="0"/>
            <a:lstStyle/>
            <a:p>
              <a:endParaRPr/>
            </a:p>
          </p:txBody>
        </p:sp>
        <p:sp>
          <p:nvSpPr>
            <p:cNvPr id="213" name="object 213"/>
            <p:cNvSpPr/>
            <p:nvPr/>
          </p:nvSpPr>
          <p:spPr>
            <a:xfrm>
              <a:off x="8640237" y="3579599"/>
              <a:ext cx="832485" cy="0"/>
            </a:xfrm>
            <a:custGeom>
              <a:avLst/>
              <a:gdLst/>
              <a:ahLst/>
              <a:cxnLst/>
              <a:rect l="l" t="t" r="r" b="b"/>
              <a:pathLst>
                <a:path w="832484">
                  <a:moveTo>
                    <a:pt x="0" y="0"/>
                  </a:moveTo>
                  <a:lnTo>
                    <a:pt x="832419" y="0"/>
                  </a:lnTo>
                </a:path>
              </a:pathLst>
            </a:custGeom>
            <a:ln w="9524">
              <a:solidFill>
                <a:srgbClr val="816226"/>
              </a:solidFill>
            </a:ln>
          </p:spPr>
          <p:txBody>
            <a:bodyPr wrap="square" lIns="0" tIns="0" rIns="0" bIns="0" rtlCol="0"/>
            <a:lstStyle/>
            <a:p>
              <a:endParaRPr/>
            </a:p>
          </p:txBody>
        </p:sp>
        <p:sp>
          <p:nvSpPr>
            <p:cNvPr id="214" name="object 214"/>
            <p:cNvSpPr/>
            <p:nvPr/>
          </p:nvSpPr>
          <p:spPr>
            <a:xfrm>
              <a:off x="8468819" y="2893525"/>
              <a:ext cx="0" cy="549275"/>
            </a:xfrm>
            <a:custGeom>
              <a:avLst/>
              <a:gdLst/>
              <a:ahLst/>
              <a:cxnLst/>
              <a:rect l="l" t="t" r="r" b="b"/>
              <a:pathLst>
                <a:path h="549275">
                  <a:moveTo>
                    <a:pt x="0" y="548767"/>
                  </a:moveTo>
                  <a:lnTo>
                    <a:pt x="0" y="0"/>
                  </a:lnTo>
                </a:path>
              </a:pathLst>
            </a:custGeom>
            <a:ln w="25402">
              <a:solidFill>
                <a:srgbClr val="816226"/>
              </a:solidFill>
            </a:ln>
          </p:spPr>
          <p:txBody>
            <a:bodyPr wrap="square" lIns="0" tIns="0" rIns="0" bIns="0" rtlCol="0"/>
            <a:lstStyle/>
            <a:p>
              <a:endParaRPr/>
            </a:p>
          </p:txBody>
        </p:sp>
        <p:sp>
          <p:nvSpPr>
            <p:cNvPr id="215" name="object 215"/>
            <p:cNvSpPr/>
            <p:nvPr/>
          </p:nvSpPr>
          <p:spPr>
            <a:xfrm>
              <a:off x="8636257" y="3187075"/>
              <a:ext cx="5715" cy="426720"/>
            </a:xfrm>
            <a:custGeom>
              <a:avLst/>
              <a:gdLst/>
              <a:ahLst/>
              <a:cxnLst/>
              <a:rect l="l" t="t" r="r" b="b"/>
              <a:pathLst>
                <a:path w="5715" h="426720">
                  <a:moveTo>
                    <a:pt x="0" y="0"/>
                  </a:moveTo>
                  <a:lnTo>
                    <a:pt x="5343" y="426634"/>
                  </a:lnTo>
                </a:path>
              </a:pathLst>
            </a:custGeom>
            <a:ln w="25399">
              <a:solidFill>
                <a:srgbClr val="816226"/>
              </a:solidFill>
            </a:ln>
          </p:spPr>
          <p:txBody>
            <a:bodyPr wrap="square" lIns="0" tIns="0" rIns="0" bIns="0" rtlCol="0"/>
            <a:lstStyle/>
            <a:p>
              <a:endParaRPr/>
            </a:p>
          </p:txBody>
        </p:sp>
        <p:sp>
          <p:nvSpPr>
            <p:cNvPr id="216" name="object 216"/>
            <p:cNvSpPr/>
            <p:nvPr/>
          </p:nvSpPr>
          <p:spPr>
            <a:xfrm>
              <a:off x="9472657" y="3064943"/>
              <a:ext cx="0" cy="549275"/>
            </a:xfrm>
            <a:custGeom>
              <a:avLst/>
              <a:gdLst/>
              <a:ahLst/>
              <a:cxnLst/>
              <a:rect l="l" t="t" r="r" b="b"/>
              <a:pathLst>
                <a:path h="549275">
                  <a:moveTo>
                    <a:pt x="0" y="548767"/>
                  </a:moveTo>
                  <a:lnTo>
                    <a:pt x="0" y="0"/>
                  </a:lnTo>
                </a:path>
              </a:pathLst>
            </a:custGeom>
            <a:ln w="25401">
              <a:solidFill>
                <a:srgbClr val="816226"/>
              </a:solidFill>
            </a:ln>
          </p:spPr>
          <p:txBody>
            <a:bodyPr wrap="square" lIns="0" tIns="0" rIns="0" bIns="0" rtlCol="0"/>
            <a:lstStyle/>
            <a:p>
              <a:endParaRPr/>
            </a:p>
          </p:txBody>
        </p:sp>
        <p:sp>
          <p:nvSpPr>
            <p:cNvPr id="217" name="object 217"/>
            <p:cNvSpPr/>
            <p:nvPr/>
          </p:nvSpPr>
          <p:spPr>
            <a:xfrm>
              <a:off x="8640238" y="3331030"/>
              <a:ext cx="832485" cy="68580"/>
            </a:xfrm>
            <a:custGeom>
              <a:avLst/>
              <a:gdLst/>
              <a:ahLst/>
              <a:cxnLst/>
              <a:rect l="l" t="t" r="r" b="b"/>
              <a:pathLst>
                <a:path w="832484" h="68579">
                  <a:moveTo>
                    <a:pt x="0" y="68220"/>
                  </a:moveTo>
                  <a:lnTo>
                    <a:pt x="0" y="0"/>
                  </a:lnTo>
                  <a:lnTo>
                    <a:pt x="832420" y="0"/>
                  </a:lnTo>
                  <a:lnTo>
                    <a:pt x="832420" y="68220"/>
                  </a:lnTo>
                  <a:lnTo>
                    <a:pt x="0" y="68220"/>
                  </a:lnTo>
                  <a:close/>
                </a:path>
              </a:pathLst>
            </a:custGeom>
            <a:solidFill>
              <a:srgbClr val="B38939"/>
            </a:solidFill>
          </p:spPr>
          <p:txBody>
            <a:bodyPr wrap="square" lIns="0" tIns="0" rIns="0" bIns="0" rtlCol="0"/>
            <a:lstStyle/>
            <a:p>
              <a:endParaRPr/>
            </a:p>
          </p:txBody>
        </p:sp>
        <p:sp>
          <p:nvSpPr>
            <p:cNvPr id="218" name="object 218"/>
            <p:cNvSpPr/>
            <p:nvPr/>
          </p:nvSpPr>
          <p:spPr>
            <a:xfrm>
              <a:off x="8468820" y="3159613"/>
              <a:ext cx="1003935" cy="171450"/>
            </a:xfrm>
            <a:custGeom>
              <a:avLst/>
              <a:gdLst/>
              <a:ahLst/>
              <a:cxnLst/>
              <a:rect l="l" t="t" r="r" b="b"/>
              <a:pathLst>
                <a:path w="1003934" h="171450">
                  <a:moveTo>
                    <a:pt x="832420" y="0"/>
                  </a:moveTo>
                  <a:lnTo>
                    <a:pt x="0" y="0"/>
                  </a:lnTo>
                  <a:lnTo>
                    <a:pt x="171418" y="171416"/>
                  </a:lnTo>
                  <a:lnTo>
                    <a:pt x="1003838" y="171416"/>
                  </a:lnTo>
                  <a:lnTo>
                    <a:pt x="832420" y="0"/>
                  </a:lnTo>
                  <a:close/>
                </a:path>
              </a:pathLst>
            </a:custGeom>
            <a:solidFill>
              <a:srgbClr val="96732E"/>
            </a:solidFill>
          </p:spPr>
          <p:txBody>
            <a:bodyPr wrap="square" lIns="0" tIns="0" rIns="0" bIns="0" rtlCol="0"/>
            <a:lstStyle/>
            <a:p>
              <a:endParaRPr/>
            </a:p>
          </p:txBody>
        </p:sp>
        <p:sp>
          <p:nvSpPr>
            <p:cNvPr id="219" name="object 219"/>
            <p:cNvSpPr/>
            <p:nvPr/>
          </p:nvSpPr>
          <p:spPr>
            <a:xfrm>
              <a:off x="8468819" y="3159614"/>
              <a:ext cx="171450" cy="240029"/>
            </a:xfrm>
            <a:custGeom>
              <a:avLst/>
              <a:gdLst/>
              <a:ahLst/>
              <a:cxnLst/>
              <a:rect l="l" t="t" r="r" b="b"/>
              <a:pathLst>
                <a:path w="171450" h="240029">
                  <a:moveTo>
                    <a:pt x="0" y="0"/>
                  </a:moveTo>
                  <a:lnTo>
                    <a:pt x="0" y="68219"/>
                  </a:lnTo>
                  <a:lnTo>
                    <a:pt x="171418" y="239637"/>
                  </a:lnTo>
                  <a:lnTo>
                    <a:pt x="171418" y="171416"/>
                  </a:lnTo>
                  <a:lnTo>
                    <a:pt x="0" y="0"/>
                  </a:lnTo>
                  <a:close/>
                </a:path>
              </a:pathLst>
            </a:custGeom>
            <a:solidFill>
              <a:srgbClr val="C3A268"/>
            </a:solidFill>
          </p:spPr>
          <p:txBody>
            <a:bodyPr wrap="square" lIns="0" tIns="0" rIns="0" bIns="0" rtlCol="0"/>
            <a:lstStyle/>
            <a:p>
              <a:endParaRPr/>
            </a:p>
          </p:txBody>
        </p:sp>
        <p:sp>
          <p:nvSpPr>
            <p:cNvPr id="220" name="object 220"/>
            <p:cNvSpPr/>
            <p:nvPr/>
          </p:nvSpPr>
          <p:spPr>
            <a:xfrm>
              <a:off x="8468820" y="3159614"/>
              <a:ext cx="1003935" cy="240029"/>
            </a:xfrm>
            <a:custGeom>
              <a:avLst/>
              <a:gdLst/>
              <a:ahLst/>
              <a:cxnLst/>
              <a:rect l="l" t="t" r="r" b="b"/>
              <a:pathLst>
                <a:path w="1003934" h="240029">
                  <a:moveTo>
                    <a:pt x="171418" y="239638"/>
                  </a:moveTo>
                  <a:lnTo>
                    <a:pt x="0" y="68220"/>
                  </a:lnTo>
                  <a:lnTo>
                    <a:pt x="0" y="0"/>
                  </a:lnTo>
                  <a:lnTo>
                    <a:pt x="832419" y="0"/>
                  </a:lnTo>
                  <a:lnTo>
                    <a:pt x="1003837" y="171418"/>
                  </a:lnTo>
                  <a:lnTo>
                    <a:pt x="1003837" y="239638"/>
                  </a:lnTo>
                  <a:lnTo>
                    <a:pt x="171418" y="239638"/>
                  </a:lnTo>
                  <a:close/>
                </a:path>
              </a:pathLst>
            </a:custGeom>
            <a:ln w="9524">
              <a:solidFill>
                <a:srgbClr val="816226"/>
              </a:solidFill>
            </a:ln>
          </p:spPr>
          <p:txBody>
            <a:bodyPr wrap="square" lIns="0" tIns="0" rIns="0" bIns="0" rtlCol="0"/>
            <a:lstStyle/>
            <a:p>
              <a:endParaRPr/>
            </a:p>
          </p:txBody>
        </p:sp>
        <p:sp>
          <p:nvSpPr>
            <p:cNvPr id="221" name="object 221"/>
            <p:cNvSpPr/>
            <p:nvPr/>
          </p:nvSpPr>
          <p:spPr>
            <a:xfrm>
              <a:off x="8468819" y="3159614"/>
              <a:ext cx="171450" cy="240029"/>
            </a:xfrm>
            <a:custGeom>
              <a:avLst/>
              <a:gdLst/>
              <a:ahLst/>
              <a:cxnLst/>
              <a:rect l="l" t="t" r="r" b="b"/>
              <a:pathLst>
                <a:path w="171450" h="240029">
                  <a:moveTo>
                    <a:pt x="171418" y="239638"/>
                  </a:moveTo>
                  <a:lnTo>
                    <a:pt x="171418" y="171418"/>
                  </a:lnTo>
                  <a:lnTo>
                    <a:pt x="0" y="0"/>
                  </a:lnTo>
                </a:path>
              </a:pathLst>
            </a:custGeom>
            <a:ln w="9524">
              <a:solidFill>
                <a:srgbClr val="816226"/>
              </a:solidFill>
            </a:ln>
          </p:spPr>
          <p:txBody>
            <a:bodyPr wrap="square" lIns="0" tIns="0" rIns="0" bIns="0" rtlCol="0"/>
            <a:lstStyle/>
            <a:p>
              <a:endParaRPr/>
            </a:p>
          </p:txBody>
        </p:sp>
        <p:sp>
          <p:nvSpPr>
            <p:cNvPr id="222" name="object 222"/>
            <p:cNvSpPr/>
            <p:nvPr/>
          </p:nvSpPr>
          <p:spPr>
            <a:xfrm>
              <a:off x="8640238" y="3331031"/>
              <a:ext cx="832485" cy="0"/>
            </a:xfrm>
            <a:custGeom>
              <a:avLst/>
              <a:gdLst/>
              <a:ahLst/>
              <a:cxnLst/>
              <a:rect l="l" t="t" r="r" b="b"/>
              <a:pathLst>
                <a:path w="832484">
                  <a:moveTo>
                    <a:pt x="0" y="0"/>
                  </a:moveTo>
                  <a:lnTo>
                    <a:pt x="832419" y="0"/>
                  </a:lnTo>
                </a:path>
              </a:pathLst>
            </a:custGeom>
            <a:ln w="9524">
              <a:solidFill>
                <a:srgbClr val="816226"/>
              </a:solidFill>
            </a:ln>
          </p:spPr>
          <p:txBody>
            <a:bodyPr wrap="square" lIns="0" tIns="0" rIns="0" bIns="0" rtlCol="0"/>
            <a:lstStyle/>
            <a:p>
              <a:endParaRPr/>
            </a:p>
          </p:txBody>
        </p:sp>
        <p:sp>
          <p:nvSpPr>
            <p:cNvPr id="223" name="object 223"/>
            <p:cNvSpPr/>
            <p:nvPr/>
          </p:nvSpPr>
          <p:spPr>
            <a:xfrm>
              <a:off x="8640237" y="3030833"/>
              <a:ext cx="832485" cy="68580"/>
            </a:xfrm>
            <a:custGeom>
              <a:avLst/>
              <a:gdLst/>
              <a:ahLst/>
              <a:cxnLst/>
              <a:rect l="l" t="t" r="r" b="b"/>
              <a:pathLst>
                <a:path w="832484" h="68580">
                  <a:moveTo>
                    <a:pt x="0" y="68220"/>
                  </a:moveTo>
                  <a:lnTo>
                    <a:pt x="0" y="0"/>
                  </a:lnTo>
                  <a:lnTo>
                    <a:pt x="832420" y="0"/>
                  </a:lnTo>
                  <a:lnTo>
                    <a:pt x="832420" y="68220"/>
                  </a:lnTo>
                  <a:lnTo>
                    <a:pt x="0" y="68220"/>
                  </a:lnTo>
                  <a:close/>
                </a:path>
              </a:pathLst>
            </a:custGeom>
            <a:solidFill>
              <a:srgbClr val="B38939"/>
            </a:solidFill>
          </p:spPr>
          <p:txBody>
            <a:bodyPr wrap="square" lIns="0" tIns="0" rIns="0" bIns="0" rtlCol="0"/>
            <a:lstStyle/>
            <a:p>
              <a:endParaRPr/>
            </a:p>
          </p:txBody>
        </p:sp>
        <p:sp>
          <p:nvSpPr>
            <p:cNvPr id="224" name="object 224"/>
            <p:cNvSpPr/>
            <p:nvPr/>
          </p:nvSpPr>
          <p:spPr>
            <a:xfrm>
              <a:off x="8468819" y="2859415"/>
              <a:ext cx="1003935" cy="171450"/>
            </a:xfrm>
            <a:custGeom>
              <a:avLst/>
              <a:gdLst/>
              <a:ahLst/>
              <a:cxnLst/>
              <a:rect l="l" t="t" r="r" b="b"/>
              <a:pathLst>
                <a:path w="1003934" h="171450">
                  <a:moveTo>
                    <a:pt x="832420" y="0"/>
                  </a:moveTo>
                  <a:lnTo>
                    <a:pt x="0" y="0"/>
                  </a:lnTo>
                  <a:lnTo>
                    <a:pt x="171418" y="171418"/>
                  </a:lnTo>
                  <a:lnTo>
                    <a:pt x="1003838" y="171418"/>
                  </a:lnTo>
                  <a:lnTo>
                    <a:pt x="832420" y="0"/>
                  </a:lnTo>
                  <a:close/>
                </a:path>
              </a:pathLst>
            </a:custGeom>
            <a:solidFill>
              <a:srgbClr val="96732E"/>
            </a:solidFill>
          </p:spPr>
          <p:txBody>
            <a:bodyPr wrap="square" lIns="0" tIns="0" rIns="0" bIns="0" rtlCol="0"/>
            <a:lstStyle/>
            <a:p>
              <a:endParaRPr/>
            </a:p>
          </p:txBody>
        </p:sp>
        <p:sp>
          <p:nvSpPr>
            <p:cNvPr id="225" name="object 225"/>
            <p:cNvSpPr/>
            <p:nvPr/>
          </p:nvSpPr>
          <p:spPr>
            <a:xfrm>
              <a:off x="8468818" y="2859416"/>
              <a:ext cx="171450" cy="240029"/>
            </a:xfrm>
            <a:custGeom>
              <a:avLst/>
              <a:gdLst/>
              <a:ahLst/>
              <a:cxnLst/>
              <a:rect l="l" t="t" r="r" b="b"/>
              <a:pathLst>
                <a:path w="171450" h="240030">
                  <a:moveTo>
                    <a:pt x="0" y="0"/>
                  </a:moveTo>
                  <a:lnTo>
                    <a:pt x="0" y="68220"/>
                  </a:lnTo>
                  <a:lnTo>
                    <a:pt x="171418" y="239638"/>
                  </a:lnTo>
                  <a:lnTo>
                    <a:pt x="171418" y="171418"/>
                  </a:lnTo>
                  <a:lnTo>
                    <a:pt x="0" y="0"/>
                  </a:lnTo>
                  <a:close/>
                </a:path>
              </a:pathLst>
            </a:custGeom>
            <a:solidFill>
              <a:srgbClr val="C3A268"/>
            </a:solidFill>
          </p:spPr>
          <p:txBody>
            <a:bodyPr wrap="square" lIns="0" tIns="0" rIns="0" bIns="0" rtlCol="0"/>
            <a:lstStyle/>
            <a:p>
              <a:endParaRPr/>
            </a:p>
          </p:txBody>
        </p:sp>
        <p:sp>
          <p:nvSpPr>
            <p:cNvPr id="226" name="object 226"/>
            <p:cNvSpPr/>
            <p:nvPr/>
          </p:nvSpPr>
          <p:spPr>
            <a:xfrm>
              <a:off x="8468818" y="2859416"/>
              <a:ext cx="1003935" cy="240029"/>
            </a:xfrm>
            <a:custGeom>
              <a:avLst/>
              <a:gdLst/>
              <a:ahLst/>
              <a:cxnLst/>
              <a:rect l="l" t="t" r="r" b="b"/>
              <a:pathLst>
                <a:path w="1003934" h="240030">
                  <a:moveTo>
                    <a:pt x="171418" y="239638"/>
                  </a:moveTo>
                  <a:lnTo>
                    <a:pt x="0" y="68220"/>
                  </a:lnTo>
                  <a:lnTo>
                    <a:pt x="0" y="0"/>
                  </a:lnTo>
                  <a:lnTo>
                    <a:pt x="832419" y="0"/>
                  </a:lnTo>
                  <a:lnTo>
                    <a:pt x="1003837" y="171418"/>
                  </a:lnTo>
                  <a:lnTo>
                    <a:pt x="1003837" y="239638"/>
                  </a:lnTo>
                  <a:lnTo>
                    <a:pt x="171418" y="239638"/>
                  </a:lnTo>
                  <a:close/>
                </a:path>
              </a:pathLst>
            </a:custGeom>
            <a:ln w="9524">
              <a:solidFill>
                <a:srgbClr val="816226"/>
              </a:solidFill>
            </a:ln>
          </p:spPr>
          <p:txBody>
            <a:bodyPr wrap="square" lIns="0" tIns="0" rIns="0" bIns="0" rtlCol="0"/>
            <a:lstStyle/>
            <a:p>
              <a:endParaRPr/>
            </a:p>
          </p:txBody>
        </p:sp>
        <p:sp>
          <p:nvSpPr>
            <p:cNvPr id="227" name="object 227"/>
            <p:cNvSpPr/>
            <p:nvPr/>
          </p:nvSpPr>
          <p:spPr>
            <a:xfrm>
              <a:off x="8468817" y="2859416"/>
              <a:ext cx="171450" cy="240029"/>
            </a:xfrm>
            <a:custGeom>
              <a:avLst/>
              <a:gdLst/>
              <a:ahLst/>
              <a:cxnLst/>
              <a:rect l="l" t="t" r="r" b="b"/>
              <a:pathLst>
                <a:path w="171450" h="240030">
                  <a:moveTo>
                    <a:pt x="171418" y="239638"/>
                  </a:moveTo>
                  <a:lnTo>
                    <a:pt x="171418" y="171418"/>
                  </a:lnTo>
                  <a:lnTo>
                    <a:pt x="0" y="0"/>
                  </a:lnTo>
                </a:path>
              </a:pathLst>
            </a:custGeom>
            <a:ln w="9524">
              <a:solidFill>
                <a:srgbClr val="816226"/>
              </a:solidFill>
            </a:ln>
          </p:spPr>
          <p:txBody>
            <a:bodyPr wrap="square" lIns="0" tIns="0" rIns="0" bIns="0" rtlCol="0"/>
            <a:lstStyle/>
            <a:p>
              <a:endParaRPr/>
            </a:p>
          </p:txBody>
        </p:sp>
        <p:sp>
          <p:nvSpPr>
            <p:cNvPr id="228" name="object 228"/>
            <p:cNvSpPr/>
            <p:nvPr/>
          </p:nvSpPr>
          <p:spPr>
            <a:xfrm>
              <a:off x="8640237" y="3030834"/>
              <a:ext cx="832485" cy="0"/>
            </a:xfrm>
            <a:custGeom>
              <a:avLst/>
              <a:gdLst/>
              <a:ahLst/>
              <a:cxnLst/>
              <a:rect l="l" t="t" r="r" b="b"/>
              <a:pathLst>
                <a:path w="832484">
                  <a:moveTo>
                    <a:pt x="0" y="0"/>
                  </a:moveTo>
                  <a:lnTo>
                    <a:pt x="832419" y="0"/>
                  </a:lnTo>
                </a:path>
              </a:pathLst>
            </a:custGeom>
            <a:ln w="9524">
              <a:solidFill>
                <a:srgbClr val="816226"/>
              </a:solidFill>
            </a:ln>
          </p:spPr>
          <p:txBody>
            <a:bodyPr wrap="square" lIns="0" tIns="0" rIns="0" bIns="0" rtlCol="0"/>
            <a:lstStyle/>
            <a:p>
              <a:endParaRPr/>
            </a:p>
          </p:txBody>
        </p:sp>
        <p:sp>
          <p:nvSpPr>
            <p:cNvPr id="229" name="object 229"/>
            <p:cNvSpPr/>
            <p:nvPr/>
          </p:nvSpPr>
          <p:spPr>
            <a:xfrm>
              <a:off x="9472656" y="3064944"/>
              <a:ext cx="0" cy="300355"/>
            </a:xfrm>
            <a:custGeom>
              <a:avLst/>
              <a:gdLst/>
              <a:ahLst/>
              <a:cxnLst/>
              <a:rect l="l" t="t" r="r" b="b"/>
              <a:pathLst>
                <a:path h="300354">
                  <a:moveTo>
                    <a:pt x="0" y="0"/>
                  </a:moveTo>
                  <a:lnTo>
                    <a:pt x="0" y="300198"/>
                  </a:lnTo>
                </a:path>
              </a:pathLst>
            </a:custGeom>
            <a:ln w="3175">
              <a:solidFill>
                <a:srgbClr val="B38939"/>
              </a:solidFill>
            </a:ln>
          </p:spPr>
          <p:txBody>
            <a:bodyPr wrap="square" lIns="0" tIns="0" rIns="0" bIns="0" rtlCol="0"/>
            <a:lstStyle/>
            <a:p>
              <a:endParaRPr/>
            </a:p>
          </p:txBody>
        </p:sp>
        <p:sp>
          <p:nvSpPr>
            <p:cNvPr id="230" name="object 230"/>
            <p:cNvSpPr/>
            <p:nvPr/>
          </p:nvSpPr>
          <p:spPr>
            <a:xfrm>
              <a:off x="8640236" y="3064943"/>
              <a:ext cx="0" cy="300355"/>
            </a:xfrm>
            <a:custGeom>
              <a:avLst/>
              <a:gdLst/>
              <a:ahLst/>
              <a:cxnLst/>
              <a:rect l="l" t="t" r="r" b="b"/>
              <a:pathLst>
                <a:path h="300354">
                  <a:moveTo>
                    <a:pt x="0" y="0"/>
                  </a:moveTo>
                  <a:lnTo>
                    <a:pt x="0" y="300197"/>
                  </a:lnTo>
                </a:path>
              </a:pathLst>
            </a:custGeom>
            <a:ln w="25399">
              <a:solidFill>
                <a:srgbClr val="816226"/>
              </a:solidFill>
            </a:ln>
          </p:spPr>
          <p:txBody>
            <a:bodyPr wrap="square" lIns="0" tIns="0" rIns="0" bIns="0" rtlCol="0"/>
            <a:lstStyle/>
            <a:p>
              <a:endParaRPr/>
            </a:p>
          </p:txBody>
        </p:sp>
        <p:sp>
          <p:nvSpPr>
            <p:cNvPr id="231" name="object 231"/>
            <p:cNvSpPr/>
            <p:nvPr/>
          </p:nvSpPr>
          <p:spPr>
            <a:xfrm>
              <a:off x="4207661" y="3783996"/>
              <a:ext cx="631190" cy="671830"/>
            </a:xfrm>
            <a:custGeom>
              <a:avLst/>
              <a:gdLst/>
              <a:ahLst/>
              <a:cxnLst/>
              <a:rect l="l" t="t" r="r" b="b"/>
              <a:pathLst>
                <a:path w="631189" h="671829">
                  <a:moveTo>
                    <a:pt x="598657" y="0"/>
                  </a:moveTo>
                  <a:lnTo>
                    <a:pt x="211145" y="31969"/>
                  </a:lnTo>
                  <a:lnTo>
                    <a:pt x="316016" y="120855"/>
                  </a:lnTo>
                  <a:lnTo>
                    <a:pt x="0" y="493703"/>
                  </a:lnTo>
                  <a:lnTo>
                    <a:pt x="209741" y="671474"/>
                  </a:lnTo>
                  <a:lnTo>
                    <a:pt x="525758" y="298627"/>
                  </a:lnTo>
                  <a:lnTo>
                    <a:pt x="623295" y="298627"/>
                  </a:lnTo>
                  <a:lnTo>
                    <a:pt x="598657" y="0"/>
                  </a:lnTo>
                  <a:close/>
                </a:path>
                <a:path w="631189" h="671829">
                  <a:moveTo>
                    <a:pt x="623295" y="298627"/>
                  </a:moveTo>
                  <a:lnTo>
                    <a:pt x="525758" y="298627"/>
                  </a:lnTo>
                  <a:lnTo>
                    <a:pt x="630628" y="387512"/>
                  </a:lnTo>
                  <a:lnTo>
                    <a:pt x="623295" y="298627"/>
                  </a:lnTo>
                  <a:close/>
                </a:path>
              </a:pathLst>
            </a:custGeom>
            <a:solidFill>
              <a:srgbClr val="B38939"/>
            </a:solidFill>
          </p:spPr>
          <p:txBody>
            <a:bodyPr wrap="square" lIns="0" tIns="0" rIns="0" bIns="0" rtlCol="0"/>
            <a:lstStyle/>
            <a:p>
              <a:endParaRPr/>
            </a:p>
          </p:txBody>
        </p:sp>
        <p:sp>
          <p:nvSpPr>
            <p:cNvPr id="232" name="object 232"/>
            <p:cNvSpPr txBox="1"/>
            <p:nvPr/>
          </p:nvSpPr>
          <p:spPr>
            <a:xfrm>
              <a:off x="3142405" y="3928608"/>
              <a:ext cx="1908175" cy="430887"/>
            </a:xfrm>
            <a:prstGeom prst="rect">
              <a:avLst/>
            </a:prstGeom>
          </p:spPr>
          <p:txBody>
            <a:bodyPr vert="horz" wrap="square" lIns="0" tIns="0" rIns="0" bIns="0" rtlCol="0">
              <a:spAutoFit/>
            </a:bodyPr>
            <a:lstStyle/>
            <a:p>
              <a:pPr marL="12700"/>
              <a:r>
                <a:rPr sz="2800" dirty="0">
                  <a:solidFill>
                    <a:srgbClr val="534239"/>
                  </a:solidFill>
                  <a:latin typeface="Calibri"/>
                  <a:cs typeface="Calibri"/>
                </a:rPr>
                <a:t>ClassiﬁcaIon</a:t>
              </a:r>
              <a:endParaRPr sz="2800">
                <a:latin typeface="Calibri"/>
                <a:cs typeface="Calibri"/>
              </a:endParaRPr>
            </a:p>
          </p:txBody>
        </p:sp>
        <p:sp>
          <p:nvSpPr>
            <p:cNvPr id="233" name="object 233"/>
            <p:cNvSpPr/>
            <p:nvPr/>
          </p:nvSpPr>
          <p:spPr>
            <a:xfrm>
              <a:off x="7499719" y="3720239"/>
              <a:ext cx="621030" cy="699135"/>
            </a:xfrm>
            <a:custGeom>
              <a:avLst/>
              <a:gdLst/>
              <a:ahLst/>
              <a:cxnLst/>
              <a:rect l="l" t="t" r="r" b="b"/>
              <a:pathLst>
                <a:path w="621029" h="699135">
                  <a:moveTo>
                    <a:pt x="450941" y="303274"/>
                  </a:moveTo>
                  <a:lnTo>
                    <a:pt x="111276" y="303274"/>
                  </a:lnTo>
                  <a:lnTo>
                    <a:pt x="398264" y="698900"/>
                  </a:lnTo>
                  <a:lnTo>
                    <a:pt x="620819" y="537457"/>
                  </a:lnTo>
                  <a:lnTo>
                    <a:pt x="450941" y="303274"/>
                  </a:lnTo>
                  <a:close/>
                </a:path>
                <a:path w="621029" h="699135">
                  <a:moveTo>
                    <a:pt x="61112" y="0"/>
                  </a:moveTo>
                  <a:lnTo>
                    <a:pt x="0" y="383997"/>
                  </a:lnTo>
                  <a:lnTo>
                    <a:pt x="111276" y="303274"/>
                  </a:lnTo>
                  <a:lnTo>
                    <a:pt x="450941" y="303274"/>
                  </a:lnTo>
                  <a:lnTo>
                    <a:pt x="333830" y="141833"/>
                  </a:lnTo>
                  <a:lnTo>
                    <a:pt x="445108" y="61112"/>
                  </a:lnTo>
                  <a:lnTo>
                    <a:pt x="61112" y="0"/>
                  </a:lnTo>
                  <a:close/>
                </a:path>
              </a:pathLst>
            </a:custGeom>
            <a:solidFill>
              <a:srgbClr val="B38939"/>
            </a:solidFill>
          </p:spPr>
          <p:txBody>
            <a:bodyPr wrap="square" lIns="0" tIns="0" rIns="0" bIns="0" rtlCol="0"/>
            <a:lstStyle/>
            <a:p>
              <a:endParaRPr/>
            </a:p>
          </p:txBody>
        </p:sp>
        <p:sp>
          <p:nvSpPr>
            <p:cNvPr id="234" name="object 234"/>
            <p:cNvSpPr/>
            <p:nvPr/>
          </p:nvSpPr>
          <p:spPr>
            <a:xfrm>
              <a:off x="8398276" y="3766010"/>
              <a:ext cx="631190" cy="671830"/>
            </a:xfrm>
            <a:custGeom>
              <a:avLst/>
              <a:gdLst/>
              <a:ahLst/>
              <a:cxnLst/>
              <a:rect l="l" t="t" r="r" b="b"/>
              <a:pathLst>
                <a:path w="631190" h="671829">
                  <a:moveTo>
                    <a:pt x="598657" y="0"/>
                  </a:moveTo>
                  <a:lnTo>
                    <a:pt x="211145" y="31969"/>
                  </a:lnTo>
                  <a:lnTo>
                    <a:pt x="316015" y="120855"/>
                  </a:lnTo>
                  <a:lnTo>
                    <a:pt x="0" y="493703"/>
                  </a:lnTo>
                  <a:lnTo>
                    <a:pt x="209741" y="671474"/>
                  </a:lnTo>
                  <a:lnTo>
                    <a:pt x="525757" y="298626"/>
                  </a:lnTo>
                  <a:lnTo>
                    <a:pt x="623295" y="298626"/>
                  </a:lnTo>
                  <a:lnTo>
                    <a:pt x="598657" y="0"/>
                  </a:lnTo>
                  <a:close/>
                </a:path>
                <a:path w="631190" h="671829">
                  <a:moveTo>
                    <a:pt x="623295" y="298626"/>
                  </a:moveTo>
                  <a:lnTo>
                    <a:pt x="525757" y="298626"/>
                  </a:lnTo>
                  <a:lnTo>
                    <a:pt x="630628" y="387512"/>
                  </a:lnTo>
                  <a:lnTo>
                    <a:pt x="623295" y="298626"/>
                  </a:lnTo>
                  <a:close/>
                </a:path>
              </a:pathLst>
            </a:custGeom>
            <a:solidFill>
              <a:srgbClr val="B38939"/>
            </a:solidFill>
          </p:spPr>
          <p:txBody>
            <a:bodyPr wrap="square" lIns="0" tIns="0" rIns="0" bIns="0" rtlCol="0"/>
            <a:lstStyle/>
            <a:p>
              <a:endParaRPr/>
            </a:p>
          </p:txBody>
        </p:sp>
        <p:sp>
          <p:nvSpPr>
            <p:cNvPr id="235" name="object 235"/>
            <p:cNvSpPr txBox="1"/>
            <p:nvPr/>
          </p:nvSpPr>
          <p:spPr>
            <a:xfrm>
              <a:off x="8313456" y="4012418"/>
              <a:ext cx="1598295" cy="430887"/>
            </a:xfrm>
            <a:prstGeom prst="rect">
              <a:avLst/>
            </a:prstGeom>
          </p:spPr>
          <p:txBody>
            <a:bodyPr vert="horz" wrap="square" lIns="0" tIns="0" rIns="0" bIns="0" rtlCol="0">
              <a:spAutoFit/>
            </a:bodyPr>
            <a:lstStyle/>
            <a:p>
              <a:pPr marL="12700"/>
              <a:r>
                <a:rPr sz="2800" dirty="0">
                  <a:solidFill>
                    <a:srgbClr val="534239"/>
                  </a:solidFill>
                  <a:latin typeface="Calibri"/>
                  <a:cs typeface="Calibri"/>
                </a:rPr>
                <a:t>Regression</a:t>
              </a:r>
              <a:endParaRPr sz="2800" dirty="0">
                <a:latin typeface="Calibri"/>
                <a:cs typeface="Calibri"/>
              </a:endParaRPr>
            </a:p>
          </p:txBody>
        </p:sp>
        <p:sp>
          <p:nvSpPr>
            <p:cNvPr id="236" name="object 236"/>
            <p:cNvSpPr txBox="1"/>
            <p:nvPr/>
          </p:nvSpPr>
          <p:spPr>
            <a:xfrm>
              <a:off x="6687085" y="3715905"/>
              <a:ext cx="1238885" cy="846386"/>
            </a:xfrm>
            <a:prstGeom prst="rect">
              <a:avLst/>
            </a:prstGeom>
          </p:spPr>
          <p:txBody>
            <a:bodyPr vert="horz" wrap="square" lIns="0" tIns="0" rIns="0" bIns="0" rtlCol="0">
              <a:spAutoFit/>
            </a:bodyPr>
            <a:lstStyle/>
            <a:p>
              <a:pPr marL="12700" marR="5080" indent="190500">
                <a:lnSpc>
                  <a:spcPts val="3300"/>
                </a:lnSpc>
              </a:pPr>
              <a:r>
                <a:rPr sz="2800" dirty="0">
                  <a:solidFill>
                    <a:srgbClr val="534239"/>
                  </a:solidFill>
                  <a:latin typeface="Calibri"/>
                  <a:cs typeface="Calibri"/>
                </a:rPr>
                <a:t>Policy gradient</a:t>
              </a:r>
              <a:endParaRPr sz="2800">
                <a:latin typeface="Calibri"/>
                <a:cs typeface="Calibri"/>
              </a:endParaRPr>
            </a:p>
          </p:txBody>
        </p:sp>
        <p:sp>
          <p:nvSpPr>
            <p:cNvPr id="237" name="object 237"/>
            <p:cNvSpPr/>
            <p:nvPr/>
          </p:nvSpPr>
          <p:spPr>
            <a:xfrm>
              <a:off x="8468820" y="2631826"/>
              <a:ext cx="358775" cy="262255"/>
            </a:xfrm>
            <a:custGeom>
              <a:avLst/>
              <a:gdLst/>
              <a:ahLst/>
              <a:cxnLst/>
              <a:rect l="l" t="t" r="r" b="b"/>
              <a:pathLst>
                <a:path w="358775" h="262255">
                  <a:moveTo>
                    <a:pt x="358593" y="0"/>
                  </a:moveTo>
                  <a:lnTo>
                    <a:pt x="0" y="261699"/>
                  </a:lnTo>
                </a:path>
              </a:pathLst>
            </a:custGeom>
            <a:ln w="25399">
              <a:solidFill>
                <a:srgbClr val="816226"/>
              </a:solidFill>
            </a:ln>
          </p:spPr>
          <p:txBody>
            <a:bodyPr wrap="square" lIns="0" tIns="0" rIns="0" bIns="0" rtlCol="0"/>
            <a:lstStyle/>
            <a:p>
              <a:endParaRPr/>
            </a:p>
          </p:txBody>
        </p:sp>
        <p:sp>
          <p:nvSpPr>
            <p:cNvPr id="238" name="object 238"/>
            <p:cNvSpPr/>
            <p:nvPr/>
          </p:nvSpPr>
          <p:spPr>
            <a:xfrm>
              <a:off x="8640236" y="2718794"/>
              <a:ext cx="274320" cy="346710"/>
            </a:xfrm>
            <a:custGeom>
              <a:avLst/>
              <a:gdLst/>
              <a:ahLst/>
              <a:cxnLst/>
              <a:rect l="l" t="t" r="r" b="b"/>
              <a:pathLst>
                <a:path w="274320" h="346710">
                  <a:moveTo>
                    <a:pt x="274145" y="0"/>
                  </a:moveTo>
                  <a:lnTo>
                    <a:pt x="0" y="346148"/>
                  </a:lnTo>
                </a:path>
              </a:pathLst>
            </a:custGeom>
            <a:ln w="25399">
              <a:solidFill>
                <a:srgbClr val="816226"/>
              </a:solidFill>
            </a:ln>
          </p:spPr>
          <p:txBody>
            <a:bodyPr wrap="square" lIns="0" tIns="0" rIns="0" bIns="0" rtlCol="0"/>
            <a:lstStyle/>
            <a:p>
              <a:endParaRPr/>
            </a:p>
          </p:txBody>
        </p:sp>
        <p:sp>
          <p:nvSpPr>
            <p:cNvPr id="239" name="object 239"/>
            <p:cNvSpPr/>
            <p:nvPr/>
          </p:nvSpPr>
          <p:spPr>
            <a:xfrm>
              <a:off x="8914381" y="2718793"/>
              <a:ext cx="231140" cy="0"/>
            </a:xfrm>
            <a:custGeom>
              <a:avLst/>
              <a:gdLst/>
              <a:ahLst/>
              <a:cxnLst/>
              <a:rect l="l" t="t" r="r" b="b"/>
              <a:pathLst>
                <a:path w="231140">
                  <a:moveTo>
                    <a:pt x="0" y="0"/>
                  </a:moveTo>
                  <a:lnTo>
                    <a:pt x="231046" y="0"/>
                  </a:lnTo>
                </a:path>
              </a:pathLst>
            </a:custGeom>
            <a:ln w="35881">
              <a:solidFill>
                <a:srgbClr val="B38939"/>
              </a:solidFill>
            </a:ln>
          </p:spPr>
          <p:txBody>
            <a:bodyPr wrap="square" lIns="0" tIns="0" rIns="0" bIns="0" rtlCol="0"/>
            <a:lstStyle/>
            <a:p>
              <a:endParaRPr/>
            </a:p>
          </p:txBody>
        </p:sp>
        <p:sp>
          <p:nvSpPr>
            <p:cNvPr id="240" name="object 240"/>
            <p:cNvSpPr/>
            <p:nvPr/>
          </p:nvSpPr>
          <p:spPr>
            <a:xfrm>
              <a:off x="8827412" y="2614520"/>
              <a:ext cx="318135" cy="86995"/>
            </a:xfrm>
            <a:custGeom>
              <a:avLst/>
              <a:gdLst/>
              <a:ahLst/>
              <a:cxnLst/>
              <a:rect l="l" t="t" r="r" b="b"/>
              <a:pathLst>
                <a:path w="318134" h="86994">
                  <a:moveTo>
                    <a:pt x="231046" y="0"/>
                  </a:moveTo>
                  <a:lnTo>
                    <a:pt x="0" y="0"/>
                  </a:lnTo>
                  <a:lnTo>
                    <a:pt x="86969" y="86968"/>
                  </a:lnTo>
                  <a:lnTo>
                    <a:pt x="318015" y="86968"/>
                  </a:lnTo>
                  <a:lnTo>
                    <a:pt x="231046" y="0"/>
                  </a:lnTo>
                  <a:close/>
                </a:path>
              </a:pathLst>
            </a:custGeom>
            <a:solidFill>
              <a:srgbClr val="96732E"/>
            </a:solidFill>
          </p:spPr>
          <p:txBody>
            <a:bodyPr wrap="square" lIns="0" tIns="0" rIns="0" bIns="0" rtlCol="0"/>
            <a:lstStyle/>
            <a:p>
              <a:endParaRPr/>
            </a:p>
          </p:txBody>
        </p:sp>
        <p:sp>
          <p:nvSpPr>
            <p:cNvPr id="241" name="object 241"/>
            <p:cNvSpPr/>
            <p:nvPr/>
          </p:nvSpPr>
          <p:spPr>
            <a:xfrm>
              <a:off x="8827412" y="2614519"/>
              <a:ext cx="86995" cy="121920"/>
            </a:xfrm>
            <a:custGeom>
              <a:avLst/>
              <a:gdLst/>
              <a:ahLst/>
              <a:cxnLst/>
              <a:rect l="l" t="t" r="r" b="b"/>
              <a:pathLst>
                <a:path w="86995" h="121919">
                  <a:moveTo>
                    <a:pt x="0" y="0"/>
                  </a:moveTo>
                  <a:lnTo>
                    <a:pt x="0" y="34611"/>
                  </a:lnTo>
                  <a:lnTo>
                    <a:pt x="86969" y="121579"/>
                  </a:lnTo>
                  <a:lnTo>
                    <a:pt x="86969" y="86968"/>
                  </a:lnTo>
                  <a:lnTo>
                    <a:pt x="0" y="0"/>
                  </a:lnTo>
                  <a:close/>
                </a:path>
              </a:pathLst>
            </a:custGeom>
            <a:solidFill>
              <a:srgbClr val="C3A268"/>
            </a:solidFill>
          </p:spPr>
          <p:txBody>
            <a:bodyPr wrap="square" lIns="0" tIns="0" rIns="0" bIns="0" rtlCol="0"/>
            <a:lstStyle/>
            <a:p>
              <a:endParaRPr/>
            </a:p>
          </p:txBody>
        </p:sp>
        <p:sp>
          <p:nvSpPr>
            <p:cNvPr id="242" name="object 242"/>
            <p:cNvSpPr/>
            <p:nvPr/>
          </p:nvSpPr>
          <p:spPr>
            <a:xfrm>
              <a:off x="8827412" y="2614519"/>
              <a:ext cx="318135" cy="121920"/>
            </a:xfrm>
            <a:custGeom>
              <a:avLst/>
              <a:gdLst/>
              <a:ahLst/>
              <a:cxnLst/>
              <a:rect l="l" t="t" r="r" b="b"/>
              <a:pathLst>
                <a:path w="318134" h="121919">
                  <a:moveTo>
                    <a:pt x="86969" y="121579"/>
                  </a:moveTo>
                  <a:lnTo>
                    <a:pt x="0" y="34610"/>
                  </a:lnTo>
                  <a:lnTo>
                    <a:pt x="0" y="0"/>
                  </a:lnTo>
                  <a:lnTo>
                    <a:pt x="231045" y="0"/>
                  </a:lnTo>
                  <a:lnTo>
                    <a:pt x="318014" y="86968"/>
                  </a:lnTo>
                  <a:lnTo>
                    <a:pt x="318014" y="121579"/>
                  </a:lnTo>
                  <a:lnTo>
                    <a:pt x="86969" y="121579"/>
                  </a:lnTo>
                  <a:close/>
                </a:path>
              </a:pathLst>
            </a:custGeom>
            <a:ln w="9524">
              <a:solidFill>
                <a:srgbClr val="816226"/>
              </a:solidFill>
            </a:ln>
          </p:spPr>
          <p:txBody>
            <a:bodyPr wrap="square" lIns="0" tIns="0" rIns="0" bIns="0" rtlCol="0"/>
            <a:lstStyle/>
            <a:p>
              <a:endParaRPr/>
            </a:p>
          </p:txBody>
        </p:sp>
        <p:sp>
          <p:nvSpPr>
            <p:cNvPr id="243" name="object 243"/>
            <p:cNvSpPr/>
            <p:nvPr/>
          </p:nvSpPr>
          <p:spPr>
            <a:xfrm>
              <a:off x="8827412" y="2614519"/>
              <a:ext cx="86995" cy="121920"/>
            </a:xfrm>
            <a:custGeom>
              <a:avLst/>
              <a:gdLst/>
              <a:ahLst/>
              <a:cxnLst/>
              <a:rect l="l" t="t" r="r" b="b"/>
              <a:pathLst>
                <a:path w="86995" h="121919">
                  <a:moveTo>
                    <a:pt x="86969" y="121579"/>
                  </a:moveTo>
                  <a:lnTo>
                    <a:pt x="86969" y="86968"/>
                  </a:lnTo>
                  <a:lnTo>
                    <a:pt x="0" y="0"/>
                  </a:lnTo>
                </a:path>
              </a:pathLst>
            </a:custGeom>
            <a:ln w="9524">
              <a:solidFill>
                <a:srgbClr val="816226"/>
              </a:solidFill>
            </a:ln>
          </p:spPr>
          <p:txBody>
            <a:bodyPr wrap="square" lIns="0" tIns="0" rIns="0" bIns="0" rtlCol="0"/>
            <a:lstStyle/>
            <a:p>
              <a:endParaRPr/>
            </a:p>
          </p:txBody>
        </p:sp>
        <p:sp>
          <p:nvSpPr>
            <p:cNvPr id="244" name="object 244"/>
            <p:cNvSpPr/>
            <p:nvPr/>
          </p:nvSpPr>
          <p:spPr>
            <a:xfrm>
              <a:off x="8914380" y="2701488"/>
              <a:ext cx="231140" cy="0"/>
            </a:xfrm>
            <a:custGeom>
              <a:avLst/>
              <a:gdLst/>
              <a:ahLst/>
              <a:cxnLst/>
              <a:rect l="l" t="t" r="r" b="b"/>
              <a:pathLst>
                <a:path w="231140">
                  <a:moveTo>
                    <a:pt x="0" y="0"/>
                  </a:moveTo>
                  <a:lnTo>
                    <a:pt x="231045" y="0"/>
                  </a:lnTo>
                </a:path>
              </a:pathLst>
            </a:custGeom>
            <a:ln w="9524">
              <a:solidFill>
                <a:srgbClr val="816226"/>
              </a:solidFill>
            </a:ln>
          </p:spPr>
          <p:txBody>
            <a:bodyPr wrap="square" lIns="0" tIns="0" rIns="0" bIns="0" rtlCol="0"/>
            <a:lstStyle/>
            <a:p>
              <a:endParaRPr/>
            </a:p>
          </p:txBody>
        </p:sp>
        <p:sp>
          <p:nvSpPr>
            <p:cNvPr id="245" name="object 245"/>
            <p:cNvSpPr/>
            <p:nvPr/>
          </p:nvSpPr>
          <p:spPr>
            <a:xfrm>
              <a:off x="9145427" y="2718794"/>
              <a:ext cx="327660" cy="346710"/>
            </a:xfrm>
            <a:custGeom>
              <a:avLst/>
              <a:gdLst/>
              <a:ahLst/>
              <a:cxnLst/>
              <a:rect l="l" t="t" r="r" b="b"/>
              <a:pathLst>
                <a:path w="327659" h="346710">
                  <a:moveTo>
                    <a:pt x="0" y="0"/>
                  </a:moveTo>
                  <a:lnTo>
                    <a:pt x="327228" y="346148"/>
                  </a:lnTo>
                </a:path>
              </a:pathLst>
            </a:custGeom>
            <a:ln w="25399">
              <a:solidFill>
                <a:srgbClr val="816226"/>
              </a:solidFill>
            </a:ln>
          </p:spPr>
          <p:txBody>
            <a:bodyPr wrap="square" lIns="0" tIns="0" rIns="0" bIns="0" rtlCol="0"/>
            <a:lstStyle/>
            <a:p>
              <a:endParaRPr/>
            </a:p>
          </p:txBody>
        </p:sp>
        <p:sp>
          <p:nvSpPr>
            <p:cNvPr id="246" name="object 246"/>
            <p:cNvSpPr/>
            <p:nvPr/>
          </p:nvSpPr>
          <p:spPr>
            <a:xfrm>
              <a:off x="9145428" y="2718794"/>
              <a:ext cx="135255" cy="175260"/>
            </a:xfrm>
            <a:custGeom>
              <a:avLst/>
              <a:gdLst/>
              <a:ahLst/>
              <a:cxnLst/>
              <a:rect l="l" t="t" r="r" b="b"/>
              <a:pathLst>
                <a:path w="135254" h="175260">
                  <a:moveTo>
                    <a:pt x="0" y="0"/>
                  </a:moveTo>
                  <a:lnTo>
                    <a:pt x="134956" y="174733"/>
                  </a:lnTo>
                </a:path>
              </a:pathLst>
            </a:custGeom>
            <a:ln w="25399">
              <a:solidFill>
                <a:srgbClr val="816226"/>
              </a:solidFill>
            </a:ln>
          </p:spPr>
          <p:txBody>
            <a:bodyPr wrap="square" lIns="0" tIns="0" rIns="0" bIns="0" rtlCol="0"/>
            <a:lstStyle/>
            <a:p>
              <a:endParaRPr/>
            </a:p>
          </p:txBody>
        </p:sp>
        <p:sp>
          <p:nvSpPr>
            <p:cNvPr id="247" name="object 247"/>
            <p:cNvSpPr/>
            <p:nvPr/>
          </p:nvSpPr>
          <p:spPr>
            <a:xfrm>
              <a:off x="5413664" y="2994582"/>
              <a:ext cx="1241425" cy="549910"/>
            </a:xfrm>
            <a:custGeom>
              <a:avLst/>
              <a:gdLst/>
              <a:ahLst/>
              <a:cxnLst/>
              <a:rect l="l" t="t" r="r" b="b"/>
              <a:pathLst>
                <a:path w="1241425" h="549910">
                  <a:moveTo>
                    <a:pt x="966190" y="0"/>
                  </a:moveTo>
                  <a:lnTo>
                    <a:pt x="966190" y="137472"/>
                  </a:lnTo>
                  <a:lnTo>
                    <a:pt x="0" y="137472"/>
                  </a:lnTo>
                  <a:lnTo>
                    <a:pt x="0" y="412415"/>
                  </a:lnTo>
                  <a:lnTo>
                    <a:pt x="966190" y="412415"/>
                  </a:lnTo>
                  <a:lnTo>
                    <a:pt x="966190" y="549888"/>
                  </a:lnTo>
                  <a:lnTo>
                    <a:pt x="1241134" y="274944"/>
                  </a:lnTo>
                  <a:lnTo>
                    <a:pt x="966190" y="0"/>
                  </a:lnTo>
                  <a:close/>
                </a:path>
              </a:pathLst>
            </a:custGeom>
            <a:solidFill>
              <a:srgbClr val="B38939"/>
            </a:solidFill>
          </p:spPr>
          <p:txBody>
            <a:bodyPr wrap="square" lIns="0" tIns="0" rIns="0" bIns="0" rtlCol="0"/>
            <a:lstStyle/>
            <a:p>
              <a:endParaRPr/>
            </a:p>
          </p:txBody>
        </p:sp>
        <p:sp>
          <p:nvSpPr>
            <p:cNvPr id="248" name="object 248"/>
            <p:cNvSpPr/>
            <p:nvPr/>
          </p:nvSpPr>
          <p:spPr>
            <a:xfrm>
              <a:off x="6043644" y="3606226"/>
              <a:ext cx="1144905" cy="1949450"/>
            </a:xfrm>
            <a:custGeom>
              <a:avLst/>
              <a:gdLst/>
              <a:ahLst/>
              <a:cxnLst/>
              <a:rect l="l" t="t" r="r" b="b"/>
              <a:pathLst>
                <a:path w="1144904" h="1949450">
                  <a:moveTo>
                    <a:pt x="1050404" y="1830181"/>
                  </a:moveTo>
                  <a:lnTo>
                    <a:pt x="951910" y="1830181"/>
                  </a:lnTo>
                  <a:lnTo>
                    <a:pt x="996794" y="1948936"/>
                  </a:lnTo>
                  <a:lnTo>
                    <a:pt x="1050404" y="1830181"/>
                  </a:lnTo>
                  <a:close/>
                </a:path>
                <a:path w="1144904" h="1949450">
                  <a:moveTo>
                    <a:pt x="803065" y="0"/>
                  </a:moveTo>
                  <a:lnTo>
                    <a:pt x="328040" y="179537"/>
                  </a:lnTo>
                  <a:lnTo>
                    <a:pt x="289676" y="195837"/>
                  </a:lnTo>
                  <a:lnTo>
                    <a:pt x="253339" y="214876"/>
                  </a:lnTo>
                  <a:lnTo>
                    <a:pt x="219104" y="236488"/>
                  </a:lnTo>
                  <a:lnTo>
                    <a:pt x="187049" y="260502"/>
                  </a:lnTo>
                  <a:lnTo>
                    <a:pt x="157248" y="286751"/>
                  </a:lnTo>
                  <a:lnTo>
                    <a:pt x="129779" y="315067"/>
                  </a:lnTo>
                  <a:lnTo>
                    <a:pt x="104716" y="345280"/>
                  </a:lnTo>
                  <a:lnTo>
                    <a:pt x="82137" y="377222"/>
                  </a:lnTo>
                  <a:lnTo>
                    <a:pt x="62117" y="410726"/>
                  </a:lnTo>
                  <a:lnTo>
                    <a:pt x="44733" y="445621"/>
                  </a:lnTo>
                  <a:lnTo>
                    <a:pt x="30059" y="481741"/>
                  </a:lnTo>
                  <a:lnTo>
                    <a:pt x="18173" y="518916"/>
                  </a:lnTo>
                  <a:lnTo>
                    <a:pt x="9151" y="556978"/>
                  </a:lnTo>
                  <a:lnTo>
                    <a:pt x="3067" y="595759"/>
                  </a:lnTo>
                  <a:lnTo>
                    <a:pt x="0" y="635090"/>
                  </a:lnTo>
                  <a:lnTo>
                    <a:pt x="23" y="674802"/>
                  </a:lnTo>
                  <a:lnTo>
                    <a:pt x="3215" y="714728"/>
                  </a:lnTo>
                  <a:lnTo>
                    <a:pt x="9649" y="754699"/>
                  </a:lnTo>
                  <a:lnTo>
                    <a:pt x="19404" y="794545"/>
                  </a:lnTo>
                  <a:lnTo>
                    <a:pt x="32554" y="834100"/>
                  </a:lnTo>
                  <a:lnTo>
                    <a:pt x="297347" y="1534694"/>
                  </a:lnTo>
                  <a:lnTo>
                    <a:pt x="313646" y="1573058"/>
                  </a:lnTo>
                  <a:lnTo>
                    <a:pt x="332686" y="1609396"/>
                  </a:lnTo>
                  <a:lnTo>
                    <a:pt x="354297" y="1643630"/>
                  </a:lnTo>
                  <a:lnTo>
                    <a:pt x="378312" y="1675686"/>
                  </a:lnTo>
                  <a:lnTo>
                    <a:pt x="404561" y="1705486"/>
                  </a:lnTo>
                  <a:lnTo>
                    <a:pt x="432876" y="1732956"/>
                  </a:lnTo>
                  <a:lnTo>
                    <a:pt x="463090" y="1758018"/>
                  </a:lnTo>
                  <a:lnTo>
                    <a:pt x="495032" y="1780597"/>
                  </a:lnTo>
                  <a:lnTo>
                    <a:pt x="528535" y="1800617"/>
                  </a:lnTo>
                  <a:lnTo>
                    <a:pt x="563431" y="1818002"/>
                  </a:lnTo>
                  <a:lnTo>
                    <a:pt x="599551" y="1832675"/>
                  </a:lnTo>
                  <a:lnTo>
                    <a:pt x="636726" y="1844561"/>
                  </a:lnTo>
                  <a:lnTo>
                    <a:pt x="674788" y="1853584"/>
                  </a:lnTo>
                  <a:lnTo>
                    <a:pt x="713569" y="1859667"/>
                  </a:lnTo>
                  <a:lnTo>
                    <a:pt x="752900" y="1862735"/>
                  </a:lnTo>
                  <a:lnTo>
                    <a:pt x="792612" y="1862712"/>
                  </a:lnTo>
                  <a:lnTo>
                    <a:pt x="832538" y="1859521"/>
                  </a:lnTo>
                  <a:lnTo>
                    <a:pt x="872509" y="1853086"/>
                  </a:lnTo>
                  <a:lnTo>
                    <a:pt x="912355" y="1843331"/>
                  </a:lnTo>
                  <a:lnTo>
                    <a:pt x="951910" y="1830181"/>
                  </a:lnTo>
                  <a:lnTo>
                    <a:pt x="1050404" y="1830181"/>
                  </a:lnTo>
                  <a:lnTo>
                    <a:pt x="1144538" y="1621656"/>
                  </a:lnTo>
                  <a:lnTo>
                    <a:pt x="1116382" y="1608946"/>
                  </a:lnTo>
                  <a:lnTo>
                    <a:pt x="762635" y="1608946"/>
                  </a:lnTo>
                  <a:lnTo>
                    <a:pt x="742970" y="1607412"/>
                  </a:lnTo>
                  <a:lnTo>
                    <a:pt x="704548" y="1599859"/>
                  </a:lnTo>
                  <a:lnTo>
                    <a:pt x="667901" y="1586579"/>
                  </a:lnTo>
                  <a:lnTo>
                    <a:pt x="633701" y="1567876"/>
                  </a:lnTo>
                  <a:lnTo>
                    <a:pt x="602623" y="1544055"/>
                  </a:lnTo>
                  <a:lnTo>
                    <a:pt x="575341" y="1515420"/>
                  </a:lnTo>
                  <a:lnTo>
                    <a:pt x="552528" y="1482275"/>
                  </a:lnTo>
                  <a:lnTo>
                    <a:pt x="534858" y="1444924"/>
                  </a:lnTo>
                  <a:lnTo>
                    <a:pt x="270066" y="744330"/>
                  </a:lnTo>
                  <a:lnTo>
                    <a:pt x="258614" y="704629"/>
                  </a:lnTo>
                  <a:lnTo>
                    <a:pt x="253801" y="664681"/>
                  </a:lnTo>
                  <a:lnTo>
                    <a:pt x="253789" y="644825"/>
                  </a:lnTo>
                  <a:lnTo>
                    <a:pt x="255323" y="625160"/>
                  </a:lnTo>
                  <a:lnTo>
                    <a:pt x="262876" y="586738"/>
                  </a:lnTo>
                  <a:lnTo>
                    <a:pt x="276156" y="550091"/>
                  </a:lnTo>
                  <a:lnTo>
                    <a:pt x="294859" y="515891"/>
                  </a:lnTo>
                  <a:lnTo>
                    <a:pt x="318679" y="484813"/>
                  </a:lnTo>
                  <a:lnTo>
                    <a:pt x="347314" y="457531"/>
                  </a:lnTo>
                  <a:lnTo>
                    <a:pt x="380459" y="434718"/>
                  </a:lnTo>
                  <a:lnTo>
                    <a:pt x="417810" y="417048"/>
                  </a:lnTo>
                  <a:lnTo>
                    <a:pt x="892835" y="237512"/>
                  </a:lnTo>
                  <a:lnTo>
                    <a:pt x="803065" y="0"/>
                  </a:lnTo>
                  <a:close/>
                </a:path>
                <a:path w="1144904" h="1949450">
                  <a:moveTo>
                    <a:pt x="817257" y="1473912"/>
                  </a:moveTo>
                  <a:lnTo>
                    <a:pt x="862141" y="1592668"/>
                  </a:lnTo>
                  <a:lnTo>
                    <a:pt x="842364" y="1599244"/>
                  </a:lnTo>
                  <a:lnTo>
                    <a:pt x="822440" y="1604121"/>
                  </a:lnTo>
                  <a:lnTo>
                    <a:pt x="802455" y="1607338"/>
                  </a:lnTo>
                  <a:lnTo>
                    <a:pt x="782492" y="1608934"/>
                  </a:lnTo>
                  <a:lnTo>
                    <a:pt x="762635" y="1608946"/>
                  </a:lnTo>
                  <a:lnTo>
                    <a:pt x="1116382" y="1608946"/>
                  </a:lnTo>
                  <a:lnTo>
                    <a:pt x="817257" y="1473912"/>
                  </a:lnTo>
                  <a:close/>
                </a:path>
              </a:pathLst>
            </a:custGeom>
            <a:solidFill>
              <a:srgbClr val="B38939"/>
            </a:solidFill>
          </p:spPr>
          <p:txBody>
            <a:bodyPr wrap="square" lIns="0" tIns="0" rIns="0" bIns="0" rtlCol="0"/>
            <a:lstStyle/>
            <a:p>
              <a:endParaRPr/>
            </a:p>
          </p:txBody>
        </p:sp>
        <p:sp>
          <p:nvSpPr>
            <p:cNvPr id="249" name="object 249"/>
            <p:cNvSpPr txBox="1"/>
            <p:nvPr/>
          </p:nvSpPr>
          <p:spPr>
            <a:xfrm>
              <a:off x="2531247" y="1428314"/>
              <a:ext cx="1062990" cy="1215269"/>
            </a:xfrm>
            <a:prstGeom prst="rect">
              <a:avLst/>
            </a:prstGeom>
          </p:spPr>
          <p:txBody>
            <a:bodyPr vert="horz" wrap="square" lIns="0" tIns="0" rIns="0" bIns="0" rtlCol="0">
              <a:spAutoFit/>
            </a:bodyPr>
            <a:lstStyle/>
            <a:p>
              <a:pPr marL="113664" marR="5080" indent="-101600">
                <a:lnSpc>
                  <a:spcPts val="3300"/>
                </a:lnSpc>
              </a:pPr>
              <a:r>
                <a:rPr sz="2800" dirty="0">
                  <a:solidFill>
                    <a:srgbClr val="534239"/>
                  </a:solidFill>
                  <a:latin typeface="Calibri"/>
                  <a:cs typeface="Calibri"/>
                </a:rPr>
                <a:t>Rollout policy</a:t>
              </a:r>
              <a:endParaRPr sz="2800" dirty="0">
                <a:latin typeface="Calibri"/>
                <a:cs typeface="Calibri"/>
              </a:endParaRPr>
            </a:p>
            <a:p>
              <a:pPr marL="431165">
                <a:lnSpc>
                  <a:spcPts val="2775"/>
                </a:lnSpc>
              </a:pPr>
              <a:r>
                <a:rPr sz="2750" i="1" dirty="0">
                  <a:latin typeface="Bodoni MT"/>
                  <a:cs typeface="Bodoni MT"/>
                </a:rPr>
                <a:t>p</a:t>
              </a:r>
              <a:r>
                <a:rPr lang="fr-CA" sz="2850" i="1" baseline="-11695" dirty="0">
                  <a:latin typeface="Symbol" panose="05050102010706020507" pitchFamily="18" charset="2"/>
                  <a:cs typeface="DejaVu Sans"/>
                </a:rPr>
                <a:t>p</a:t>
              </a:r>
              <a:endParaRPr sz="2850" baseline="-11695" dirty="0">
                <a:latin typeface="Symbol" panose="05050102010706020507" pitchFamily="18" charset="2"/>
                <a:cs typeface="DejaVu Sans"/>
              </a:endParaRPr>
            </a:p>
          </p:txBody>
        </p:sp>
        <p:sp>
          <p:nvSpPr>
            <p:cNvPr id="250" name="object 250"/>
            <p:cNvSpPr txBox="1"/>
            <p:nvPr/>
          </p:nvSpPr>
          <p:spPr>
            <a:xfrm>
              <a:off x="4004928" y="1426183"/>
              <a:ext cx="1268095" cy="1191895"/>
            </a:xfrm>
            <a:prstGeom prst="rect">
              <a:avLst/>
            </a:prstGeom>
          </p:spPr>
          <p:txBody>
            <a:bodyPr vert="horz" wrap="square" lIns="0" tIns="0" rIns="0" bIns="0" rtlCol="0">
              <a:spAutoFit/>
            </a:bodyPr>
            <a:lstStyle/>
            <a:p>
              <a:pPr marL="12700" marR="5080" algn="ctr">
                <a:lnSpc>
                  <a:spcPct val="91600"/>
                </a:lnSpc>
              </a:pPr>
              <a:r>
                <a:rPr sz="2800" dirty="0">
                  <a:solidFill>
                    <a:srgbClr val="534239"/>
                  </a:solidFill>
                  <a:latin typeface="Calibri"/>
                  <a:cs typeface="Calibri"/>
                </a:rPr>
                <a:t>SL policy network </a:t>
              </a:r>
              <a:r>
                <a:rPr sz="2750" i="1" dirty="0">
                  <a:latin typeface="Bodoni MT"/>
                  <a:cs typeface="Bodoni MT"/>
                </a:rPr>
                <a:t>p</a:t>
              </a:r>
              <a:r>
                <a:rPr lang="fr-CA" sz="2850" i="1" baseline="-11695" dirty="0">
                  <a:latin typeface="Symbol" panose="05050102010706020507" pitchFamily="18" charset="2"/>
                  <a:cs typeface="Lucida Sans"/>
                </a:rPr>
                <a:t>s</a:t>
              </a:r>
              <a:endParaRPr sz="2850" baseline="-11695" dirty="0">
                <a:latin typeface="Symbol" panose="05050102010706020507" pitchFamily="18" charset="2"/>
                <a:cs typeface="Lucida Sans"/>
              </a:endParaRPr>
            </a:p>
          </p:txBody>
        </p:sp>
        <p:sp>
          <p:nvSpPr>
            <p:cNvPr id="251" name="object 251"/>
            <p:cNvSpPr txBox="1"/>
            <p:nvPr/>
          </p:nvSpPr>
          <p:spPr>
            <a:xfrm>
              <a:off x="6664389" y="1429973"/>
              <a:ext cx="1297305" cy="1157561"/>
            </a:xfrm>
            <a:prstGeom prst="rect">
              <a:avLst/>
            </a:prstGeom>
          </p:spPr>
          <p:txBody>
            <a:bodyPr vert="horz" wrap="square" lIns="0" tIns="0" rIns="0" bIns="0" rtlCol="0">
              <a:spAutoFit/>
            </a:bodyPr>
            <a:lstStyle/>
            <a:p>
              <a:pPr marL="38100" marR="5080" indent="-25400">
                <a:lnSpc>
                  <a:spcPts val="3300"/>
                </a:lnSpc>
              </a:pPr>
              <a:r>
                <a:rPr sz="2800" dirty="0">
                  <a:solidFill>
                    <a:srgbClr val="534239"/>
                  </a:solidFill>
                  <a:latin typeface="Calibri"/>
                  <a:cs typeface="Calibri"/>
                </a:rPr>
                <a:t>RL policy network</a:t>
              </a:r>
              <a:endParaRPr sz="2800" dirty="0">
                <a:latin typeface="Calibri"/>
                <a:cs typeface="Calibri"/>
              </a:endParaRPr>
            </a:p>
            <a:p>
              <a:pPr marL="651510">
                <a:lnSpc>
                  <a:spcPts val="2200"/>
                </a:lnSpc>
              </a:pPr>
              <a:r>
                <a:rPr sz="2750" i="1" dirty="0">
                  <a:latin typeface="Bodoni MT"/>
                  <a:cs typeface="Bodoni MT"/>
                </a:rPr>
                <a:t>p</a:t>
              </a:r>
              <a:r>
                <a:rPr lang="fr-CA" sz="2850" i="1" baseline="-11695" dirty="0">
                  <a:latin typeface="Symbol" panose="05050102010706020507" pitchFamily="18" charset="2"/>
                  <a:cs typeface="DejaVu Sans"/>
                </a:rPr>
                <a:t>r</a:t>
              </a:r>
              <a:endParaRPr sz="2850" baseline="-11695" dirty="0">
                <a:latin typeface="DejaVu Sans"/>
                <a:cs typeface="DejaVu Sans"/>
              </a:endParaRPr>
            </a:p>
          </p:txBody>
        </p:sp>
        <p:sp>
          <p:nvSpPr>
            <p:cNvPr id="252" name="object 252"/>
            <p:cNvSpPr txBox="1"/>
            <p:nvPr/>
          </p:nvSpPr>
          <p:spPr>
            <a:xfrm>
              <a:off x="8432537" y="1429973"/>
              <a:ext cx="1235710" cy="1141095"/>
            </a:xfrm>
            <a:prstGeom prst="rect">
              <a:avLst/>
            </a:prstGeom>
          </p:spPr>
          <p:txBody>
            <a:bodyPr vert="horz" wrap="square" lIns="0" tIns="0" rIns="0" bIns="0" rtlCol="0">
              <a:spAutoFit/>
            </a:bodyPr>
            <a:lstStyle/>
            <a:p>
              <a:pPr marL="12065" marR="5080" indent="13335" algn="ctr">
                <a:lnSpc>
                  <a:spcPts val="3300"/>
                </a:lnSpc>
              </a:pPr>
              <a:r>
                <a:rPr sz="2800" dirty="0">
                  <a:solidFill>
                    <a:srgbClr val="534239"/>
                  </a:solidFill>
                  <a:latin typeface="Calibri"/>
                  <a:cs typeface="Calibri"/>
                </a:rPr>
                <a:t>Value network</a:t>
              </a:r>
              <a:endParaRPr sz="2800" dirty="0">
                <a:latin typeface="Calibri"/>
                <a:cs typeface="Calibri"/>
              </a:endParaRPr>
            </a:p>
            <a:p>
              <a:pPr marL="113030" algn="ctr">
                <a:lnSpc>
                  <a:spcPts val="2295"/>
                </a:lnSpc>
              </a:pPr>
              <a:r>
                <a:rPr sz="2750" i="1" dirty="0" smtClean="0">
                  <a:latin typeface="Times New Roman" panose="02020603050405020304" pitchFamily="18" charset="0"/>
                  <a:cs typeface="Times New Roman" panose="02020603050405020304" pitchFamily="18" charset="0"/>
                </a:rPr>
                <a:t>v</a:t>
              </a:r>
              <a:r>
                <a:rPr lang="el-GR" sz="2750" i="1" baseline="-25000" dirty="0" smtClean="0">
                  <a:latin typeface="Times New Roman" panose="02020603050405020304" pitchFamily="18" charset="0"/>
                  <a:cs typeface="Times New Roman" panose="02020603050405020304" pitchFamily="18" charset="0"/>
                </a:rPr>
                <a:t>θ</a:t>
              </a:r>
              <a:endParaRPr sz="2750" i="1" baseline="-25000" dirty="0">
                <a:latin typeface="Times New Roman" panose="02020603050405020304" pitchFamily="18" charset="0"/>
                <a:cs typeface="Times New Roman" panose="02020603050405020304" pitchFamily="18" charset="0"/>
              </a:endParaRPr>
            </a:p>
          </p:txBody>
        </p:sp>
        <p:sp>
          <p:nvSpPr>
            <p:cNvPr id="253" name="object 253"/>
            <p:cNvSpPr txBox="1"/>
            <p:nvPr/>
          </p:nvSpPr>
          <p:spPr>
            <a:xfrm>
              <a:off x="5633430" y="4581928"/>
              <a:ext cx="1381125" cy="846386"/>
            </a:xfrm>
            <a:prstGeom prst="rect">
              <a:avLst/>
            </a:prstGeom>
          </p:spPr>
          <p:txBody>
            <a:bodyPr vert="horz" wrap="square" lIns="0" tIns="0" rIns="0" bIns="0" rtlCol="0">
              <a:spAutoFit/>
            </a:bodyPr>
            <a:lstStyle/>
            <a:p>
              <a:pPr marL="367030" marR="5080" indent="-354965">
                <a:lnSpc>
                  <a:spcPts val="3300"/>
                </a:lnSpc>
              </a:pPr>
              <a:r>
                <a:rPr sz="2800" dirty="0">
                  <a:solidFill>
                    <a:srgbClr val="534239"/>
                  </a:solidFill>
                  <a:latin typeface="Calibri"/>
                  <a:cs typeface="Calibri"/>
                </a:rPr>
                <a:t>Generate data</a:t>
              </a:r>
              <a:endParaRPr sz="2800">
                <a:latin typeface="Calibri"/>
                <a:cs typeface="Calibri"/>
              </a:endParaRPr>
            </a:p>
          </p:txBody>
        </p:sp>
        <p:sp>
          <p:nvSpPr>
            <p:cNvPr id="254" name="object 254"/>
            <p:cNvSpPr txBox="1"/>
            <p:nvPr/>
          </p:nvSpPr>
          <p:spPr>
            <a:xfrm>
              <a:off x="5380278" y="2329576"/>
              <a:ext cx="1232535" cy="846386"/>
            </a:xfrm>
            <a:prstGeom prst="rect">
              <a:avLst/>
            </a:prstGeom>
          </p:spPr>
          <p:txBody>
            <a:bodyPr vert="horz" wrap="square" lIns="0" tIns="0" rIns="0" bIns="0" rtlCol="0">
              <a:spAutoFit/>
            </a:bodyPr>
            <a:lstStyle/>
            <a:p>
              <a:pPr marL="53340" marR="5080" indent="-41275">
                <a:lnSpc>
                  <a:spcPts val="3300"/>
                </a:lnSpc>
              </a:pPr>
              <a:r>
                <a:rPr sz="2800" dirty="0">
                  <a:solidFill>
                    <a:srgbClr val="534239"/>
                  </a:solidFill>
                  <a:latin typeface="Calibri"/>
                  <a:cs typeface="Calibri"/>
                </a:rPr>
                <a:t>IniIalize weights</a:t>
              </a:r>
              <a:endParaRPr sz="2800">
                <a:latin typeface="Calibri"/>
                <a:cs typeface="Calibri"/>
              </a:endParaRPr>
            </a:p>
          </p:txBody>
        </p:sp>
      </p:grpSp>
      <p:sp>
        <p:nvSpPr>
          <p:cNvPr id="256" name="object 249"/>
          <p:cNvSpPr txBox="1"/>
          <p:nvPr/>
        </p:nvSpPr>
        <p:spPr>
          <a:xfrm>
            <a:off x="480218" y="1319160"/>
            <a:ext cx="3501231" cy="5324535"/>
          </a:xfrm>
          <a:prstGeom prst="rect">
            <a:avLst/>
          </a:prstGeom>
        </p:spPr>
        <p:txBody>
          <a:bodyPr vert="horz" wrap="square" lIns="0" tIns="0" rIns="0" bIns="0" rtlCol="0">
            <a:spAutoFit/>
          </a:bodyPr>
          <a:lstStyle/>
          <a:p>
            <a:pPr marL="297814" marR="5080" indent="-285750">
              <a:buClr>
                <a:srgbClr val="0070C0"/>
              </a:buClr>
              <a:buFont typeface="Wingdings" panose="05000000000000000000" pitchFamily="2" charset="2"/>
              <a:buChar char="§"/>
            </a:pPr>
            <a:r>
              <a:rPr lang="fr-CA" sz="2000" i="1" dirty="0" smtClean="0">
                <a:cs typeface="Bodoni MT"/>
              </a:rPr>
              <a:t>P</a:t>
            </a:r>
            <a:r>
              <a:rPr lang="fr-CA" sz="2000" i="1" baseline="-11695" dirty="0" smtClean="0">
                <a:latin typeface="Symbol" panose="05050102010706020507" pitchFamily="18" charset="2"/>
                <a:cs typeface="DejaVu Sans"/>
              </a:rPr>
              <a:t>p  </a:t>
            </a:r>
            <a:r>
              <a:rPr lang="fr-CA" sz="2000" dirty="0" smtClean="0">
                <a:cs typeface="DejaVu Sans"/>
              </a:rPr>
              <a:t>accélère les simulations de jeu </a:t>
            </a:r>
            <a:r>
              <a:rPr lang="fr-CA" sz="2000" dirty="0" smtClean="0">
                <a:cs typeface="DejaVu Sans"/>
              </a:rPr>
              <a:t>à </a:t>
            </a:r>
            <a:r>
              <a:rPr lang="fr-CA" sz="2000" dirty="0" smtClean="0">
                <a:cs typeface="DejaVu Sans"/>
              </a:rPr>
              <a:t>l’étape </a:t>
            </a:r>
            <a:r>
              <a:rPr lang="fr-CA" sz="2000" dirty="0" smtClean="0">
                <a:cs typeface="DejaVu Sans"/>
              </a:rPr>
              <a:t>2 (réseau </a:t>
            </a:r>
            <a:r>
              <a:rPr lang="fr-CA" sz="2000" dirty="0" err="1" smtClean="0">
                <a:cs typeface="DejaVu Sans"/>
              </a:rPr>
              <a:t>softmax</a:t>
            </a:r>
            <a:r>
              <a:rPr lang="fr-CA" sz="2000" dirty="0" smtClean="0">
                <a:cs typeface="DejaVu Sans"/>
              </a:rPr>
              <a:t> </a:t>
            </a:r>
            <a:r>
              <a:rPr lang="fr-CA" sz="2000" dirty="0" err="1" smtClean="0">
                <a:cs typeface="DejaVu Sans"/>
              </a:rPr>
              <a:t>lineaire</a:t>
            </a:r>
            <a:r>
              <a:rPr lang="fr-CA" sz="2000" dirty="0" smtClean="0">
                <a:cs typeface="DejaVu Sans"/>
              </a:rPr>
              <a:t> </a:t>
            </a:r>
            <a:r>
              <a:rPr lang="fr-CA" sz="2000" dirty="0" smtClean="0">
                <a:cs typeface="DejaVu Sans"/>
              </a:rPr>
              <a:t>rapide)</a:t>
            </a:r>
          </a:p>
          <a:p>
            <a:pPr marL="297814" marR="5080" indent="-285750">
              <a:buClr>
                <a:srgbClr val="0070C0"/>
              </a:buClr>
              <a:buFont typeface="Wingdings" panose="05000000000000000000" pitchFamily="2" charset="2"/>
              <a:buChar char="§"/>
            </a:pPr>
            <a:r>
              <a:rPr lang="fr-CA" sz="2000" i="1" dirty="0" smtClean="0">
                <a:solidFill>
                  <a:prstClr val="black"/>
                </a:solidFill>
                <a:latin typeface="Trebuchet MS"/>
                <a:cs typeface="Trebuchet MS"/>
              </a:rPr>
              <a:t>v</a:t>
            </a:r>
            <a:r>
              <a:rPr lang="el-GR" sz="2000" i="1" baseline="-25000" dirty="0" smtClean="0">
                <a:latin typeface="Times New Roman" panose="02020603050405020304" pitchFamily="18" charset="0"/>
                <a:cs typeface="Times New Roman" panose="02020603050405020304" pitchFamily="18" charset="0"/>
              </a:rPr>
              <a:t>θ</a:t>
            </a:r>
            <a:r>
              <a:rPr lang="fr-CA" sz="2000" i="1" baseline="-25000" dirty="0" smtClean="0">
                <a:latin typeface="Times New Roman" panose="02020603050405020304" pitchFamily="18" charset="0"/>
                <a:cs typeface="Times New Roman" panose="02020603050405020304" pitchFamily="18" charset="0"/>
              </a:rPr>
              <a:t> </a:t>
            </a:r>
            <a:r>
              <a:rPr lang="fr-CA" sz="2000" dirty="0" smtClean="0">
                <a:latin typeface="Times New Roman" panose="02020603050405020304" pitchFamily="18" charset="0"/>
                <a:cs typeface="Times New Roman" panose="02020603050405020304" pitchFamily="18" charset="0"/>
              </a:rPr>
              <a:t>simplifie l’espace de </a:t>
            </a:r>
            <a:r>
              <a:rPr lang="fr-CA" sz="2000" dirty="0" err="1" smtClean="0">
                <a:latin typeface="Times New Roman" panose="02020603050405020304" pitchFamily="18" charset="0"/>
                <a:cs typeface="Times New Roman" panose="02020603050405020304" pitchFamily="18" charset="0"/>
              </a:rPr>
              <a:t>recherce</a:t>
            </a:r>
            <a:r>
              <a:rPr lang="fr-CA" sz="2000" dirty="0" smtClean="0">
                <a:latin typeface="Times New Roman" panose="02020603050405020304" pitchFamily="18" charset="0"/>
                <a:cs typeface="Times New Roman" panose="02020603050405020304" pitchFamily="18" charset="0"/>
              </a:rPr>
              <a:t> en évaluant le jeu global en non les actions </a:t>
            </a:r>
            <a:r>
              <a:rPr lang="fr-CA" sz="2000" dirty="0" err="1" smtClean="0">
                <a:latin typeface="Times New Roman" panose="02020603050405020304" pitchFamily="18" charset="0"/>
                <a:cs typeface="Times New Roman" panose="02020603050405020304" pitchFamily="18" charset="0"/>
              </a:rPr>
              <a:t>indviduelles</a:t>
            </a:r>
            <a:r>
              <a:rPr lang="fr-CA" sz="2000" dirty="0" smtClean="0">
                <a:latin typeface="Times New Roman" panose="02020603050405020304" pitchFamily="18" charset="0"/>
                <a:cs typeface="Times New Roman" panose="02020603050405020304" pitchFamily="18" charset="0"/>
              </a:rPr>
              <a:t> </a:t>
            </a:r>
            <a:endParaRPr lang="fr-CA" sz="2000" dirty="0" smtClean="0">
              <a:cs typeface="DejaVu Sans"/>
            </a:endParaRPr>
          </a:p>
          <a:p>
            <a:pPr marL="266700" marR="5080" indent="-255588">
              <a:buClr>
                <a:srgbClr val="0070C0"/>
              </a:buClr>
              <a:buFont typeface="Wingdings" panose="05000000000000000000" pitchFamily="2" charset="2"/>
              <a:buChar char="§"/>
            </a:pPr>
            <a:r>
              <a:rPr lang="fr-CA" sz="2000" dirty="0" smtClean="0">
                <a:cs typeface="DejaVu Sans"/>
              </a:rPr>
              <a:t> </a:t>
            </a:r>
            <a:r>
              <a:rPr lang="fr-CA" sz="2000" i="1" dirty="0">
                <a:cs typeface="Bodoni MT"/>
              </a:rPr>
              <a:t>P</a:t>
            </a:r>
            <a:r>
              <a:rPr lang="fr-CA" sz="2000" i="1" baseline="-11695" dirty="0" smtClean="0">
                <a:latin typeface="Symbol" panose="05050102010706020507" pitchFamily="18" charset="2"/>
                <a:cs typeface="Lucida Sans"/>
              </a:rPr>
              <a:t>s  </a:t>
            </a:r>
            <a:r>
              <a:rPr lang="fr-CA" sz="2000" dirty="0" smtClean="0">
                <a:cs typeface="DejaVu Sans"/>
              </a:rPr>
              <a:t>est </a:t>
            </a:r>
            <a:r>
              <a:rPr lang="fr-CA" sz="2000" dirty="0">
                <a:cs typeface="DejaVu Sans"/>
              </a:rPr>
              <a:t>obtenu par un réseau </a:t>
            </a:r>
            <a:r>
              <a:rPr lang="fr-CA" sz="2000" dirty="0" smtClean="0">
                <a:cs typeface="DejaVu Sans"/>
              </a:rPr>
              <a:t>plus complexe (et lent) de paramètres </a:t>
            </a:r>
            <a:r>
              <a:rPr lang="fr-CA" sz="2000" i="1" dirty="0">
                <a:latin typeface="Symbol" panose="05050102010706020507" pitchFamily="18" charset="2"/>
                <a:cs typeface="Lucida Sans"/>
              </a:rPr>
              <a:t>s</a:t>
            </a:r>
            <a:r>
              <a:rPr lang="fr-CA" sz="2000" dirty="0" smtClean="0">
                <a:cs typeface="DejaVu Sans"/>
              </a:rPr>
              <a:t> </a:t>
            </a:r>
          </a:p>
          <a:p>
            <a:pPr marL="266700" marR="5080" indent="-255588">
              <a:buClr>
                <a:srgbClr val="0070C0"/>
              </a:buClr>
              <a:buFont typeface="Wingdings" panose="05000000000000000000" pitchFamily="2" charset="2"/>
              <a:buChar char="§"/>
            </a:pPr>
            <a:r>
              <a:rPr lang="fr-CA" sz="2000" i="1" dirty="0" smtClean="0">
                <a:cs typeface="Bodoni MT"/>
              </a:rPr>
              <a:t>P</a:t>
            </a:r>
            <a:r>
              <a:rPr lang="fr-CA" sz="2000" i="1" baseline="-11695" dirty="0" smtClean="0">
                <a:latin typeface="Symbol" panose="05050102010706020507" pitchFamily="18" charset="2"/>
                <a:cs typeface="Lucida Sans"/>
              </a:rPr>
              <a:t>r </a:t>
            </a:r>
            <a:r>
              <a:rPr lang="fr-CA" sz="2000" dirty="0" smtClean="0">
                <a:latin typeface="Calibri" panose="020F0502020204030204" pitchFamily="34" charset="0"/>
                <a:cs typeface="Lucida Sans"/>
              </a:rPr>
              <a:t>et</a:t>
            </a:r>
            <a:r>
              <a:rPr lang="fr-CA" sz="2000" i="1" baseline="-11695" dirty="0" smtClean="0">
                <a:latin typeface="Symbol" panose="05050102010706020507" pitchFamily="18" charset="2"/>
                <a:cs typeface="Lucida Sans"/>
              </a:rPr>
              <a:t> </a:t>
            </a:r>
            <a:r>
              <a:rPr lang="fr-CA" sz="2000" i="1" dirty="0">
                <a:solidFill>
                  <a:prstClr val="black"/>
                </a:solidFill>
                <a:latin typeface="Trebuchet MS"/>
                <a:cs typeface="Trebuchet MS"/>
              </a:rPr>
              <a:t>v</a:t>
            </a:r>
            <a:r>
              <a:rPr lang="el-GR" sz="2000" i="1" baseline="-25000" dirty="0">
                <a:solidFill>
                  <a:prstClr val="black"/>
                </a:solidFill>
                <a:latin typeface="Times New Roman" panose="02020603050405020304" pitchFamily="18" charset="0"/>
                <a:cs typeface="Times New Roman" panose="02020603050405020304" pitchFamily="18" charset="0"/>
              </a:rPr>
              <a:t>θ</a:t>
            </a:r>
            <a:r>
              <a:rPr lang="fr-CA" sz="2000" i="1" baseline="-25000" dirty="0">
                <a:solidFill>
                  <a:prstClr val="black"/>
                </a:solidFill>
                <a:latin typeface="Times New Roman" panose="02020603050405020304" pitchFamily="18" charset="0"/>
                <a:cs typeface="Times New Roman" panose="02020603050405020304" pitchFamily="18" charset="0"/>
              </a:rPr>
              <a:t> </a:t>
            </a:r>
            <a:r>
              <a:rPr lang="fr-CA" sz="2000" i="1" baseline="-25000" dirty="0" smtClean="0">
                <a:solidFill>
                  <a:prstClr val="black"/>
                </a:solidFill>
                <a:latin typeface="Times New Roman" panose="02020603050405020304" pitchFamily="18" charset="0"/>
                <a:cs typeface="Times New Roman" panose="02020603050405020304" pitchFamily="18" charset="0"/>
              </a:rPr>
              <a:t> </a:t>
            </a:r>
            <a:r>
              <a:rPr lang="fr-CA" sz="2000" dirty="0" smtClean="0">
                <a:cs typeface="DejaVu Sans"/>
                <a:sym typeface="Symbol" panose="05050102010706020507" pitchFamily="18" charset="2"/>
              </a:rPr>
              <a:t>sont</a:t>
            </a:r>
            <a:r>
              <a:rPr lang="fr-CA" sz="2000" i="1" dirty="0" smtClean="0">
                <a:cs typeface="DejaVu Sans"/>
                <a:sym typeface="Symbol" panose="05050102010706020507" pitchFamily="18" charset="2"/>
              </a:rPr>
              <a:t> </a:t>
            </a:r>
            <a:r>
              <a:rPr lang="fr-CA" sz="2000" dirty="0" smtClean="0">
                <a:cs typeface="DejaVu Sans"/>
                <a:sym typeface="Symbol" panose="05050102010706020507" pitchFamily="18" charset="2"/>
              </a:rPr>
              <a:t>obtenus par un réseau final de paramètres </a:t>
            </a:r>
            <a:r>
              <a:rPr lang="fr-CA" sz="2000" i="1" baseline="-11695" dirty="0">
                <a:solidFill>
                  <a:prstClr val="black"/>
                </a:solidFill>
                <a:latin typeface="Symbol" panose="05050102010706020507" pitchFamily="18" charset="2"/>
                <a:cs typeface="Lucida Sans"/>
              </a:rPr>
              <a:t>r </a:t>
            </a:r>
            <a:r>
              <a:rPr lang="fr-CA" sz="2000" dirty="0" smtClean="0">
                <a:cs typeface="DejaVu Sans"/>
                <a:sym typeface="Symbol" panose="05050102010706020507" pitchFamily="18" charset="2"/>
              </a:rPr>
              <a:t> et un autre de paramètres </a:t>
            </a:r>
            <a:r>
              <a:rPr lang="el-GR" sz="2000" i="1" dirty="0" smtClean="0">
                <a:latin typeface="Times New Roman" panose="02020603050405020304" pitchFamily="18" charset="0"/>
                <a:cs typeface="Times New Roman" panose="02020603050405020304" pitchFamily="18" charset="0"/>
              </a:rPr>
              <a:t>θ</a:t>
            </a:r>
            <a:endParaRPr lang="fr-CA" sz="2000" i="1" dirty="0" smtClean="0">
              <a:latin typeface="Times New Roman" panose="02020603050405020304" pitchFamily="18" charset="0"/>
              <a:cs typeface="Times New Roman" panose="02020603050405020304" pitchFamily="18" charset="0"/>
            </a:endParaRPr>
          </a:p>
          <a:p>
            <a:pPr marL="266700" marR="5080" indent="-255588">
              <a:buClr>
                <a:srgbClr val="0070C0"/>
              </a:buClr>
              <a:buFont typeface="Wingdings" panose="05000000000000000000" pitchFamily="2" charset="2"/>
              <a:buChar char="§"/>
            </a:pPr>
            <a:r>
              <a:rPr lang="fr-CA" sz="2000" i="1" dirty="0" smtClean="0">
                <a:cs typeface="Bodoni MT"/>
              </a:rPr>
              <a:t>P</a:t>
            </a:r>
            <a:r>
              <a:rPr lang="fr-CA" sz="2000" i="1" baseline="-11695" dirty="0" smtClean="0">
                <a:latin typeface="Symbol" panose="05050102010706020507" pitchFamily="18" charset="2"/>
                <a:cs typeface="Lucida Sans"/>
              </a:rPr>
              <a:t>r </a:t>
            </a:r>
            <a:r>
              <a:rPr lang="fr-CA" sz="2000" dirty="0" smtClean="0">
                <a:cs typeface="Lucida Sans"/>
              </a:rPr>
              <a:t>est initialisé par </a:t>
            </a:r>
            <a:r>
              <a:rPr lang="fr-CA" sz="2000" i="1" dirty="0">
                <a:solidFill>
                  <a:prstClr val="black"/>
                </a:solidFill>
                <a:cs typeface="Bodoni MT"/>
              </a:rPr>
              <a:t>P</a:t>
            </a:r>
            <a:r>
              <a:rPr lang="fr-CA" sz="2000" i="1" baseline="-11695" dirty="0">
                <a:solidFill>
                  <a:prstClr val="black"/>
                </a:solidFill>
                <a:latin typeface="Symbol" panose="05050102010706020507" pitchFamily="18" charset="2"/>
                <a:cs typeface="Lucida Sans"/>
              </a:rPr>
              <a:t>s </a:t>
            </a:r>
            <a:endParaRPr lang="fr-CA" sz="2000" dirty="0">
              <a:cs typeface="DejaVu Sans"/>
            </a:endParaRPr>
          </a:p>
          <a:p>
            <a:pPr marL="12064" marR="5080"/>
            <a:endParaRPr lang="fr-CA" baseline="-11695" dirty="0">
              <a:cs typeface="DejaVu Sans"/>
            </a:endParaRPr>
          </a:p>
          <a:p>
            <a:pPr marL="113664" marR="5080" indent="-101600"/>
            <a:endParaRPr lang="fr-CA" dirty="0" smtClean="0">
              <a:solidFill>
                <a:schemeClr val="tx1">
                  <a:lumMod val="65000"/>
                  <a:lumOff val="35000"/>
                </a:schemeClr>
              </a:solidFill>
              <a:latin typeface="Calibri"/>
              <a:cs typeface="Calibri"/>
            </a:endParaRPr>
          </a:p>
          <a:p>
            <a:pPr marL="113664" marR="5080" indent="-101600"/>
            <a:r>
              <a:rPr lang="fr-CA" dirty="0" smtClean="0">
                <a:solidFill>
                  <a:schemeClr val="bg1">
                    <a:lumMod val="50000"/>
                  </a:schemeClr>
                </a:solidFill>
                <a:latin typeface="Calibri"/>
                <a:cs typeface="Calibri"/>
              </a:rPr>
              <a:t>SL</a:t>
            </a:r>
            <a:r>
              <a:rPr lang="fr-CA" dirty="0" smtClean="0">
                <a:solidFill>
                  <a:schemeClr val="bg1">
                    <a:lumMod val="50000"/>
                  </a:schemeClr>
                </a:solidFill>
                <a:latin typeface="Calibri"/>
                <a:cs typeface="Calibri"/>
              </a:rPr>
              <a:t>: </a:t>
            </a:r>
            <a:r>
              <a:rPr lang="fr-CA" dirty="0" err="1" smtClean="0">
                <a:solidFill>
                  <a:schemeClr val="bg1">
                    <a:lumMod val="50000"/>
                  </a:schemeClr>
                </a:solidFill>
                <a:latin typeface="Calibri"/>
                <a:cs typeface="Calibri"/>
              </a:rPr>
              <a:t>supervized</a:t>
            </a:r>
            <a:r>
              <a:rPr lang="fr-CA" dirty="0" smtClean="0">
                <a:solidFill>
                  <a:schemeClr val="bg1">
                    <a:lumMod val="50000"/>
                  </a:schemeClr>
                </a:solidFill>
                <a:latin typeface="Calibri"/>
                <a:cs typeface="Calibri"/>
              </a:rPr>
              <a:t> </a:t>
            </a:r>
            <a:r>
              <a:rPr lang="fr-CA" dirty="0" err="1" smtClean="0">
                <a:solidFill>
                  <a:schemeClr val="bg1">
                    <a:lumMod val="50000"/>
                  </a:schemeClr>
                </a:solidFill>
                <a:latin typeface="Calibri"/>
                <a:cs typeface="Calibri"/>
              </a:rPr>
              <a:t>learning</a:t>
            </a:r>
            <a:endParaRPr lang="fr-CA" dirty="0" smtClean="0">
              <a:solidFill>
                <a:schemeClr val="bg1">
                  <a:lumMod val="50000"/>
                </a:schemeClr>
              </a:solidFill>
              <a:latin typeface="Calibri"/>
              <a:cs typeface="Calibri"/>
            </a:endParaRPr>
          </a:p>
          <a:p>
            <a:pPr marL="113664" marR="5080" indent="-101600"/>
            <a:r>
              <a:rPr lang="fr-CA" dirty="0" smtClean="0">
                <a:solidFill>
                  <a:schemeClr val="bg1">
                    <a:lumMod val="50000"/>
                  </a:schemeClr>
                </a:solidFill>
                <a:latin typeface="Calibri"/>
                <a:cs typeface="Calibri"/>
              </a:rPr>
              <a:t>RL: </a:t>
            </a:r>
            <a:r>
              <a:rPr lang="fr-CA" dirty="0" err="1" smtClean="0">
                <a:solidFill>
                  <a:schemeClr val="bg1">
                    <a:lumMod val="50000"/>
                  </a:schemeClr>
                </a:solidFill>
                <a:latin typeface="Calibri"/>
                <a:cs typeface="Calibri"/>
              </a:rPr>
              <a:t>reinforcement</a:t>
            </a:r>
            <a:r>
              <a:rPr lang="fr-CA" dirty="0" smtClean="0">
                <a:solidFill>
                  <a:schemeClr val="bg1">
                    <a:lumMod val="50000"/>
                  </a:schemeClr>
                </a:solidFill>
                <a:latin typeface="Calibri"/>
                <a:cs typeface="Calibri"/>
              </a:rPr>
              <a:t> </a:t>
            </a:r>
            <a:r>
              <a:rPr lang="fr-CA" dirty="0" err="1" smtClean="0">
                <a:solidFill>
                  <a:schemeClr val="bg1">
                    <a:lumMod val="50000"/>
                  </a:schemeClr>
                </a:solidFill>
                <a:latin typeface="Calibri"/>
                <a:cs typeface="Calibri"/>
              </a:rPr>
              <a:t>learning</a:t>
            </a:r>
            <a:endParaRPr sz="2000" dirty="0">
              <a:solidFill>
                <a:schemeClr val="bg1">
                  <a:lumMod val="50000"/>
                </a:schemeClr>
              </a:solidFill>
              <a:latin typeface="Symbol" panose="05050102010706020507" pitchFamily="18" charset="2"/>
              <a:cs typeface="DejaVu Sans"/>
            </a:endParaRPr>
          </a:p>
        </p:txBody>
      </p:sp>
    </p:spTree>
    <p:extLst>
      <p:ext uri="{BB962C8B-B14F-4D97-AF65-F5344CB8AC3E}">
        <p14:creationId xmlns:p14="http://schemas.microsoft.com/office/powerpoint/2010/main" val="3419047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CA" dirty="0" smtClean="0">
                <a:solidFill>
                  <a:srgbClr val="0070C0"/>
                </a:solidFill>
              </a:rPr>
              <a:t>Autres applications</a:t>
            </a:r>
            <a:endParaRPr lang="fr-CA" dirty="0">
              <a:solidFill>
                <a:srgbClr val="0070C0"/>
              </a:solidFill>
            </a:endParaRPr>
          </a:p>
        </p:txBody>
      </p:sp>
      <p:sp>
        <p:nvSpPr>
          <p:cNvPr id="6" name="Espace réservé du contenu 5"/>
          <p:cNvSpPr>
            <a:spLocks noGrp="1"/>
          </p:cNvSpPr>
          <p:nvPr>
            <p:ph idx="1"/>
          </p:nvPr>
        </p:nvSpPr>
        <p:spPr/>
        <p:txBody>
          <a:bodyPr/>
          <a:lstStyle/>
          <a:p>
            <a:pPr marL="358775" indent="-358775">
              <a:lnSpc>
                <a:spcPct val="100000"/>
              </a:lnSpc>
              <a:buClr>
                <a:srgbClr val="0070C0"/>
              </a:buClr>
              <a:buFont typeface="Wingdings" panose="05000000000000000000" pitchFamily="2" charset="2"/>
              <a:buChar char="§"/>
            </a:pPr>
            <a:r>
              <a:rPr lang="fr-CA" dirty="0" smtClean="0"/>
              <a:t>La capacité de développer des stratégies de solutions s’applique au delà des jeux</a:t>
            </a:r>
          </a:p>
          <a:p>
            <a:pPr marL="895350" lvl="1">
              <a:lnSpc>
                <a:spcPct val="100000"/>
              </a:lnSpc>
            </a:pPr>
            <a:r>
              <a:rPr lang="fr-CA" dirty="0" smtClean="0"/>
              <a:t>Commande de bras robotiques</a:t>
            </a:r>
          </a:p>
          <a:p>
            <a:pPr marL="895350" lvl="1">
              <a:lnSpc>
                <a:spcPct val="100000"/>
              </a:lnSpc>
            </a:pPr>
            <a:r>
              <a:rPr lang="fr-CA" dirty="0" smtClean="0"/>
              <a:t>Processus décisionnels</a:t>
            </a:r>
          </a:p>
          <a:p>
            <a:pPr marL="895350" lvl="1">
              <a:lnSpc>
                <a:spcPct val="100000"/>
              </a:lnSpc>
            </a:pPr>
            <a:r>
              <a:rPr lang="fr-CA" dirty="0" smtClean="0"/>
              <a:t>Exploration d’espaces de solutions</a:t>
            </a:r>
          </a:p>
          <a:p>
            <a:pPr marL="358775" indent="-358775">
              <a:lnSpc>
                <a:spcPct val="100000"/>
              </a:lnSpc>
              <a:buClr>
                <a:srgbClr val="0070C0"/>
              </a:buClr>
              <a:buFont typeface="Wingdings" panose="05000000000000000000" pitchFamily="2" charset="2"/>
              <a:buChar char="§"/>
            </a:pPr>
            <a:r>
              <a:rPr lang="fr-CA" dirty="0" smtClean="0"/>
              <a:t>L’apprentissage par renforcement est possible dès qu’on a une indication de la « bonne direction » à prendre</a:t>
            </a:r>
          </a:p>
          <a:p>
            <a:pPr marL="895350" lvl="1">
              <a:lnSpc>
                <a:spcPct val="100000"/>
              </a:lnSpc>
            </a:pPr>
            <a:r>
              <a:rPr lang="fr-CA" dirty="0" smtClean="0"/>
              <a:t>Peut être une fonction objective, une </a:t>
            </a:r>
            <a:r>
              <a:rPr lang="fr-CA" dirty="0" smtClean="0"/>
              <a:t>résultat voulu (récompense) </a:t>
            </a:r>
            <a:r>
              <a:rPr lang="fr-CA" dirty="0" smtClean="0"/>
              <a:t>ou le savoir intuitif d’un expert</a:t>
            </a:r>
          </a:p>
          <a:p>
            <a:pPr>
              <a:lnSpc>
                <a:spcPct val="100000"/>
              </a:lnSpc>
            </a:pPr>
            <a:endParaRPr lang="fr-CA" dirty="0" smtClean="0"/>
          </a:p>
          <a:p>
            <a:pPr lvl="1">
              <a:lnSpc>
                <a:spcPct val="100000"/>
              </a:lnSpc>
            </a:pPr>
            <a:endParaRPr lang="fr-CA" dirty="0"/>
          </a:p>
        </p:txBody>
      </p:sp>
    </p:spTree>
    <p:extLst>
      <p:ext uri="{BB962C8B-B14F-4D97-AF65-F5344CB8AC3E}">
        <p14:creationId xmlns:p14="http://schemas.microsoft.com/office/powerpoint/2010/main" val="1966157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rgbClr val="0070C0"/>
                </a:solidFill>
              </a:rPr>
              <a:t>Apprendre par renforcement à partir d’une seule démonstration</a:t>
            </a:r>
            <a:endParaRPr lang="fr-CA" dirty="0">
              <a:solidFill>
                <a:srgbClr val="0070C0"/>
              </a:solidFill>
            </a:endParaRPr>
          </a:p>
        </p:txBody>
      </p:sp>
      <p:sp>
        <p:nvSpPr>
          <p:cNvPr id="3" name="Espace réservé du contenu 2"/>
          <p:cNvSpPr>
            <a:spLocks noGrp="1"/>
          </p:cNvSpPr>
          <p:nvPr>
            <p:ph idx="1"/>
          </p:nvPr>
        </p:nvSpPr>
        <p:spPr/>
        <p:txBody>
          <a:bodyPr>
            <a:normAutofit/>
          </a:bodyPr>
          <a:lstStyle/>
          <a:p>
            <a:pPr marL="358775" indent="-358775">
              <a:lnSpc>
                <a:spcPct val="100000"/>
              </a:lnSpc>
              <a:buClr>
                <a:srgbClr val="0070C0"/>
              </a:buClr>
              <a:buFont typeface="Wingdings" panose="05000000000000000000" pitchFamily="2" charset="2"/>
              <a:buChar char="§"/>
            </a:pPr>
            <a:r>
              <a:rPr lang="fr-CA" dirty="0" smtClean="0"/>
              <a:t>Une solution est de partir de la trajectoire état-action fournie et démarrer l’agent à la dernière étape avant la fin pour apprendre seul par renforcement. Ensuite, on repart l’apprentissage de plus en plus tôt dans la trajectoire jusqu’à revenir au début. </a:t>
            </a:r>
          </a:p>
          <a:p>
            <a:pPr marL="1074738" lvl="1" indent="-266700">
              <a:lnSpc>
                <a:spcPct val="100000"/>
              </a:lnSpc>
            </a:pPr>
            <a:r>
              <a:rPr lang="fr-CA" dirty="0" smtClean="0"/>
              <a:t>L’idée en qu’en partant près de la fin, on est proche de la récompense et il ne devrait par être difficile d’apprendre comme l’obtenir. Ensuite, c’est le principe d’optimalité de Bellman qui s’applique.</a:t>
            </a:r>
            <a:endParaRPr lang="fr-CA" dirty="0" smtClean="0"/>
          </a:p>
        </p:txBody>
      </p:sp>
      <p:sp>
        <p:nvSpPr>
          <p:cNvPr id="4" name="Rectangle 3"/>
          <p:cNvSpPr/>
          <p:nvPr/>
        </p:nvSpPr>
        <p:spPr>
          <a:xfrm>
            <a:off x="261713" y="6241941"/>
            <a:ext cx="7364670" cy="276999"/>
          </a:xfrm>
          <a:prstGeom prst="rect">
            <a:avLst/>
          </a:prstGeom>
        </p:spPr>
        <p:txBody>
          <a:bodyPr wrap="square">
            <a:spAutoFit/>
          </a:bodyPr>
          <a:lstStyle/>
          <a:p>
            <a:r>
              <a:rPr lang="fr-CA" sz="1200" dirty="0" smtClean="0">
                <a:solidFill>
                  <a:schemeClr val="bg1">
                    <a:lumMod val="50000"/>
                  </a:schemeClr>
                </a:solidFill>
              </a:rPr>
              <a:t>Learning </a:t>
            </a:r>
            <a:r>
              <a:rPr lang="fr-CA" sz="1200" dirty="0" err="1" smtClean="0">
                <a:solidFill>
                  <a:schemeClr val="bg1">
                    <a:lumMod val="50000"/>
                  </a:schemeClr>
                </a:solidFill>
              </a:rPr>
              <a:t>Montezuma’s</a:t>
            </a:r>
            <a:r>
              <a:rPr lang="fr-CA" sz="1200" dirty="0" smtClean="0">
                <a:solidFill>
                  <a:schemeClr val="bg1">
                    <a:lumMod val="50000"/>
                  </a:schemeClr>
                </a:solidFill>
              </a:rPr>
              <a:t> Revenge </a:t>
            </a:r>
            <a:r>
              <a:rPr lang="fr-CA" sz="1200" dirty="0" err="1" smtClean="0">
                <a:solidFill>
                  <a:schemeClr val="bg1">
                    <a:lumMod val="50000"/>
                  </a:schemeClr>
                </a:solidFill>
              </a:rPr>
              <a:t>from</a:t>
            </a:r>
            <a:r>
              <a:rPr lang="fr-CA" sz="1200" dirty="0" smtClean="0">
                <a:solidFill>
                  <a:schemeClr val="bg1">
                    <a:lumMod val="50000"/>
                  </a:schemeClr>
                </a:solidFill>
              </a:rPr>
              <a:t> a Single </a:t>
            </a:r>
            <a:r>
              <a:rPr lang="fr-CA" sz="1200" dirty="0" err="1" smtClean="0">
                <a:solidFill>
                  <a:schemeClr val="bg1">
                    <a:lumMod val="50000"/>
                  </a:schemeClr>
                </a:solidFill>
              </a:rPr>
              <a:t>Demonstration</a:t>
            </a:r>
            <a:r>
              <a:rPr lang="fr-CA" sz="1200" dirty="0" smtClean="0">
                <a:solidFill>
                  <a:schemeClr val="bg1">
                    <a:lumMod val="50000"/>
                  </a:schemeClr>
                </a:solidFill>
              </a:rPr>
              <a:t>, arXiv:1812.03381.pdf</a:t>
            </a:r>
            <a:endParaRPr lang="fr-CA" sz="1200" dirty="0">
              <a:solidFill>
                <a:schemeClr val="bg1">
                  <a:lumMod val="50000"/>
                </a:schemeClr>
              </a:solidFill>
            </a:endParaRPr>
          </a:p>
        </p:txBody>
      </p:sp>
      <p:pic>
        <p:nvPicPr>
          <p:cNvPr id="5" name="Image 4"/>
          <p:cNvPicPr>
            <a:picLocks noChangeAspect="1"/>
          </p:cNvPicPr>
          <p:nvPr/>
        </p:nvPicPr>
        <p:blipFill>
          <a:blip r:embed="rId2"/>
          <a:stretch>
            <a:fillRect/>
          </a:stretch>
        </p:blipFill>
        <p:spPr>
          <a:xfrm>
            <a:off x="7623550" y="5052060"/>
            <a:ext cx="3076368" cy="1084658"/>
          </a:xfrm>
          <a:prstGeom prst="rect">
            <a:avLst/>
          </a:prstGeom>
        </p:spPr>
      </p:pic>
    </p:spTree>
    <p:extLst>
      <p:ext uri="{BB962C8B-B14F-4D97-AF65-F5344CB8AC3E}">
        <p14:creationId xmlns:p14="http://schemas.microsoft.com/office/powerpoint/2010/main" val="3711429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8848EB-6F4B-470D-B5F3-C50559739CC0}"/>
              </a:ext>
            </a:extLst>
          </p:cNvPr>
          <p:cNvSpPr>
            <a:spLocks noGrp="1"/>
          </p:cNvSpPr>
          <p:nvPr>
            <p:ph type="title"/>
          </p:nvPr>
        </p:nvSpPr>
        <p:spPr/>
        <p:txBody>
          <a:bodyPr/>
          <a:lstStyle/>
          <a:p>
            <a:r>
              <a:rPr lang="fr-CA" dirty="0">
                <a:solidFill>
                  <a:srgbClr val="0070C0"/>
                </a:solidFill>
                <a:cs typeface="Calibri" panose="020F0502020204030204" pitchFamily="34" charset="0"/>
              </a:rPr>
              <a:t>J</a:t>
            </a:r>
            <a:r>
              <a:rPr lang="fr-CA" dirty="0" smtClean="0">
                <a:solidFill>
                  <a:srgbClr val="0070C0"/>
                </a:solidFill>
                <a:cs typeface="Calibri" panose="020F0502020204030204" pitchFamily="34" charset="0"/>
              </a:rPr>
              <a:t>eu </a:t>
            </a:r>
            <a:r>
              <a:rPr lang="fr-CA" dirty="0" err="1" smtClean="0">
                <a:solidFill>
                  <a:srgbClr val="0070C0"/>
                </a:solidFill>
                <a:cs typeface="Calibri" panose="020F0502020204030204" pitchFamily="34" charset="0"/>
              </a:rPr>
              <a:t>Breakout</a:t>
            </a:r>
            <a:endParaRPr lang="fr-CA" dirty="0">
              <a:solidFill>
                <a:srgbClr val="0070C0"/>
              </a:solidFill>
              <a:cs typeface="Calibri" panose="020F0502020204030204" pitchFamily="34" charset="0"/>
            </a:endParaRPr>
          </a:p>
        </p:txBody>
      </p:sp>
      <p:pic>
        <p:nvPicPr>
          <p:cNvPr id="4" name="Image 16" descr="https://www.intelnervana.com/wp-content/uploads/sites/53/2017/06/Screen-Shot-2015-12-21-at-11.08.53-AM.png">
            <a:extLst>
              <a:ext uri="{FF2B5EF4-FFF2-40B4-BE49-F238E27FC236}">
                <a16:creationId xmlns="" xmlns:a16="http://schemas.microsoft.com/office/drawing/2014/main" id="{87388EAC-AE36-4EAD-BAA9-FD419EDDA55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462169" y="437804"/>
            <a:ext cx="4067284" cy="1851264"/>
          </a:xfrm>
          <a:prstGeom prst="rect">
            <a:avLst/>
          </a:prstGeom>
          <a:noFill/>
          <a:ln>
            <a:noFill/>
          </a:ln>
        </p:spPr>
      </p:pic>
      <p:sp>
        <p:nvSpPr>
          <p:cNvPr id="6" name="Rectangle 5">
            <a:extLst>
              <a:ext uri="{FF2B5EF4-FFF2-40B4-BE49-F238E27FC236}">
                <a16:creationId xmlns="" xmlns:a16="http://schemas.microsoft.com/office/drawing/2014/main" id="{7BB4BBFB-7975-476C-9ECF-E2603ADC8412}"/>
              </a:ext>
            </a:extLst>
          </p:cNvPr>
          <p:cNvSpPr/>
          <p:nvPr/>
        </p:nvSpPr>
        <p:spPr>
          <a:xfrm>
            <a:off x="838200" y="2662677"/>
            <a:ext cx="10711470" cy="3647152"/>
          </a:xfrm>
          <a:prstGeom prst="rect">
            <a:avLst/>
          </a:prstGeom>
        </p:spPr>
        <p:txBody>
          <a:bodyPr wrap="square">
            <a:spAutoFit/>
          </a:bodyPr>
          <a:lstStyle/>
          <a:p>
            <a:pPr marL="457200" indent="-457200">
              <a:spcAft>
                <a:spcPts val="600"/>
              </a:spcAft>
              <a:buClr>
                <a:schemeClr val="accent1"/>
              </a:buClr>
              <a:buFont typeface="Wingdings" panose="05000000000000000000" pitchFamily="2" charset="2"/>
              <a:buChar char="§"/>
            </a:pPr>
            <a:r>
              <a:rPr lang="fr-CA" sz="2800" dirty="0" smtClean="0">
                <a:latin typeface="Calibri" panose="020F0502020204030204" pitchFamily="34" charset="0"/>
                <a:ea typeface="Times New Roman" panose="02020603050405020304" pitchFamily="18" charset="0"/>
                <a:cs typeface="Calibri" panose="020F0502020204030204" pitchFamily="34" charset="0"/>
              </a:rPr>
              <a:t>On peut apprendre le jeu avec un réseau à apprentissage supervisé s’il existe suffisamment de paires d’entraînement (écran, action) tirées de jeux réussis</a:t>
            </a:r>
          </a:p>
          <a:p>
            <a:pPr marL="457200" indent="-457200">
              <a:spcAft>
                <a:spcPts val="600"/>
              </a:spcAft>
              <a:buClr>
                <a:schemeClr val="accent1"/>
              </a:buClr>
              <a:buFont typeface="Wingdings" panose="05000000000000000000" pitchFamily="2" charset="2"/>
              <a:buChar char="§"/>
            </a:pPr>
            <a:r>
              <a:rPr lang="fr-CA" sz="2800" dirty="0" smtClean="0">
                <a:latin typeface="Calibri" panose="020F0502020204030204" pitchFamily="34" charset="0"/>
                <a:ea typeface="Times New Roman" panose="02020603050405020304" pitchFamily="18" charset="0"/>
                <a:cs typeface="Calibri" panose="020F0502020204030204" pitchFamily="34" charset="0"/>
              </a:rPr>
              <a:t>On peut aussi </a:t>
            </a:r>
            <a:r>
              <a:rPr lang="fr-CA" sz="2800" dirty="0" smtClean="0">
                <a:latin typeface="Calibri" panose="020F0502020204030204" pitchFamily="34" charset="0"/>
                <a:cs typeface="Calibri" panose="020F0502020204030204" pitchFamily="34" charset="0"/>
              </a:rPr>
              <a:t>construire </a:t>
            </a:r>
            <a:r>
              <a:rPr lang="fr-CA" sz="2800" dirty="0">
                <a:latin typeface="Calibri" panose="020F0502020204030204" pitchFamily="34" charset="0"/>
                <a:cs typeface="Calibri" panose="020F0502020204030204" pitchFamily="34" charset="0"/>
              </a:rPr>
              <a:t>une stratégie </a:t>
            </a:r>
            <a:r>
              <a:rPr lang="fr-CA" sz="2800" dirty="0" smtClean="0">
                <a:latin typeface="Calibri" panose="020F0502020204030204" pitchFamily="34" charset="0"/>
                <a:cs typeface="Calibri" panose="020F0502020204030204" pitchFamily="34" charset="0"/>
              </a:rPr>
              <a:t>{(</a:t>
            </a:r>
            <a:r>
              <a:rPr lang="fr-CA" sz="2800" dirty="0">
                <a:latin typeface="Calibri" panose="020F0502020204030204" pitchFamily="34" charset="0"/>
                <a:cs typeface="Calibri" panose="020F0502020204030204" pitchFamily="34" charset="0"/>
              </a:rPr>
              <a:t>écran, action)} basée sur des gains  anticipés (récompenses</a:t>
            </a:r>
            <a:r>
              <a:rPr lang="fr-CA" sz="2800" dirty="0" smtClean="0">
                <a:latin typeface="Calibri" panose="020F0502020204030204" pitchFamily="34" charset="0"/>
                <a:cs typeface="Calibri" panose="020F0502020204030204" pitchFamily="34" charset="0"/>
              </a:rPr>
              <a:t>) tirés de </a:t>
            </a:r>
            <a:r>
              <a:rPr lang="fr-CA" sz="2800" dirty="0">
                <a:latin typeface="Calibri" panose="020F0502020204030204" pitchFamily="34" charset="0"/>
                <a:cs typeface="Calibri" panose="020F0502020204030204" pitchFamily="34" charset="0"/>
              </a:rPr>
              <a:t>l’expérience de jeu</a:t>
            </a:r>
            <a:r>
              <a:rPr lang="fr-CA" sz="2800" dirty="0" smtClean="0">
                <a:latin typeface="Calibri" panose="020F0502020204030204" pitchFamily="34" charset="0"/>
                <a:ea typeface="Times New Roman" panose="02020603050405020304" pitchFamily="18" charset="0"/>
                <a:cs typeface="Calibri" panose="020F0502020204030204" pitchFamily="34" charset="0"/>
              </a:rPr>
              <a:t> </a:t>
            </a:r>
          </a:p>
          <a:p>
            <a:pPr marL="914400" lvl="1" indent="-457200">
              <a:spcAft>
                <a:spcPts val="600"/>
              </a:spcAft>
              <a:buClr>
                <a:schemeClr val="bg1">
                  <a:lumMod val="50000"/>
                </a:schemeClr>
              </a:buClr>
              <a:buSzPct val="75000"/>
              <a:buFont typeface="Arial" panose="020B0604020202020204" pitchFamily="34" charset="0"/>
              <a:buChar char="•"/>
            </a:pPr>
            <a:r>
              <a:rPr lang="fr-CA" sz="2400" dirty="0" smtClean="0">
                <a:latin typeface="Calibri" panose="020F0502020204030204" pitchFamily="34" charset="0"/>
                <a:cs typeface="Calibri" panose="020F0502020204030204" pitchFamily="34" charset="0"/>
              </a:rPr>
              <a:t>Approche intermédiaire entre les apprentissages supervisé et non supervisé on i</a:t>
            </a:r>
            <a:r>
              <a:rPr lang="fr-CA" sz="2400" dirty="0" smtClean="0">
                <a:latin typeface="Calibri" panose="020F0502020204030204" pitchFamily="34" charset="0"/>
                <a:ea typeface="Times New Roman" panose="02020603050405020304" pitchFamily="18" charset="0"/>
                <a:cs typeface="Calibri" panose="020F0502020204030204" pitchFamily="34" charset="0"/>
              </a:rPr>
              <a:t>dentifie à mesure la/les </a:t>
            </a:r>
            <a:r>
              <a:rPr lang="fr-CA" sz="2400" dirty="0">
                <a:latin typeface="Calibri" panose="020F0502020204030204" pitchFamily="34" charset="0"/>
                <a:ea typeface="Times New Roman" panose="02020603050405020304" pitchFamily="18" charset="0"/>
                <a:cs typeface="Calibri" panose="020F0502020204030204" pitchFamily="34" charset="0"/>
              </a:rPr>
              <a:t>actions </a:t>
            </a:r>
            <a:r>
              <a:rPr lang="fr-CA" sz="2400" dirty="0" smtClean="0">
                <a:latin typeface="Calibri" panose="020F0502020204030204" pitchFamily="34" charset="0"/>
                <a:ea typeface="Times New Roman" panose="02020603050405020304" pitchFamily="18" charset="0"/>
                <a:cs typeface="Calibri" panose="020F0502020204030204" pitchFamily="34" charset="0"/>
              </a:rPr>
              <a:t>qui </a:t>
            </a:r>
            <a:r>
              <a:rPr lang="fr-CA" sz="2400" dirty="0">
                <a:latin typeface="Calibri" panose="020F0502020204030204" pitchFamily="34" charset="0"/>
                <a:ea typeface="Times New Roman" panose="02020603050405020304" pitchFamily="18" charset="0"/>
                <a:cs typeface="Calibri" panose="020F0502020204030204" pitchFamily="34" charset="0"/>
              </a:rPr>
              <a:t>a/ont mené à </a:t>
            </a:r>
            <a:r>
              <a:rPr lang="fr-CA" sz="2400" dirty="0" smtClean="0">
                <a:latin typeface="Calibri" panose="020F0502020204030204" pitchFamily="34" charset="0"/>
                <a:ea typeface="Times New Roman" panose="02020603050405020304" pitchFamily="18" charset="0"/>
                <a:cs typeface="Calibri" panose="020F0502020204030204" pitchFamily="34" charset="0"/>
              </a:rPr>
              <a:t>une récompense</a:t>
            </a:r>
          </a:p>
          <a:p>
            <a:pPr lvl="2">
              <a:spcAft>
                <a:spcPts val="600"/>
              </a:spcAft>
              <a:buClr>
                <a:schemeClr val="bg1">
                  <a:lumMod val="50000"/>
                </a:schemeClr>
              </a:buClr>
              <a:buSzPct val="75000"/>
            </a:pPr>
            <a:r>
              <a:rPr lang="en-US" sz="2400" dirty="0" smtClean="0">
                <a:latin typeface="Calibri" panose="020F0502020204030204" pitchFamily="34" charset="0"/>
                <a:ea typeface="Times New Roman" panose="02020603050405020304" pitchFamily="18" charset="0"/>
                <a:cs typeface="Calibri" panose="020F0502020204030204" pitchFamily="34" charset="0"/>
              </a:rPr>
              <a:t>				</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smtClean="0">
                <a:latin typeface="Calibri" panose="020F0502020204030204" pitchFamily="34" charset="0"/>
                <a:ea typeface="Times New Roman" panose="02020603050405020304" pitchFamily="18" charset="0"/>
                <a:cs typeface="Calibri" panose="020F0502020204030204" pitchFamily="34" charset="0"/>
              </a:rPr>
              <a:t>        </a:t>
            </a:r>
            <a:r>
              <a:rPr lang="en-US" sz="2800" dirty="0" smtClean="0">
                <a:latin typeface="Calibri" panose="020F0502020204030204" pitchFamily="34" charset="0"/>
                <a:ea typeface="Times New Roman" panose="02020603050405020304" pitchFamily="18" charset="0"/>
                <a:cs typeface="Calibri" panose="020F0502020204030204" pitchFamily="34" charset="0"/>
              </a:rPr>
              <a:t>=&gt; </a:t>
            </a:r>
            <a:r>
              <a:rPr lang="en-US" sz="2800" dirty="0" err="1" smtClean="0">
                <a:latin typeface="Calibri" panose="020F0502020204030204" pitchFamily="34" charset="0"/>
                <a:ea typeface="Times New Roman" panose="02020603050405020304" pitchFamily="18" charset="0"/>
                <a:cs typeface="Calibri" panose="020F0502020204030204" pitchFamily="34" charset="0"/>
              </a:rPr>
              <a:t>Apprentissage</a:t>
            </a:r>
            <a:r>
              <a:rPr lang="en-US" sz="2800" dirty="0" smtClean="0">
                <a:latin typeface="Calibri" panose="020F0502020204030204" pitchFamily="34" charset="0"/>
                <a:ea typeface="Times New Roman" panose="02020603050405020304" pitchFamily="18" charset="0"/>
                <a:cs typeface="Calibri" panose="020F0502020204030204" pitchFamily="34" charset="0"/>
              </a:rPr>
              <a:t> par </a:t>
            </a:r>
            <a:r>
              <a:rPr lang="en-US" sz="2800" dirty="0" err="1" smtClean="0">
                <a:latin typeface="Calibri" panose="020F0502020204030204" pitchFamily="34" charset="0"/>
                <a:ea typeface="Times New Roman" panose="02020603050405020304" pitchFamily="18" charset="0"/>
                <a:cs typeface="Calibri" panose="020F0502020204030204" pitchFamily="34" charset="0"/>
              </a:rPr>
              <a:t>renforcement</a:t>
            </a:r>
            <a:r>
              <a:rPr lang="en-US" sz="2800" dirty="0" smtClean="0">
                <a:latin typeface="Calibri" panose="020F0502020204030204" pitchFamily="34" charset="0"/>
                <a:ea typeface="Times New Roman" panose="02020603050405020304" pitchFamily="18" charset="0"/>
                <a:cs typeface="Calibri" panose="020F0502020204030204" pitchFamily="34" charset="0"/>
              </a:rPr>
              <a:t> !</a:t>
            </a:r>
            <a:endParaRPr lang="fr-CA" sz="2400"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991173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5B39BD-E87D-4CD6-BD26-0913E631F589}"/>
              </a:ext>
            </a:extLst>
          </p:cNvPr>
          <p:cNvSpPr>
            <a:spLocks noGrp="1"/>
          </p:cNvSpPr>
          <p:nvPr>
            <p:ph type="title"/>
          </p:nvPr>
        </p:nvSpPr>
        <p:spPr>
          <a:xfrm>
            <a:off x="838200" y="365126"/>
            <a:ext cx="10515600" cy="935998"/>
          </a:xfrm>
        </p:spPr>
        <p:txBody>
          <a:bodyPr/>
          <a:lstStyle/>
          <a:p>
            <a:r>
              <a:rPr lang="fr-CA" dirty="0" smtClean="0">
                <a:solidFill>
                  <a:srgbClr val="0070C0"/>
                </a:solidFill>
              </a:rPr>
              <a:t>Apprentissage par renforcement</a:t>
            </a:r>
            <a:endParaRPr lang="fr-CA" dirty="0">
              <a:solidFill>
                <a:srgbClr val="0070C0"/>
              </a:solidFill>
            </a:endParaRPr>
          </a:p>
        </p:txBody>
      </p:sp>
      <p:sp>
        <p:nvSpPr>
          <p:cNvPr id="4" name="Rectangle 3">
            <a:extLst>
              <a:ext uri="{FF2B5EF4-FFF2-40B4-BE49-F238E27FC236}">
                <a16:creationId xmlns="" xmlns:a16="http://schemas.microsoft.com/office/drawing/2014/main" id="{6495B41C-57C1-4331-AB37-F1C40BB7A1FB}"/>
              </a:ext>
            </a:extLst>
          </p:cNvPr>
          <p:cNvSpPr/>
          <p:nvPr/>
        </p:nvSpPr>
        <p:spPr>
          <a:xfrm>
            <a:off x="1778020" y="3798555"/>
            <a:ext cx="3813929" cy="400110"/>
          </a:xfrm>
          <a:prstGeom prst="rect">
            <a:avLst/>
          </a:prstGeom>
        </p:spPr>
        <p:txBody>
          <a:bodyPr wrap="none">
            <a:spAutoFit/>
          </a:bodyPr>
          <a:lstStyle/>
          <a:p>
            <a:r>
              <a:rPr lang="fr-CA" sz="2000" dirty="0" smtClean="0">
                <a:solidFill>
                  <a:srgbClr val="6E6E6E"/>
                </a:solidFill>
                <a:latin typeface="Tahoma" panose="020B0604030504040204" pitchFamily="34" charset="0"/>
                <a:ea typeface="Times New Roman" panose="02020603050405020304" pitchFamily="18" charset="0"/>
              </a:rPr>
              <a:t>Apprentissage par renforcement</a:t>
            </a:r>
            <a:endParaRPr lang="fr-CA" sz="1400" dirty="0"/>
          </a:p>
        </p:txBody>
      </p:sp>
      <p:sp>
        <p:nvSpPr>
          <p:cNvPr id="7" name="Rectangle 6">
            <a:extLst>
              <a:ext uri="{FF2B5EF4-FFF2-40B4-BE49-F238E27FC236}">
                <a16:creationId xmlns="" xmlns:a16="http://schemas.microsoft.com/office/drawing/2014/main" id="{6495B41C-57C1-4331-AB37-F1C40BB7A1FB}"/>
              </a:ext>
            </a:extLst>
          </p:cNvPr>
          <p:cNvSpPr/>
          <p:nvPr/>
        </p:nvSpPr>
        <p:spPr>
          <a:xfrm>
            <a:off x="6153536" y="3798555"/>
            <a:ext cx="4656624" cy="400110"/>
          </a:xfrm>
          <a:prstGeom prst="rect">
            <a:avLst/>
          </a:prstGeom>
        </p:spPr>
        <p:txBody>
          <a:bodyPr wrap="square">
            <a:spAutoFit/>
          </a:bodyPr>
          <a:lstStyle/>
          <a:p>
            <a:r>
              <a:rPr lang="fr-CA" sz="2000" dirty="0" smtClean="0">
                <a:solidFill>
                  <a:srgbClr val="6E6E6E"/>
                </a:solidFill>
                <a:latin typeface="Tahoma" panose="020B0604030504040204" pitchFamily="34" charset="0"/>
              </a:rPr>
              <a:t>Processus de décision markovien (MDP)</a:t>
            </a:r>
            <a:endParaRPr lang="fr-CA" sz="2000" dirty="0"/>
          </a:p>
        </p:txBody>
      </p:sp>
      <p:sp>
        <p:nvSpPr>
          <p:cNvPr id="8" name="Rectangle 7">
            <a:extLst>
              <a:ext uri="{FF2B5EF4-FFF2-40B4-BE49-F238E27FC236}">
                <a16:creationId xmlns="" xmlns:a16="http://schemas.microsoft.com/office/drawing/2014/main" id="{7BB4BBFB-7975-476C-9ECF-E2603ADC8412}"/>
              </a:ext>
            </a:extLst>
          </p:cNvPr>
          <p:cNvSpPr/>
          <p:nvPr/>
        </p:nvSpPr>
        <p:spPr>
          <a:xfrm>
            <a:off x="702426" y="4257288"/>
            <a:ext cx="11489574" cy="2600712"/>
          </a:xfrm>
          <a:prstGeom prst="rect">
            <a:avLst/>
          </a:prstGeom>
        </p:spPr>
        <p:txBody>
          <a:bodyPr wrap="square">
            <a:spAutoFit/>
          </a:bodyPr>
          <a:lstStyle/>
          <a:p>
            <a:pPr marL="514350" indent="-514350">
              <a:spcAft>
                <a:spcPts val="300"/>
              </a:spcAft>
              <a:buClr>
                <a:schemeClr val="accent1"/>
              </a:buClr>
              <a:buFont typeface="Wingdings" panose="05000000000000000000" pitchFamily="2" charset="2"/>
              <a:buChar char="§"/>
            </a:pPr>
            <a:r>
              <a:rPr lang="fr-CA" sz="2700" dirty="0" smtClean="0">
                <a:latin typeface="Calibri" panose="020F0502020204030204" pitchFamily="34" charset="0"/>
                <a:ea typeface="Times New Roman" panose="02020603050405020304" pitchFamily="18" charset="0"/>
                <a:cs typeface="Calibri" panose="020F0502020204030204" pitchFamily="34" charset="0"/>
              </a:rPr>
              <a:t>Permet :</a:t>
            </a:r>
          </a:p>
          <a:p>
            <a:pPr marL="914400" lvl="1" indent="-457200">
              <a:spcAft>
                <a:spcPts val="300"/>
              </a:spcAft>
              <a:buClr>
                <a:schemeClr val="bg1">
                  <a:lumMod val="50000"/>
                </a:schemeClr>
              </a:buClr>
              <a:buSzPct val="75000"/>
              <a:buFont typeface="Arial" panose="020B0604020202020204" pitchFamily="34" charset="0"/>
              <a:buChar char="•"/>
            </a:pPr>
            <a:r>
              <a:rPr lang="fr-CA" sz="2400" dirty="0" smtClean="0">
                <a:latin typeface="Calibri" panose="020F0502020204030204" pitchFamily="34" charset="0"/>
                <a:ea typeface="Times New Roman" panose="02020603050405020304" pitchFamily="18" charset="0"/>
                <a:cs typeface="Calibri" panose="020F0502020204030204" pitchFamily="34" charset="0"/>
              </a:rPr>
              <a:t>L’identification des actions ayant mené à une récompense (Problème de l’attribution du mérite</a:t>
            </a:r>
            <a:r>
              <a:rPr lang="fr-CA" sz="2000" i="1" dirty="0" smtClean="0">
                <a:solidFill>
                  <a:schemeClr val="bg1">
                    <a:lumMod val="65000"/>
                  </a:schemeClr>
                </a:solidFill>
                <a:latin typeface="Calibri" panose="020F0502020204030204" pitchFamily="34" charset="0"/>
                <a:ea typeface="Times New Roman" panose="02020603050405020304" pitchFamily="18" charset="0"/>
                <a:cs typeface="Calibri" panose="020F0502020204030204" pitchFamily="34" charset="0"/>
              </a:rPr>
              <a:t> </a:t>
            </a:r>
            <a:r>
              <a:rPr lang="fr-CA" sz="2000" i="1" dirty="0" err="1" smtClean="0">
                <a:solidFill>
                  <a:schemeClr val="bg1">
                    <a:lumMod val="65000"/>
                  </a:schemeClr>
                </a:solidFill>
                <a:latin typeface="Calibri" panose="020F0502020204030204" pitchFamily="34" charset="0"/>
                <a:ea typeface="Times New Roman" panose="02020603050405020304" pitchFamily="18" charset="0"/>
                <a:cs typeface="Calibri" panose="020F0502020204030204" pitchFamily="34" charset="0"/>
              </a:rPr>
              <a:t>credit</a:t>
            </a:r>
            <a:r>
              <a:rPr lang="fr-CA" sz="2000" i="1" dirty="0" smtClean="0">
                <a:solidFill>
                  <a:schemeClr val="bg1">
                    <a:lumMod val="65000"/>
                  </a:schemeClr>
                </a:solidFill>
                <a:latin typeface="Calibri" panose="020F0502020204030204" pitchFamily="34" charset="0"/>
                <a:ea typeface="Times New Roman" panose="02020603050405020304" pitchFamily="18" charset="0"/>
                <a:cs typeface="Calibri" panose="020F0502020204030204" pitchFamily="34" charset="0"/>
              </a:rPr>
              <a:t> </a:t>
            </a:r>
            <a:r>
              <a:rPr lang="fr-CA" sz="2000" i="1" dirty="0" err="1" smtClean="0">
                <a:solidFill>
                  <a:schemeClr val="bg1">
                    <a:lumMod val="65000"/>
                  </a:schemeClr>
                </a:solidFill>
                <a:latin typeface="Calibri" panose="020F0502020204030204" pitchFamily="34" charset="0"/>
                <a:ea typeface="Times New Roman" panose="02020603050405020304" pitchFamily="18" charset="0"/>
                <a:cs typeface="Calibri" panose="020F0502020204030204" pitchFamily="34" charset="0"/>
              </a:rPr>
              <a:t>assignment</a:t>
            </a:r>
            <a:r>
              <a:rPr lang="fr-CA" sz="2000" i="1" dirty="0" smtClean="0">
                <a:solidFill>
                  <a:schemeClr val="bg1">
                    <a:lumMod val="65000"/>
                  </a:schemeClr>
                </a:solidFill>
                <a:latin typeface="Calibri" panose="020F0502020204030204" pitchFamily="34" charset="0"/>
                <a:ea typeface="Times New Roman" panose="02020603050405020304" pitchFamily="18" charset="0"/>
                <a:cs typeface="Calibri" panose="020F0502020204030204" pitchFamily="34" charset="0"/>
              </a:rPr>
              <a:t> </a:t>
            </a:r>
            <a:r>
              <a:rPr lang="fr-CA" sz="2000" i="1" dirty="0" err="1" smtClean="0">
                <a:solidFill>
                  <a:schemeClr val="bg1">
                    <a:lumMod val="65000"/>
                  </a:schemeClr>
                </a:solidFill>
                <a:latin typeface="Calibri" panose="020F0502020204030204" pitchFamily="34" charset="0"/>
                <a:ea typeface="Times New Roman" panose="02020603050405020304" pitchFamily="18" charset="0"/>
                <a:cs typeface="Calibri" panose="020F0502020204030204" pitchFamily="34" charset="0"/>
              </a:rPr>
              <a:t>problem</a:t>
            </a:r>
            <a:r>
              <a:rPr lang="fr-CA" sz="2400" dirty="0" smtClean="0">
                <a:latin typeface="Calibri" panose="020F0502020204030204" pitchFamily="34" charset="0"/>
                <a:ea typeface="Times New Roman" panose="02020603050405020304" pitchFamily="18" charset="0"/>
                <a:cs typeface="Calibri" panose="020F0502020204030204" pitchFamily="34" charset="0"/>
              </a:rPr>
              <a:t>)</a:t>
            </a:r>
          </a:p>
          <a:p>
            <a:pPr marL="914400" lvl="1" indent="-457200">
              <a:spcAft>
                <a:spcPts val="300"/>
              </a:spcAft>
              <a:buClr>
                <a:schemeClr val="bg1">
                  <a:lumMod val="50000"/>
                </a:schemeClr>
              </a:buClr>
              <a:buSzPct val="75000"/>
              <a:buFont typeface="Arial" panose="020B0604020202020204" pitchFamily="34" charset="0"/>
              <a:buChar char="•"/>
            </a:pPr>
            <a:r>
              <a:rPr lang="fr-CA" sz="2400" dirty="0" smtClean="0">
                <a:latin typeface="Calibri" panose="020F0502020204030204" pitchFamily="34" charset="0"/>
                <a:ea typeface="Times New Roman" panose="02020603050405020304" pitchFamily="18" charset="0"/>
                <a:cs typeface="Calibri" panose="020F0502020204030204" pitchFamily="34" charset="0"/>
              </a:rPr>
              <a:t>La détermination de la séquence d’actions donnant le meilleur score</a:t>
            </a:r>
          </a:p>
          <a:p>
            <a:pPr marL="457200" indent="-457200">
              <a:spcAft>
                <a:spcPts val="300"/>
              </a:spcAft>
              <a:buClr>
                <a:schemeClr val="accent1"/>
              </a:buClr>
              <a:buSzPct val="100000"/>
              <a:buFont typeface="Wingdings" panose="05000000000000000000" pitchFamily="2" charset="2"/>
              <a:buChar char="§"/>
            </a:pPr>
            <a:r>
              <a:rPr lang="fr-CA" sz="2700" dirty="0" smtClean="0">
                <a:latin typeface="Calibri" panose="020F0502020204030204" pitchFamily="34" charset="0"/>
                <a:ea typeface="Times New Roman" panose="02020603050405020304" pitchFamily="18" charset="0"/>
                <a:cs typeface="Calibri" panose="020F0502020204030204" pitchFamily="34" charset="0"/>
              </a:rPr>
              <a:t>L’approche classique repose sur un modèle markovien</a:t>
            </a:r>
          </a:p>
          <a:p>
            <a:pPr marL="914400" lvl="1" indent="-457200">
              <a:spcAft>
                <a:spcPts val="300"/>
              </a:spcAft>
              <a:buClr>
                <a:schemeClr val="bg1">
                  <a:lumMod val="50000"/>
                </a:schemeClr>
              </a:buClr>
              <a:buSzPct val="75000"/>
              <a:buFont typeface="Arial" panose="020B0604020202020204" pitchFamily="34" charset="0"/>
              <a:buChar char="•"/>
            </a:pPr>
            <a:r>
              <a:rPr lang="fr-CA" sz="2400" dirty="0" smtClean="0">
                <a:latin typeface="Calibri" panose="020F0502020204030204" pitchFamily="34" charset="0"/>
                <a:ea typeface="Times New Roman" panose="02020603050405020304" pitchFamily="18" charset="0"/>
                <a:cs typeface="Calibri" panose="020F0502020204030204" pitchFamily="34" charset="0"/>
              </a:rPr>
              <a:t>Exige la connaissance préalable des probabilités de transition </a:t>
            </a:r>
            <a:r>
              <a:rPr lang="fr-CA" sz="2000" dirty="0" smtClean="0">
                <a:solidFill>
                  <a:schemeClr val="bg1">
                    <a:lumMod val="50000"/>
                  </a:schemeClr>
                </a:solidFill>
                <a:latin typeface="Calibri" panose="020F0502020204030204" pitchFamily="34" charset="0"/>
                <a:ea typeface="Times New Roman" panose="02020603050405020304" pitchFamily="18" charset="0"/>
                <a:cs typeface="Calibri" panose="020F0502020204030204" pitchFamily="34" charset="0"/>
              </a:rPr>
              <a:t>(difficile en pratique!)</a:t>
            </a:r>
          </a:p>
        </p:txBody>
      </p:sp>
      <p:pic>
        <p:nvPicPr>
          <p:cNvPr id="5" name="Image 14" descr="Screen Shot 2015-12-21 at 11.09.19 AM">
            <a:extLst>
              <a:ext uri="{FF2B5EF4-FFF2-40B4-BE49-F238E27FC236}">
                <a16:creationId xmlns="" xmlns:a16="http://schemas.microsoft.com/office/drawing/2014/main" id="{B31A8D26-8636-40E9-B2EF-3AD91E82C12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981548" y="3368535"/>
            <a:ext cx="4330419" cy="430020"/>
          </a:xfrm>
          <a:prstGeom prst="rect">
            <a:avLst/>
          </a:prstGeom>
          <a:noFill/>
          <a:ln>
            <a:noFill/>
          </a:ln>
        </p:spPr>
      </p:pic>
      <p:pic>
        <p:nvPicPr>
          <p:cNvPr id="3" name="Image 15" descr="https://www.intelnervana.com/wp-content/uploads/sites/53/2017/06/Screen-Shot-2015-12-21-at-12.01.04-PM.png">
            <a:extLst>
              <a:ext uri="{FF2B5EF4-FFF2-40B4-BE49-F238E27FC236}">
                <a16:creationId xmlns="" xmlns:a16="http://schemas.microsoft.com/office/drawing/2014/main" id="{78BD6A70-A35B-4E64-979D-69530628AA9C}"/>
              </a:ext>
            </a:extLst>
          </p:cNvPr>
          <p:cNvPicPr/>
          <p:nvPr/>
        </p:nvPicPr>
        <p:blipFill rotWithShape="1">
          <a:blip r:embed="rId3">
            <a:extLst>
              <a:ext uri="{28A0092B-C50C-407E-A947-70E740481C1C}">
                <a14:useLocalDpi xmlns:a14="http://schemas.microsoft.com/office/drawing/2010/main" val="0"/>
              </a:ext>
            </a:extLst>
          </a:blip>
          <a:srcRect b="8882"/>
          <a:stretch/>
        </p:blipFill>
        <p:spPr bwMode="auto">
          <a:xfrm>
            <a:off x="2273350" y="1194161"/>
            <a:ext cx="7491936" cy="2232128"/>
          </a:xfrm>
          <a:prstGeom prst="rect">
            <a:avLst/>
          </a:prstGeom>
          <a:noFill/>
          <a:ln>
            <a:noFill/>
          </a:ln>
        </p:spPr>
      </p:pic>
    </p:spTree>
    <p:extLst>
      <p:ext uri="{BB962C8B-B14F-4D97-AF65-F5344CB8AC3E}">
        <p14:creationId xmlns:p14="http://schemas.microsoft.com/office/powerpoint/2010/main" val="3624420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Screen Shot 2015-12-21 at 11.09.32 AM"/>
          <p:cNvPicPr/>
          <p:nvPr/>
        </p:nvPicPr>
        <p:blipFill>
          <a:blip r:embed="rId2">
            <a:extLst>
              <a:ext uri="{28A0092B-C50C-407E-A947-70E740481C1C}">
                <a14:useLocalDpi xmlns:a14="http://schemas.microsoft.com/office/drawing/2010/main" val="0"/>
              </a:ext>
            </a:extLst>
          </a:blip>
          <a:srcRect/>
          <a:stretch>
            <a:fillRect/>
          </a:stretch>
        </p:blipFill>
        <p:spPr bwMode="auto">
          <a:xfrm>
            <a:off x="4995862" y="2962336"/>
            <a:ext cx="4335338" cy="865011"/>
          </a:xfrm>
          <a:prstGeom prst="rect">
            <a:avLst/>
          </a:prstGeom>
          <a:noFill/>
          <a:ln>
            <a:noFill/>
          </a:ln>
        </p:spPr>
      </p:pic>
      <p:sp>
        <p:nvSpPr>
          <p:cNvPr id="2" name="Title 1">
            <a:extLst>
              <a:ext uri="{FF2B5EF4-FFF2-40B4-BE49-F238E27FC236}">
                <a16:creationId xmlns="" xmlns:a16="http://schemas.microsoft.com/office/drawing/2014/main" id="{84C47355-037E-4213-86C5-6D2AAD95466B}"/>
              </a:ext>
            </a:extLst>
          </p:cNvPr>
          <p:cNvSpPr>
            <a:spLocks noGrp="1"/>
          </p:cNvSpPr>
          <p:nvPr>
            <p:ph type="title"/>
          </p:nvPr>
        </p:nvSpPr>
        <p:spPr/>
        <p:txBody>
          <a:bodyPr/>
          <a:lstStyle/>
          <a:p>
            <a:r>
              <a:rPr lang="fr-CA" dirty="0" smtClean="0">
                <a:solidFill>
                  <a:srgbClr val="0070C0"/>
                </a:solidFill>
              </a:rPr>
              <a:t>Rendement futur actualisé</a:t>
            </a:r>
            <a:r>
              <a:rPr lang="fr-CA" dirty="0" smtClean="0"/>
              <a:t> </a:t>
            </a:r>
            <a:r>
              <a:rPr lang="fr-CA" sz="2400" dirty="0" smtClean="0">
                <a:solidFill>
                  <a:schemeClr val="bg1">
                    <a:lumMod val="50000"/>
                  </a:schemeClr>
                </a:solidFill>
              </a:rPr>
              <a:t>(</a:t>
            </a:r>
            <a:r>
              <a:rPr lang="fr-CA" sz="2400" dirty="0" err="1" smtClean="0">
                <a:solidFill>
                  <a:schemeClr val="bg1">
                    <a:lumMod val="50000"/>
                  </a:schemeClr>
                </a:solidFill>
              </a:rPr>
              <a:t>Discounted</a:t>
            </a:r>
            <a:r>
              <a:rPr lang="fr-CA" sz="2400" dirty="0" smtClean="0">
                <a:solidFill>
                  <a:schemeClr val="bg1">
                    <a:lumMod val="50000"/>
                  </a:schemeClr>
                </a:solidFill>
              </a:rPr>
              <a:t> </a:t>
            </a:r>
            <a:r>
              <a:rPr lang="fr-CA" sz="2400" dirty="0">
                <a:solidFill>
                  <a:schemeClr val="bg1">
                    <a:lumMod val="50000"/>
                  </a:schemeClr>
                </a:solidFill>
              </a:rPr>
              <a:t>future </a:t>
            </a:r>
            <a:r>
              <a:rPr lang="fr-CA" sz="2400" dirty="0" err="1" smtClean="0">
                <a:solidFill>
                  <a:schemeClr val="bg1">
                    <a:lumMod val="50000"/>
                  </a:schemeClr>
                </a:solidFill>
              </a:rPr>
              <a:t>reward</a:t>
            </a:r>
            <a:r>
              <a:rPr lang="fr-CA" sz="2400" dirty="0" smtClean="0">
                <a:solidFill>
                  <a:schemeClr val="bg1">
                    <a:lumMod val="50000"/>
                  </a:schemeClr>
                </a:solidFill>
              </a:rPr>
              <a:t>)</a:t>
            </a:r>
            <a:endParaRPr lang="en-CA" dirty="0">
              <a:solidFill>
                <a:schemeClr val="bg1">
                  <a:lumMod val="50000"/>
                </a:schemeClr>
              </a:solidFill>
            </a:endParaRPr>
          </a:p>
        </p:txBody>
      </p:sp>
      <p:pic>
        <p:nvPicPr>
          <p:cNvPr id="10" name="Image 13" descr="Screen Shot 2015-12-21 at 11.09.26 AM">
            <a:extLst>
              <a:ext uri="{FF2B5EF4-FFF2-40B4-BE49-F238E27FC236}">
                <a16:creationId xmlns="" xmlns:a16="http://schemas.microsoft.com/office/drawing/2014/main" id="{5571CE9A-8F15-4D00-9E42-EC3A3508E95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995862" y="2051492"/>
            <a:ext cx="3665738" cy="848888"/>
          </a:xfrm>
          <a:prstGeom prst="rect">
            <a:avLst/>
          </a:prstGeom>
          <a:noFill/>
          <a:ln>
            <a:noFill/>
          </a:ln>
        </p:spPr>
      </p:pic>
      <p:pic>
        <p:nvPicPr>
          <p:cNvPr id="11" name="Image 11" descr="Screen Shot 2015-12-21 at 11.09.36 AM">
            <a:extLst>
              <a:ext uri="{FF2B5EF4-FFF2-40B4-BE49-F238E27FC236}">
                <a16:creationId xmlns="" xmlns:a16="http://schemas.microsoft.com/office/drawing/2014/main" id="{066FCF83-ED19-4295-9CB2-8920BF2DFD0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178742" y="4638800"/>
            <a:ext cx="5157424" cy="705577"/>
          </a:xfrm>
          <a:prstGeom prst="rect">
            <a:avLst/>
          </a:prstGeom>
          <a:noFill/>
          <a:ln>
            <a:noFill/>
          </a:ln>
        </p:spPr>
      </p:pic>
      <p:pic>
        <p:nvPicPr>
          <p:cNvPr id="12" name="Image 10" descr="Screen Shot 2015-12-21 at 11.09.40 AM">
            <a:extLst>
              <a:ext uri="{FF2B5EF4-FFF2-40B4-BE49-F238E27FC236}">
                <a16:creationId xmlns="" xmlns:a16="http://schemas.microsoft.com/office/drawing/2014/main" id="{3875EA8C-F516-4C3C-BC40-76A4B14E67D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272342" y="5426208"/>
            <a:ext cx="5628458" cy="817212"/>
          </a:xfrm>
          <a:prstGeom prst="rect">
            <a:avLst/>
          </a:prstGeom>
          <a:noFill/>
          <a:ln>
            <a:noFill/>
          </a:ln>
        </p:spPr>
      </p:pic>
      <p:sp>
        <p:nvSpPr>
          <p:cNvPr id="6" name="Rectangle 5">
            <a:extLst>
              <a:ext uri="{FF2B5EF4-FFF2-40B4-BE49-F238E27FC236}">
                <a16:creationId xmlns="" xmlns:a16="http://schemas.microsoft.com/office/drawing/2014/main" id="{7BB4BBFB-7975-476C-9ECF-E2603ADC8412}"/>
              </a:ext>
            </a:extLst>
          </p:cNvPr>
          <p:cNvSpPr/>
          <p:nvPr/>
        </p:nvSpPr>
        <p:spPr>
          <a:xfrm>
            <a:off x="838200" y="1462525"/>
            <a:ext cx="10882745" cy="923330"/>
          </a:xfrm>
          <a:prstGeom prst="rect">
            <a:avLst/>
          </a:prstGeom>
        </p:spPr>
        <p:txBody>
          <a:bodyPr wrap="square">
            <a:spAutoFit/>
          </a:bodyPr>
          <a:lstStyle/>
          <a:p>
            <a:pPr marL="457200" indent="-457200">
              <a:buClr>
                <a:schemeClr val="accent1"/>
              </a:buClr>
              <a:buFont typeface="Wingdings" panose="05000000000000000000" pitchFamily="2" charset="2"/>
              <a:buChar char="§"/>
            </a:pPr>
            <a:r>
              <a:rPr lang="fr-CA" sz="2700" dirty="0" smtClean="0">
                <a:latin typeface="Calibri" panose="020F0502020204030204" pitchFamily="34" charset="0"/>
                <a:ea typeface="Times New Roman" panose="02020603050405020304" pitchFamily="18" charset="0"/>
                <a:cs typeface="Calibri" panose="020F0502020204030204" pitchFamily="34" charset="0"/>
              </a:rPr>
              <a:t>À chaque réalisation du processus, le rendement (récompense) total accumulé  est :</a:t>
            </a:r>
          </a:p>
        </p:txBody>
      </p:sp>
      <p:sp>
        <p:nvSpPr>
          <p:cNvPr id="7" name="Rectangle 6">
            <a:extLst>
              <a:ext uri="{FF2B5EF4-FFF2-40B4-BE49-F238E27FC236}">
                <a16:creationId xmlns="" xmlns:a16="http://schemas.microsoft.com/office/drawing/2014/main" id="{7BB4BBFB-7975-476C-9ECF-E2603ADC8412}"/>
              </a:ext>
            </a:extLst>
          </p:cNvPr>
          <p:cNvSpPr/>
          <p:nvPr/>
        </p:nvSpPr>
        <p:spPr>
          <a:xfrm>
            <a:off x="838200" y="2682476"/>
            <a:ext cx="10882745" cy="507831"/>
          </a:xfrm>
          <a:prstGeom prst="rect">
            <a:avLst/>
          </a:prstGeom>
        </p:spPr>
        <p:txBody>
          <a:bodyPr wrap="square">
            <a:spAutoFit/>
          </a:bodyPr>
          <a:lstStyle/>
          <a:p>
            <a:pPr defTabSz="447675">
              <a:buClr>
                <a:schemeClr val="accent1"/>
              </a:buClr>
            </a:pPr>
            <a:r>
              <a:rPr lang="fr-CA" sz="2700" dirty="0">
                <a:latin typeface="Calibri" panose="020F0502020204030204" pitchFamily="34" charset="0"/>
                <a:ea typeface="Times New Roman" panose="02020603050405020304" pitchFamily="18" charset="0"/>
                <a:cs typeface="Calibri" panose="020F0502020204030204" pitchFamily="34" charset="0"/>
              </a:rPr>
              <a:t>	</a:t>
            </a:r>
            <a:r>
              <a:rPr lang="fr-CA" sz="2700" dirty="0" smtClean="0">
                <a:latin typeface="Calibri" panose="020F0502020204030204" pitchFamily="34" charset="0"/>
                <a:ea typeface="Times New Roman" panose="02020603050405020304" pitchFamily="18" charset="0"/>
                <a:cs typeface="Calibri" panose="020F0502020204030204" pitchFamily="34" charset="0"/>
              </a:rPr>
              <a:t>et le rendement  futur à partir d’un instant </a:t>
            </a:r>
            <a:r>
              <a:rPr lang="fr-CA" sz="2700" i="1" dirty="0" smtClean="0">
                <a:latin typeface="Calibri" panose="020F0502020204030204" pitchFamily="34" charset="0"/>
                <a:ea typeface="Times New Roman" panose="02020603050405020304" pitchFamily="18" charset="0"/>
                <a:cs typeface="Calibri" panose="020F0502020204030204" pitchFamily="34" charset="0"/>
              </a:rPr>
              <a:t>t</a:t>
            </a:r>
            <a:r>
              <a:rPr lang="fr-CA" sz="2700" dirty="0" smtClean="0">
                <a:latin typeface="Calibri" panose="020F0502020204030204" pitchFamily="34" charset="0"/>
                <a:ea typeface="Times New Roman" panose="02020603050405020304" pitchFamily="18" charset="0"/>
                <a:cs typeface="Calibri" panose="020F0502020204030204" pitchFamily="34" charset="0"/>
              </a:rPr>
              <a:t> est :</a:t>
            </a:r>
          </a:p>
        </p:txBody>
      </p:sp>
      <p:sp>
        <p:nvSpPr>
          <p:cNvPr id="9" name="Rectangle 8">
            <a:extLst>
              <a:ext uri="{FF2B5EF4-FFF2-40B4-BE49-F238E27FC236}">
                <a16:creationId xmlns="" xmlns:a16="http://schemas.microsoft.com/office/drawing/2014/main" id="{7BB4BBFB-7975-476C-9ECF-E2603ADC8412}"/>
              </a:ext>
            </a:extLst>
          </p:cNvPr>
          <p:cNvSpPr/>
          <p:nvPr/>
        </p:nvSpPr>
        <p:spPr>
          <a:xfrm>
            <a:off x="838199" y="3689059"/>
            <a:ext cx="10882745" cy="923330"/>
          </a:xfrm>
          <a:prstGeom prst="rect">
            <a:avLst/>
          </a:prstGeom>
        </p:spPr>
        <p:txBody>
          <a:bodyPr wrap="square">
            <a:spAutoFit/>
          </a:bodyPr>
          <a:lstStyle/>
          <a:p>
            <a:pPr marL="457200" indent="-457200">
              <a:buClr>
                <a:schemeClr val="accent1"/>
              </a:buClr>
              <a:buFont typeface="Wingdings" panose="05000000000000000000" pitchFamily="2" charset="2"/>
              <a:buChar char="§"/>
            </a:pPr>
            <a:r>
              <a:rPr lang="fr-CA" sz="2700" dirty="0" smtClean="0">
                <a:latin typeface="Calibri" panose="020F0502020204030204" pitchFamily="34" charset="0"/>
                <a:ea typeface="Times New Roman" panose="02020603050405020304" pitchFamily="18" charset="0"/>
                <a:cs typeface="Calibri" panose="020F0502020204030204" pitchFamily="34" charset="0"/>
              </a:rPr>
              <a:t>Comme on ne connait pas </a:t>
            </a:r>
            <a:r>
              <a:rPr lang="fr-CA" sz="2700" i="1" dirty="0" err="1" smtClean="0">
                <a:latin typeface="Calibri" panose="020F0502020204030204" pitchFamily="34" charset="0"/>
                <a:ea typeface="Times New Roman" panose="02020603050405020304" pitchFamily="18" charset="0"/>
                <a:cs typeface="Calibri" panose="020F0502020204030204" pitchFamily="34" charset="0"/>
              </a:rPr>
              <a:t>R</a:t>
            </a:r>
            <a:r>
              <a:rPr lang="fr-CA" sz="2700" i="1" baseline="-25000" dirty="0" err="1" smtClean="0">
                <a:latin typeface="Calibri" panose="020F0502020204030204" pitchFamily="34" charset="0"/>
                <a:ea typeface="Times New Roman" panose="02020603050405020304" pitchFamily="18" charset="0"/>
                <a:cs typeface="Calibri" panose="020F0502020204030204" pitchFamily="34" charset="0"/>
              </a:rPr>
              <a:t>t</a:t>
            </a:r>
            <a:r>
              <a:rPr lang="fr-CA" sz="2700" i="1" dirty="0" smtClean="0">
                <a:latin typeface="Calibri" panose="020F0502020204030204" pitchFamily="34" charset="0"/>
                <a:ea typeface="Times New Roman" panose="02020603050405020304" pitchFamily="18" charset="0"/>
                <a:cs typeface="Calibri" panose="020F0502020204030204" pitchFamily="34" charset="0"/>
              </a:rPr>
              <a:t> </a:t>
            </a:r>
            <a:r>
              <a:rPr lang="fr-CA" sz="2700" dirty="0" smtClean="0">
                <a:latin typeface="Calibri" panose="020F0502020204030204" pitchFamily="34" charset="0"/>
                <a:ea typeface="Times New Roman" panose="02020603050405020304" pitchFamily="18" charset="0"/>
                <a:cs typeface="Calibri" panose="020F0502020204030204" pitchFamily="34" charset="0"/>
              </a:rPr>
              <a:t>avec certitude, on peut introduire un </a:t>
            </a:r>
            <a:r>
              <a:rPr lang="fr-CA" sz="2700" dirty="0" smtClean="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facteur de modération  compris </a:t>
            </a:r>
            <a:r>
              <a:rPr lang="fr-CA" sz="27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entre 0 et </a:t>
            </a:r>
            <a:r>
              <a:rPr lang="fr-CA" sz="2700" dirty="0" smtClean="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1</a:t>
            </a:r>
            <a:r>
              <a:rPr lang="fr-CA" sz="2700" dirty="0" smtClean="0">
                <a:latin typeface="Calibri" panose="020F0502020204030204" pitchFamily="34" charset="0"/>
                <a:ea typeface="Times New Roman" panose="02020603050405020304" pitchFamily="18" charset="0"/>
                <a:cs typeface="Calibri" panose="020F0502020204030204" pitchFamily="34" charset="0"/>
              </a:rPr>
              <a:t> dans l’expression :</a:t>
            </a:r>
          </a:p>
        </p:txBody>
      </p:sp>
      <p:sp>
        <p:nvSpPr>
          <p:cNvPr id="13" name="Rectangle 12">
            <a:extLst>
              <a:ext uri="{FF2B5EF4-FFF2-40B4-BE49-F238E27FC236}">
                <a16:creationId xmlns="" xmlns:a16="http://schemas.microsoft.com/office/drawing/2014/main" id="{7BB4BBFB-7975-476C-9ECF-E2603ADC8412}"/>
              </a:ext>
            </a:extLst>
          </p:cNvPr>
          <p:cNvSpPr/>
          <p:nvPr/>
        </p:nvSpPr>
        <p:spPr>
          <a:xfrm>
            <a:off x="838200" y="4906900"/>
            <a:ext cx="10882745" cy="923330"/>
          </a:xfrm>
          <a:prstGeom prst="rect">
            <a:avLst/>
          </a:prstGeom>
        </p:spPr>
        <p:txBody>
          <a:bodyPr wrap="square">
            <a:spAutoFit/>
          </a:bodyPr>
          <a:lstStyle/>
          <a:p>
            <a:pPr defTabSz="449263"/>
            <a:r>
              <a:rPr lang="fr-CA" sz="2700" dirty="0" smtClean="0">
                <a:latin typeface="Calibri" panose="020F0502020204030204" pitchFamily="34" charset="0"/>
                <a:ea typeface="Times New Roman" panose="02020603050405020304" pitchFamily="18" charset="0"/>
                <a:cs typeface="Calibri" panose="020F0502020204030204" pitchFamily="34" charset="0"/>
              </a:rPr>
              <a:t>	</a:t>
            </a:r>
            <a:endParaRPr lang="fr-CA" sz="2700" dirty="0" smtClean="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endParaRPr>
          </a:p>
          <a:p>
            <a:pPr marL="457200" indent="-457200" defTabSz="449263">
              <a:buClr>
                <a:schemeClr val="accent1"/>
              </a:buClr>
              <a:buFont typeface="Wingdings" panose="05000000000000000000" pitchFamily="2" charset="2"/>
              <a:buChar char="§"/>
            </a:pPr>
            <a:r>
              <a:rPr lang="fr-CA" sz="2700" dirty="0" smtClean="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On a aussi: </a:t>
            </a:r>
            <a:endParaRPr lang="fr-CA" sz="2700" dirty="0" smtClean="0">
              <a:latin typeface="Calibri" panose="020F0502020204030204" pitchFamily="34" charset="0"/>
              <a:ea typeface="Times New Roman" panose="02020603050405020304" pitchFamily="18" charset="0"/>
              <a:cs typeface="Calibri" panose="020F0502020204030204" pitchFamily="34" charset="0"/>
            </a:endParaRPr>
          </a:p>
        </p:txBody>
      </p:sp>
      <p:sp>
        <p:nvSpPr>
          <p:cNvPr id="14" name="Rectangle 13">
            <a:extLst>
              <a:ext uri="{FF2B5EF4-FFF2-40B4-BE49-F238E27FC236}">
                <a16:creationId xmlns="" xmlns:a16="http://schemas.microsoft.com/office/drawing/2014/main" id="{7BB4BBFB-7975-476C-9ECF-E2603ADC8412}"/>
              </a:ext>
            </a:extLst>
          </p:cNvPr>
          <p:cNvSpPr/>
          <p:nvPr/>
        </p:nvSpPr>
        <p:spPr>
          <a:xfrm>
            <a:off x="904702" y="6124741"/>
            <a:ext cx="11176898" cy="507831"/>
          </a:xfrm>
          <a:prstGeom prst="rect">
            <a:avLst/>
          </a:prstGeom>
        </p:spPr>
        <p:txBody>
          <a:bodyPr wrap="square">
            <a:spAutoFit/>
          </a:bodyPr>
          <a:lstStyle/>
          <a:p>
            <a:pPr marL="457200" indent="-457200">
              <a:buClr>
                <a:schemeClr val="accent1"/>
              </a:buClr>
              <a:buFont typeface="Wingdings" panose="05000000000000000000" pitchFamily="2" charset="2"/>
              <a:buChar char="§"/>
            </a:pPr>
            <a:r>
              <a:rPr lang="fr-CA" sz="2700" dirty="0" smtClean="0">
                <a:latin typeface="Calibri" panose="020F0502020204030204" pitchFamily="34" charset="0"/>
                <a:ea typeface="Times New Roman" panose="02020603050405020304" pitchFamily="18" charset="0"/>
                <a:cs typeface="Calibri" panose="020F0502020204030204" pitchFamily="34" charset="0"/>
              </a:rPr>
              <a:t>L’agent devrait agir constamment avec l’objectif de maximiser </a:t>
            </a:r>
            <a:r>
              <a:rPr lang="fr-CA" sz="2700" i="1" dirty="0" err="1" smtClean="0">
                <a:latin typeface="Calibri" panose="020F0502020204030204" pitchFamily="34" charset="0"/>
                <a:ea typeface="Times New Roman" panose="02020603050405020304" pitchFamily="18" charset="0"/>
                <a:cs typeface="Calibri" panose="020F0502020204030204" pitchFamily="34" charset="0"/>
              </a:rPr>
              <a:t>R</a:t>
            </a:r>
            <a:r>
              <a:rPr lang="fr-CA" sz="2700" i="1" baseline="-25000" dirty="0" err="1" smtClean="0">
                <a:latin typeface="Calibri" panose="020F0502020204030204" pitchFamily="34" charset="0"/>
                <a:ea typeface="Times New Roman" panose="02020603050405020304" pitchFamily="18" charset="0"/>
                <a:cs typeface="Calibri" panose="020F0502020204030204" pitchFamily="34" charset="0"/>
              </a:rPr>
              <a:t>t</a:t>
            </a:r>
            <a:endParaRPr lang="fr-CA" sz="2700" i="1" baseline="-25000" dirty="0" smtClean="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082429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d262ilb51hltx0.cloudfront.net/max/1600/1*yu7chokfJ6Ufut79peUNl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0478" y="1313214"/>
            <a:ext cx="668655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8869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5D8EF9-F538-4334-91E3-1DED71BFAF63}"/>
              </a:ext>
            </a:extLst>
          </p:cNvPr>
          <p:cNvSpPr>
            <a:spLocks noGrp="1"/>
          </p:cNvSpPr>
          <p:nvPr>
            <p:ph type="title"/>
          </p:nvPr>
        </p:nvSpPr>
        <p:spPr/>
        <p:txBody>
          <a:bodyPr/>
          <a:lstStyle/>
          <a:p>
            <a:r>
              <a:rPr lang="fr-CA" dirty="0" smtClean="0">
                <a:solidFill>
                  <a:srgbClr val="0070C0"/>
                </a:solidFill>
              </a:rPr>
              <a:t>Apprentissage Q </a:t>
            </a:r>
            <a:endParaRPr lang="en-CA" dirty="0">
              <a:solidFill>
                <a:srgbClr val="0070C0"/>
              </a:solidFill>
            </a:endParaRPr>
          </a:p>
        </p:txBody>
      </p:sp>
      <p:pic>
        <p:nvPicPr>
          <p:cNvPr id="3" name="Image 9" descr="Screen Shot 2015-12-21 at 11.09.47 AM">
            <a:extLst>
              <a:ext uri="{FF2B5EF4-FFF2-40B4-BE49-F238E27FC236}">
                <a16:creationId xmlns="" xmlns:a16="http://schemas.microsoft.com/office/drawing/2014/main" id="{88D51E55-E92C-428A-9FC0-CBC3AF7BABE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364955" y="2618739"/>
            <a:ext cx="3275648" cy="731203"/>
          </a:xfrm>
          <a:prstGeom prst="rect">
            <a:avLst/>
          </a:prstGeom>
          <a:noFill/>
          <a:ln>
            <a:noFill/>
          </a:ln>
        </p:spPr>
      </p:pic>
      <p:pic>
        <p:nvPicPr>
          <p:cNvPr id="4" name="Image 8" descr="Screen Shot 2015-12-21 at 11.09.56 AM">
            <a:extLst>
              <a:ext uri="{FF2B5EF4-FFF2-40B4-BE49-F238E27FC236}">
                <a16:creationId xmlns="" xmlns:a16="http://schemas.microsoft.com/office/drawing/2014/main" id="{A27DDD1D-1C58-488C-BB0C-B267235A514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205859" y="3710201"/>
            <a:ext cx="4155441" cy="813213"/>
          </a:xfrm>
          <a:prstGeom prst="rect">
            <a:avLst/>
          </a:prstGeom>
          <a:noFill/>
          <a:ln>
            <a:noFill/>
          </a:ln>
        </p:spPr>
      </p:pic>
      <p:pic>
        <p:nvPicPr>
          <p:cNvPr id="5" name="Image 7" descr="Screen Shot 2015-12-21 at 11.10.00 AM">
            <a:extLst>
              <a:ext uri="{FF2B5EF4-FFF2-40B4-BE49-F238E27FC236}">
                <a16:creationId xmlns="" xmlns:a16="http://schemas.microsoft.com/office/drawing/2014/main" id="{15C3C99E-E445-4305-BF6B-1C46B7CEA09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364955" y="5515897"/>
            <a:ext cx="4809491" cy="635000"/>
          </a:xfrm>
          <a:prstGeom prst="rect">
            <a:avLst/>
          </a:prstGeom>
          <a:noFill/>
          <a:ln>
            <a:noFill/>
          </a:ln>
        </p:spPr>
      </p:pic>
      <p:sp>
        <p:nvSpPr>
          <p:cNvPr id="6" name="Rectangle 5">
            <a:extLst>
              <a:ext uri="{FF2B5EF4-FFF2-40B4-BE49-F238E27FC236}">
                <a16:creationId xmlns="" xmlns:a16="http://schemas.microsoft.com/office/drawing/2014/main" id="{7BB4BBFB-7975-476C-9ECF-E2603ADC8412}"/>
              </a:ext>
            </a:extLst>
          </p:cNvPr>
          <p:cNvSpPr/>
          <p:nvPr/>
        </p:nvSpPr>
        <p:spPr>
          <a:xfrm>
            <a:off x="838200" y="1909253"/>
            <a:ext cx="10882745" cy="923330"/>
          </a:xfrm>
          <a:prstGeom prst="rect">
            <a:avLst/>
          </a:prstGeom>
        </p:spPr>
        <p:txBody>
          <a:bodyPr wrap="square">
            <a:spAutoFit/>
          </a:bodyPr>
          <a:lstStyle/>
          <a:p>
            <a:pPr marL="457200" indent="-457200">
              <a:buClr>
                <a:schemeClr val="accent1"/>
              </a:buClr>
              <a:buFont typeface="Wingdings" panose="05000000000000000000" pitchFamily="2" charset="2"/>
              <a:buChar char="§"/>
            </a:pPr>
            <a:r>
              <a:rPr lang="fr-CA" sz="2700" dirty="0" smtClean="0">
                <a:latin typeface="Calibri" panose="020F0502020204030204" pitchFamily="34" charset="0"/>
                <a:ea typeface="Times New Roman" panose="02020603050405020304" pitchFamily="18" charset="0"/>
                <a:cs typeface="Calibri" panose="020F0502020204030204" pitchFamily="34" charset="0"/>
              </a:rPr>
              <a:t>Utilise une fonction Q </a:t>
            </a:r>
            <a:r>
              <a:rPr lang="fr-CA" sz="2400" dirty="0" smtClean="0">
                <a:solidFill>
                  <a:schemeClr val="bg1">
                    <a:lumMod val="50000"/>
                  </a:schemeClr>
                </a:solidFill>
                <a:latin typeface="Calibri" panose="020F0502020204030204" pitchFamily="34" charset="0"/>
                <a:ea typeface="Times New Roman" panose="02020603050405020304" pitchFamily="18" charset="0"/>
                <a:cs typeface="Calibri" panose="020F0502020204030204" pitchFamily="34" charset="0"/>
              </a:rPr>
              <a:t>(pour qualité) </a:t>
            </a:r>
            <a:r>
              <a:rPr lang="fr-CA" sz="2700" dirty="0" smtClean="0">
                <a:latin typeface="Calibri" panose="020F0502020204030204" pitchFamily="34" charset="0"/>
                <a:ea typeface="Times New Roman" panose="02020603050405020304" pitchFamily="18" charset="0"/>
                <a:cs typeface="Calibri" panose="020F0502020204030204" pitchFamily="34" charset="0"/>
              </a:rPr>
              <a:t>qui donne à l’instant </a:t>
            </a:r>
            <a:r>
              <a:rPr lang="fr-CA" sz="2700" i="1" dirty="0" smtClean="0">
                <a:latin typeface="Calibri" panose="020F0502020204030204" pitchFamily="34" charset="0"/>
                <a:ea typeface="Times New Roman" panose="02020603050405020304" pitchFamily="18" charset="0"/>
                <a:cs typeface="Calibri" panose="020F0502020204030204" pitchFamily="34" charset="0"/>
              </a:rPr>
              <a:t>t</a:t>
            </a:r>
            <a:r>
              <a:rPr lang="fr-CA" sz="2700" dirty="0" smtClean="0">
                <a:latin typeface="Calibri" panose="020F0502020204030204" pitchFamily="34" charset="0"/>
                <a:ea typeface="Times New Roman" panose="02020603050405020304" pitchFamily="18" charset="0"/>
                <a:cs typeface="Calibri" panose="020F0502020204030204" pitchFamily="34" charset="0"/>
              </a:rPr>
              <a:t> le maximum de </a:t>
            </a:r>
            <a:r>
              <a:rPr lang="fr-CA" sz="2700" i="1" dirty="0" err="1" smtClean="0">
                <a:latin typeface="Calibri" panose="020F0502020204030204" pitchFamily="34" charset="0"/>
                <a:ea typeface="Times New Roman" panose="02020603050405020304" pitchFamily="18" charset="0"/>
                <a:cs typeface="Calibri" panose="020F0502020204030204" pitchFamily="34" charset="0"/>
              </a:rPr>
              <a:t>R</a:t>
            </a:r>
            <a:r>
              <a:rPr lang="fr-CA" sz="2700" i="1" baseline="-25000" dirty="0" err="1" smtClean="0">
                <a:latin typeface="Calibri" panose="020F0502020204030204" pitchFamily="34" charset="0"/>
                <a:ea typeface="Times New Roman" panose="02020603050405020304" pitchFamily="18" charset="0"/>
                <a:cs typeface="Calibri" panose="020F0502020204030204" pitchFamily="34" charset="0"/>
              </a:rPr>
              <a:t>t</a:t>
            </a:r>
            <a:r>
              <a:rPr lang="fr-CA" sz="2700" i="1" baseline="-25000" dirty="0" smtClean="0">
                <a:latin typeface="Calibri" panose="020F0502020204030204" pitchFamily="34" charset="0"/>
                <a:ea typeface="Times New Roman" panose="02020603050405020304" pitchFamily="18" charset="0"/>
                <a:cs typeface="Calibri" panose="020F0502020204030204" pitchFamily="34" charset="0"/>
              </a:rPr>
              <a:t> </a:t>
            </a:r>
            <a:r>
              <a:rPr lang="fr-CA" sz="2700" dirty="0" smtClean="0">
                <a:latin typeface="Calibri" panose="020F0502020204030204" pitchFamily="34" charset="0"/>
                <a:ea typeface="Times New Roman" panose="02020603050405020304" pitchFamily="18" charset="0"/>
                <a:cs typeface="Calibri" panose="020F0502020204030204" pitchFamily="34" charset="0"/>
              </a:rPr>
              <a:t>lorsqu’on prend une action </a:t>
            </a:r>
            <a:r>
              <a:rPr lang="fr-CA" sz="2700" i="1" dirty="0" smtClean="0">
                <a:latin typeface="Calibri" panose="020F0502020204030204" pitchFamily="34" charset="0"/>
                <a:ea typeface="Times New Roman" panose="02020603050405020304" pitchFamily="18" charset="0"/>
                <a:cs typeface="Calibri" panose="020F0502020204030204" pitchFamily="34" charset="0"/>
              </a:rPr>
              <a:t>a </a:t>
            </a:r>
            <a:r>
              <a:rPr lang="fr-CA" sz="2700" dirty="0" smtClean="0">
                <a:latin typeface="Calibri" panose="020F0502020204030204" pitchFamily="34" charset="0"/>
                <a:ea typeface="Times New Roman" panose="02020603050405020304" pitchFamily="18" charset="0"/>
                <a:cs typeface="Calibri" panose="020F0502020204030204" pitchFamily="34" charset="0"/>
              </a:rPr>
              <a:t>pour l’état </a:t>
            </a:r>
            <a:r>
              <a:rPr lang="fr-CA" sz="2700" i="1" dirty="0" smtClean="0">
                <a:latin typeface="Calibri" panose="020F0502020204030204" pitchFamily="34" charset="0"/>
                <a:ea typeface="Times New Roman" panose="02020603050405020304" pitchFamily="18" charset="0"/>
                <a:cs typeface="Calibri" panose="020F0502020204030204" pitchFamily="34" charset="0"/>
              </a:rPr>
              <a:t>s :</a:t>
            </a:r>
            <a:endParaRPr lang="fr-CA" sz="2700" dirty="0" smtClean="0">
              <a:latin typeface="Calibri" panose="020F0502020204030204" pitchFamily="34" charset="0"/>
              <a:ea typeface="Times New Roman" panose="02020603050405020304" pitchFamily="18" charset="0"/>
              <a:cs typeface="Calibri" panose="020F0502020204030204" pitchFamily="34" charset="0"/>
            </a:endParaRPr>
          </a:p>
        </p:txBody>
      </p:sp>
      <p:sp>
        <p:nvSpPr>
          <p:cNvPr id="7" name="Rectangle 6">
            <a:extLst>
              <a:ext uri="{FF2B5EF4-FFF2-40B4-BE49-F238E27FC236}">
                <a16:creationId xmlns="" xmlns:a16="http://schemas.microsoft.com/office/drawing/2014/main" id="{7BB4BBFB-7975-476C-9ECF-E2603ADC8412}"/>
              </a:ext>
            </a:extLst>
          </p:cNvPr>
          <p:cNvSpPr/>
          <p:nvPr/>
        </p:nvSpPr>
        <p:spPr>
          <a:xfrm>
            <a:off x="838200" y="3248536"/>
            <a:ext cx="10882745" cy="923330"/>
          </a:xfrm>
          <a:prstGeom prst="rect">
            <a:avLst/>
          </a:prstGeom>
        </p:spPr>
        <p:txBody>
          <a:bodyPr wrap="square">
            <a:spAutoFit/>
          </a:bodyPr>
          <a:lstStyle/>
          <a:p>
            <a:pPr marL="457200" indent="-457200">
              <a:buClr>
                <a:schemeClr val="accent1"/>
              </a:buClr>
              <a:buFont typeface="Wingdings" panose="05000000000000000000" pitchFamily="2" charset="2"/>
              <a:buChar char="§"/>
            </a:pPr>
            <a:r>
              <a:rPr lang="fr-CA" sz="2700" dirty="0" smtClean="0">
                <a:latin typeface="Calibri" panose="020F0502020204030204" pitchFamily="34" charset="0"/>
                <a:ea typeface="Times New Roman" panose="02020603050405020304" pitchFamily="18" charset="0"/>
                <a:cs typeface="Calibri" panose="020F0502020204030204" pitchFamily="34" charset="0"/>
              </a:rPr>
              <a:t>L ’objectif est de définir une politique (d’actions)  </a:t>
            </a:r>
            <a:r>
              <a:rPr lang="fr-CA" sz="2700" dirty="0" smtClean="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a:t>
            </a:r>
            <a:r>
              <a:rPr lang="fr-CA" sz="2700" dirty="0" smtClean="0">
                <a:latin typeface="Calibri" panose="020F0502020204030204" pitchFamily="34" charset="0"/>
                <a:ea typeface="Times New Roman" panose="02020603050405020304" pitchFamily="18" charset="0"/>
                <a:cs typeface="Calibri" panose="020F0502020204030204" pitchFamily="34" charset="0"/>
              </a:rPr>
              <a:t>qui maximise Q pour  chaque étape (état </a:t>
            </a:r>
            <a:r>
              <a:rPr lang="fr-CA" sz="2700" i="1" dirty="0" smtClean="0">
                <a:latin typeface="Calibri" panose="020F0502020204030204" pitchFamily="34" charset="0"/>
                <a:ea typeface="Times New Roman" panose="02020603050405020304" pitchFamily="18" charset="0"/>
                <a:cs typeface="Calibri" panose="020F0502020204030204" pitchFamily="34" charset="0"/>
              </a:rPr>
              <a:t>s</a:t>
            </a:r>
            <a:r>
              <a:rPr lang="fr-CA" sz="2700" dirty="0" smtClean="0">
                <a:latin typeface="Calibri" panose="020F0502020204030204" pitchFamily="34" charset="0"/>
                <a:ea typeface="Times New Roman" panose="02020603050405020304" pitchFamily="18" charset="0"/>
                <a:cs typeface="Calibri" panose="020F0502020204030204" pitchFamily="34" charset="0"/>
              </a:rPr>
              <a:t>)</a:t>
            </a:r>
          </a:p>
        </p:txBody>
      </p:sp>
      <p:sp>
        <p:nvSpPr>
          <p:cNvPr id="8" name="Rectangle 7">
            <a:extLst>
              <a:ext uri="{FF2B5EF4-FFF2-40B4-BE49-F238E27FC236}">
                <a16:creationId xmlns="" xmlns:a16="http://schemas.microsoft.com/office/drawing/2014/main" id="{7BB4BBFB-7975-476C-9ECF-E2603ADC8412}"/>
              </a:ext>
            </a:extLst>
          </p:cNvPr>
          <p:cNvSpPr/>
          <p:nvPr/>
        </p:nvSpPr>
        <p:spPr>
          <a:xfrm>
            <a:off x="838200" y="4436061"/>
            <a:ext cx="10882745" cy="923330"/>
          </a:xfrm>
          <a:prstGeom prst="rect">
            <a:avLst/>
          </a:prstGeom>
        </p:spPr>
        <p:txBody>
          <a:bodyPr wrap="square">
            <a:spAutoFit/>
          </a:bodyPr>
          <a:lstStyle/>
          <a:p>
            <a:pPr marL="457200" indent="-457200">
              <a:buClr>
                <a:schemeClr val="accent1"/>
              </a:buClr>
              <a:buFont typeface="Wingdings" panose="05000000000000000000" pitchFamily="2" charset="2"/>
              <a:buChar char="§"/>
            </a:pPr>
            <a:r>
              <a:rPr lang="fr-CA" sz="2700" dirty="0" smtClean="0">
                <a:latin typeface="Calibri" panose="020F0502020204030204" pitchFamily="34" charset="0"/>
                <a:ea typeface="Times New Roman" panose="02020603050405020304" pitchFamily="18" charset="0"/>
                <a:cs typeface="Calibri" panose="020F0502020204030204" pitchFamily="34" charset="0"/>
              </a:rPr>
              <a:t>L’équation de Bellman permet d’exprimer Q sous forme itérative, en fonction des états et actions à venir:</a:t>
            </a:r>
          </a:p>
        </p:txBody>
      </p:sp>
    </p:spTree>
    <p:extLst>
      <p:ext uri="{BB962C8B-B14F-4D97-AF65-F5344CB8AC3E}">
        <p14:creationId xmlns:p14="http://schemas.microsoft.com/office/powerpoint/2010/main" val="98169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C39E8D-6DE6-4BFD-AA84-787B418DF479}"/>
              </a:ext>
            </a:extLst>
          </p:cNvPr>
          <p:cNvSpPr>
            <a:spLocks noGrp="1"/>
          </p:cNvSpPr>
          <p:nvPr>
            <p:ph type="title"/>
          </p:nvPr>
        </p:nvSpPr>
        <p:spPr/>
        <p:txBody>
          <a:bodyPr/>
          <a:lstStyle/>
          <a:p>
            <a:r>
              <a:rPr lang="fr-CA" dirty="0" smtClean="0">
                <a:solidFill>
                  <a:srgbClr val="0070C0"/>
                </a:solidFill>
              </a:rPr>
              <a:t>Algorithme d’apprentissage Q</a:t>
            </a:r>
            <a:endParaRPr lang="fr-CA" dirty="0">
              <a:solidFill>
                <a:srgbClr val="0070C0"/>
              </a:solidFill>
            </a:endParaRPr>
          </a:p>
        </p:txBody>
      </p:sp>
      <p:pic>
        <p:nvPicPr>
          <p:cNvPr id="3" name="Image 6" descr="Screen Shot 2015-12-21 at 11.23.55 AM">
            <a:extLst>
              <a:ext uri="{FF2B5EF4-FFF2-40B4-BE49-F238E27FC236}">
                <a16:creationId xmlns="" xmlns:a16="http://schemas.microsoft.com/office/drawing/2014/main" id="{26D3FA4B-ACA7-493D-AC06-22C4BFB202B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43866" y="1806603"/>
            <a:ext cx="7999095" cy="3402013"/>
          </a:xfrm>
          <a:prstGeom prst="rect">
            <a:avLst/>
          </a:prstGeom>
          <a:noFill/>
          <a:ln>
            <a:noFill/>
          </a:ln>
        </p:spPr>
      </p:pic>
      <mc:AlternateContent xmlns:mc="http://schemas.openxmlformats.org/markup-compatibility/2006" xmlns:a14="http://schemas.microsoft.com/office/drawing/2010/main">
        <mc:Choice Requires="a14">
          <p:sp>
            <p:nvSpPr>
              <p:cNvPr id="4" name="Rectangle 3"/>
              <p:cNvSpPr/>
              <p:nvPr/>
            </p:nvSpPr>
            <p:spPr>
              <a:xfrm>
                <a:off x="838201" y="5551222"/>
                <a:ext cx="10515600" cy="954107"/>
              </a:xfrm>
              <a:prstGeom prst="rect">
                <a:avLst/>
              </a:prstGeom>
            </p:spPr>
            <p:txBody>
              <a:bodyPr wrap="square">
                <a:spAutoFit/>
              </a:bodyPr>
              <a:lstStyle/>
              <a:p>
                <a:pPr marL="342900" indent="-342900">
                  <a:buClr>
                    <a:schemeClr val="accent1"/>
                  </a:buClr>
                  <a:buFont typeface="Wingdings" panose="05000000000000000000" pitchFamily="2" charset="2"/>
                  <a:buChar char="§"/>
                </a:pPr>
                <a:r>
                  <a:rPr lang="fr-CA" sz="2800" dirty="0" smtClean="0">
                    <a:ea typeface="Times New Roman" panose="02020603050405020304" pitchFamily="18" charset="0"/>
                  </a:rPr>
                  <a:t>Problème NP-difficile: pour une image de </a:t>
                </a:r>
                <a14:m>
                  <m:oMath xmlns:m="http://schemas.openxmlformats.org/officeDocument/2006/math">
                    <m:r>
                      <a:rPr lang="en-US" sz="2800" b="0" i="1" dirty="0" smtClean="0">
                        <a:latin typeface="Cambria Math" panose="02040503050406030204" pitchFamily="18" charset="0"/>
                        <a:ea typeface="Times New Roman" panose="02020603050405020304" pitchFamily="18" charset="0"/>
                      </a:rPr>
                      <m:t>𝑇</m:t>
                    </m:r>
                    <m:r>
                      <a:rPr lang="fr-CA" sz="2800" i="1" dirty="0" smtClean="0">
                        <a:latin typeface="Cambria Math" panose="02040503050406030204" pitchFamily="18" charset="0"/>
                        <a:ea typeface="Times New Roman" panose="02020603050405020304" pitchFamily="18" charset="0"/>
                      </a:rPr>
                      <m:t>𝑥</m:t>
                    </m:r>
                    <m:r>
                      <a:rPr lang="en-US" sz="2800" b="0" i="1" dirty="0" smtClean="0">
                        <a:latin typeface="Cambria Math" panose="02040503050406030204" pitchFamily="18" charset="0"/>
                        <a:ea typeface="Times New Roman" panose="02020603050405020304" pitchFamily="18" charset="0"/>
                      </a:rPr>
                      <m:t>𝑇</m:t>
                    </m:r>
                  </m:oMath>
                </a14:m>
                <a:r>
                  <a:rPr lang="fr-CA" sz="2800" dirty="0" smtClean="0">
                    <a:latin typeface="Tahoma" panose="020B0604030504040204" pitchFamily="34" charset="0"/>
                    <a:ea typeface="Times New Roman" panose="02020603050405020304" pitchFamily="18" charset="0"/>
                  </a:rPr>
                  <a:t> </a:t>
                </a:r>
                <a:r>
                  <a:rPr lang="fr-CA" sz="2800" dirty="0" smtClean="0">
                    <a:ea typeface="Times New Roman" panose="02020603050405020304" pitchFamily="18" charset="0"/>
                  </a:rPr>
                  <a:t>pixels et</a:t>
                </a:r>
                <a:r>
                  <a:rPr lang="fr-CA" sz="2800" dirty="0" smtClean="0">
                    <a:latin typeface="Tahoma" panose="020B0604030504040204" pitchFamily="34" charset="0"/>
                    <a:ea typeface="Times New Roman" panose="02020603050405020304" pitchFamily="18" charset="0"/>
                  </a:rPr>
                  <a:t> </a:t>
                </a:r>
                <a14:m>
                  <m:oMath xmlns:m="http://schemas.openxmlformats.org/officeDocument/2006/math">
                    <m:r>
                      <a:rPr lang="en-US" sz="2800" b="0" i="1" dirty="0" smtClean="0">
                        <a:latin typeface="Cambria Math" panose="02040503050406030204" pitchFamily="18" charset="0"/>
                        <a:ea typeface="Times New Roman" panose="02020603050405020304" pitchFamily="18" charset="0"/>
                      </a:rPr>
                      <m:t>𝑛</m:t>
                    </m:r>
                  </m:oMath>
                </a14:m>
                <a:r>
                  <a:rPr lang="fr-CA" sz="2800" dirty="0" smtClean="0">
                    <a:latin typeface="Tahoma" panose="020B0604030504040204" pitchFamily="34" charset="0"/>
                    <a:ea typeface="Times New Roman" panose="02020603050405020304" pitchFamily="18" charset="0"/>
                  </a:rPr>
                  <a:t> </a:t>
                </a:r>
                <a:r>
                  <a:rPr lang="fr-CA" sz="2800" dirty="0" smtClean="0">
                    <a:ea typeface="Times New Roman" panose="02020603050405020304" pitchFamily="18" charset="0"/>
                  </a:rPr>
                  <a:t>niveaux d’intensité par pixel, il y a</a:t>
                </a:r>
                <a:r>
                  <a:rPr lang="fr-CA" sz="2800" dirty="0" smtClean="0">
                    <a:latin typeface="Tahoma" panose="020B0604030504040204" pitchFamily="34" charset="0"/>
                    <a:ea typeface="Times New Roman" panose="02020603050405020304" pitchFamily="18" charset="0"/>
                  </a:rPr>
                  <a:t> </a:t>
                </a:r>
                <a14:m>
                  <m:oMath xmlns:m="http://schemas.openxmlformats.org/officeDocument/2006/math">
                    <m:r>
                      <a:rPr lang="en-US" sz="2400" b="0" i="1" dirty="0" smtClean="0">
                        <a:latin typeface="Cambria Math" panose="02040503050406030204" pitchFamily="18" charset="0"/>
                        <a:ea typeface="Times New Roman" panose="02020603050405020304" pitchFamily="18" charset="0"/>
                      </a:rPr>
                      <m:t>𝑛</m:t>
                    </m:r>
                    <m:r>
                      <a:rPr lang="en-US" sz="2400" b="0" i="1" baseline="30000" dirty="0" smtClean="0">
                        <a:latin typeface="Cambria Math" panose="02040503050406030204" pitchFamily="18" charset="0"/>
                        <a:ea typeface="Times New Roman" panose="02020603050405020304" pitchFamily="18" charset="0"/>
                      </a:rPr>
                      <m:t>𝑇</m:t>
                    </m:r>
                    <m:r>
                      <a:rPr lang="fr-CA" sz="2400" i="1" baseline="30000" dirty="0" smtClean="0">
                        <a:latin typeface="Cambria Math" panose="02040503050406030204" pitchFamily="18" charset="0"/>
                        <a:ea typeface="Times New Roman" panose="02020603050405020304" pitchFamily="18" charset="0"/>
                      </a:rPr>
                      <m:t>𝑥</m:t>
                    </m:r>
                    <m:r>
                      <a:rPr lang="en-US" sz="2400" b="0" i="1" baseline="30000" dirty="0" smtClean="0">
                        <a:latin typeface="Cambria Math" panose="02040503050406030204" pitchFamily="18" charset="0"/>
                        <a:ea typeface="Times New Roman" panose="02020603050405020304" pitchFamily="18" charset="0"/>
                      </a:rPr>
                      <m:t>𝑇</m:t>
                    </m:r>
                  </m:oMath>
                </a14:m>
                <a:r>
                  <a:rPr lang="fr-CA" sz="2800" dirty="0" smtClean="0">
                    <a:latin typeface="Tahoma" panose="020B0604030504040204" pitchFamily="34" charset="0"/>
                    <a:ea typeface="Times New Roman" panose="02020603050405020304" pitchFamily="18" charset="0"/>
                  </a:rPr>
                  <a:t> </a:t>
                </a:r>
                <a:r>
                  <a:rPr lang="fr-CA" sz="2800" dirty="0" smtClean="0">
                    <a:ea typeface="Times New Roman" panose="02020603050405020304" pitchFamily="18" charset="0"/>
                  </a:rPr>
                  <a:t>états à considérer!</a:t>
                </a:r>
                <a:r>
                  <a:rPr lang="fr-CA" sz="2400" dirty="0" smtClean="0">
                    <a:latin typeface="Tahoma" panose="020B0604030504040204" pitchFamily="34" charset="0"/>
                    <a:ea typeface="Times New Roman" panose="02020603050405020304" pitchFamily="18" charset="0"/>
                  </a:rPr>
                  <a:t> </a:t>
                </a:r>
                <a:endParaRPr lang="fr-CA" sz="2400" dirty="0"/>
              </a:p>
            </p:txBody>
          </p:sp>
        </mc:Choice>
        <mc:Fallback xmlns="">
          <p:sp>
            <p:nvSpPr>
              <p:cNvPr id="4" name="Rectangle 3"/>
              <p:cNvSpPr>
                <a:spLocks noRot="1" noChangeAspect="1" noMove="1" noResize="1" noEditPoints="1" noAdjustHandles="1" noChangeArrowheads="1" noChangeShapeType="1" noTextEdit="1"/>
              </p:cNvSpPr>
              <p:nvPr/>
            </p:nvSpPr>
            <p:spPr>
              <a:xfrm>
                <a:off x="838201" y="5551222"/>
                <a:ext cx="10515600" cy="954107"/>
              </a:xfrm>
              <a:prstGeom prst="rect">
                <a:avLst/>
              </a:prstGeom>
              <a:blipFill rotWithShape="0">
                <a:blip r:embed="rId3"/>
                <a:stretch>
                  <a:fillRect l="-1043" t="-6410" b="-17949"/>
                </a:stretch>
              </a:blipFill>
            </p:spPr>
            <p:txBody>
              <a:bodyPr/>
              <a:lstStyle/>
              <a:p>
                <a:r>
                  <a:rPr lang="fr-CA">
                    <a:noFill/>
                  </a:rPr>
                  <a:t> </a:t>
                </a:r>
              </a:p>
            </p:txBody>
          </p:sp>
        </mc:Fallback>
      </mc:AlternateContent>
    </p:spTree>
    <p:extLst>
      <p:ext uri="{BB962C8B-B14F-4D97-AF65-F5344CB8AC3E}">
        <p14:creationId xmlns:p14="http://schemas.microsoft.com/office/powerpoint/2010/main" val="3032110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589583-404B-42A3-B87A-1A02D32E9257}"/>
              </a:ext>
            </a:extLst>
          </p:cNvPr>
          <p:cNvSpPr>
            <a:spLocks noGrp="1"/>
          </p:cNvSpPr>
          <p:nvPr>
            <p:ph type="title"/>
          </p:nvPr>
        </p:nvSpPr>
        <p:spPr>
          <a:xfrm>
            <a:off x="871443" y="365125"/>
            <a:ext cx="8518326" cy="1118617"/>
          </a:xfrm>
        </p:spPr>
        <p:txBody>
          <a:bodyPr/>
          <a:lstStyle/>
          <a:p>
            <a:r>
              <a:rPr lang="fr-CA" dirty="0" smtClean="0">
                <a:solidFill>
                  <a:srgbClr val="0070C0"/>
                </a:solidFill>
              </a:rPr>
              <a:t>Réseau Q profond</a:t>
            </a:r>
            <a:r>
              <a:rPr lang="fr-CA" dirty="0" smtClean="0"/>
              <a:t> </a:t>
            </a:r>
            <a:r>
              <a:rPr lang="fr-CA" sz="3200" dirty="0">
                <a:solidFill>
                  <a:schemeClr val="bg1">
                    <a:lumMod val="65000"/>
                  </a:schemeClr>
                </a:solidFill>
              </a:rPr>
              <a:t>(</a:t>
            </a:r>
            <a:r>
              <a:rPr lang="fr-CA" sz="3200" dirty="0" err="1">
                <a:solidFill>
                  <a:schemeClr val="bg1">
                    <a:lumMod val="65000"/>
                  </a:schemeClr>
                </a:solidFill>
              </a:rPr>
              <a:t>deep</a:t>
            </a:r>
            <a:r>
              <a:rPr lang="fr-CA" sz="3200" dirty="0">
                <a:solidFill>
                  <a:schemeClr val="bg1">
                    <a:lumMod val="65000"/>
                  </a:schemeClr>
                </a:solidFill>
              </a:rPr>
              <a:t> Q network)</a:t>
            </a:r>
            <a:endParaRPr lang="fr-CA" sz="4800" dirty="0">
              <a:solidFill>
                <a:schemeClr val="bg1">
                  <a:lumMod val="65000"/>
                </a:schemeClr>
              </a:solidFill>
            </a:endParaRPr>
          </a:p>
        </p:txBody>
      </p:sp>
      <p:pic>
        <p:nvPicPr>
          <p:cNvPr id="3" name="Image 5" descr="https://www.intelnervana.com/wp-content/uploads/sites/53/2017/06/Screen-Shot-2015-12-21-at-11.27.12-AM.png">
            <a:extLst>
              <a:ext uri="{FF2B5EF4-FFF2-40B4-BE49-F238E27FC236}">
                <a16:creationId xmlns="" xmlns:a16="http://schemas.microsoft.com/office/drawing/2014/main" id="{40010581-C1F3-49A5-8A88-025E3A63CE5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59958" y="1483742"/>
            <a:ext cx="5104773" cy="2744906"/>
          </a:xfrm>
          <a:prstGeom prst="rect">
            <a:avLst/>
          </a:prstGeom>
          <a:noFill/>
          <a:ln>
            <a:noFill/>
          </a:ln>
        </p:spPr>
      </p:pic>
      <p:sp>
        <p:nvSpPr>
          <p:cNvPr id="4" name="Rectangle 3">
            <a:extLst>
              <a:ext uri="{FF2B5EF4-FFF2-40B4-BE49-F238E27FC236}">
                <a16:creationId xmlns="" xmlns:a16="http://schemas.microsoft.com/office/drawing/2014/main" id="{290BED6A-54F7-4070-B0BC-E376B907C0E4}"/>
              </a:ext>
            </a:extLst>
          </p:cNvPr>
          <p:cNvSpPr/>
          <p:nvPr/>
        </p:nvSpPr>
        <p:spPr>
          <a:xfrm>
            <a:off x="2750314" y="4310436"/>
            <a:ext cx="1959027" cy="338554"/>
          </a:xfrm>
          <a:prstGeom prst="rect">
            <a:avLst/>
          </a:prstGeom>
        </p:spPr>
        <p:txBody>
          <a:bodyPr wrap="square">
            <a:spAutoFit/>
          </a:bodyPr>
          <a:lstStyle/>
          <a:p>
            <a:r>
              <a:rPr lang="fr-CA" sz="1600" dirty="0" smtClean="0">
                <a:solidFill>
                  <a:srgbClr val="6E6E6E"/>
                </a:solidFill>
                <a:latin typeface="Tahoma" panose="020B0604030504040204" pitchFamily="34" charset="0"/>
                <a:ea typeface="Times New Roman" panose="02020603050405020304" pitchFamily="18" charset="0"/>
              </a:rPr>
              <a:t>Formulation naïve  </a:t>
            </a:r>
            <a:endParaRPr lang="fr-CA" sz="1600" dirty="0"/>
          </a:p>
        </p:txBody>
      </p:sp>
      <p:sp>
        <p:nvSpPr>
          <p:cNvPr id="5" name="Rectangle 4">
            <a:extLst>
              <a:ext uri="{FF2B5EF4-FFF2-40B4-BE49-F238E27FC236}">
                <a16:creationId xmlns="" xmlns:a16="http://schemas.microsoft.com/office/drawing/2014/main" id="{290BED6A-54F7-4070-B0BC-E376B907C0E4}"/>
              </a:ext>
            </a:extLst>
          </p:cNvPr>
          <p:cNvSpPr/>
          <p:nvPr/>
        </p:nvSpPr>
        <p:spPr>
          <a:xfrm>
            <a:off x="4956796" y="4310436"/>
            <a:ext cx="2372861" cy="338554"/>
          </a:xfrm>
          <a:prstGeom prst="rect">
            <a:avLst/>
          </a:prstGeom>
        </p:spPr>
        <p:txBody>
          <a:bodyPr wrap="square">
            <a:spAutoFit/>
          </a:bodyPr>
          <a:lstStyle/>
          <a:p>
            <a:r>
              <a:rPr lang="fr-CA" sz="1600" dirty="0" smtClean="0">
                <a:solidFill>
                  <a:srgbClr val="6E6E6E"/>
                </a:solidFill>
                <a:latin typeface="Tahoma" panose="020B0604030504040204" pitchFamily="34" charset="0"/>
                <a:ea typeface="Times New Roman" panose="02020603050405020304" pitchFamily="18" charset="0"/>
              </a:rPr>
              <a:t>Version plus optimisée </a:t>
            </a:r>
            <a:endParaRPr lang="fr-CA" sz="1600" dirty="0"/>
          </a:p>
        </p:txBody>
      </p:sp>
      <p:sp>
        <p:nvSpPr>
          <p:cNvPr id="6" name="Rectangle 5"/>
          <p:cNvSpPr/>
          <p:nvPr/>
        </p:nvSpPr>
        <p:spPr>
          <a:xfrm>
            <a:off x="871443" y="4787061"/>
            <a:ext cx="11175317" cy="1808187"/>
          </a:xfrm>
          <a:prstGeom prst="rect">
            <a:avLst/>
          </a:prstGeom>
        </p:spPr>
        <p:txBody>
          <a:bodyPr wrap="square">
            <a:spAutoFit/>
          </a:bodyPr>
          <a:lstStyle/>
          <a:p>
            <a:pPr marL="342900" indent="-342900">
              <a:spcAft>
                <a:spcPts val="300"/>
              </a:spcAft>
              <a:buClr>
                <a:schemeClr val="accent1"/>
              </a:buClr>
              <a:buFont typeface="Wingdings" panose="05000000000000000000" pitchFamily="2" charset="2"/>
              <a:buChar char="§"/>
            </a:pPr>
            <a:r>
              <a:rPr lang="fr-CA" sz="2800" dirty="0" smtClean="0">
                <a:ea typeface="Tahoma" panose="020B0604030504040204" pitchFamily="34" charset="0"/>
                <a:cs typeface="Tahoma" panose="020B0604030504040204" pitchFamily="34" charset="0"/>
              </a:rPr>
              <a:t>Un réseau de neurones profond apprend les associations entre s, a et Q</a:t>
            </a:r>
          </a:p>
          <a:p>
            <a:pPr marL="342900" indent="-342900">
              <a:spcAft>
                <a:spcPts val="300"/>
              </a:spcAft>
              <a:buClr>
                <a:schemeClr val="accent1"/>
              </a:buClr>
              <a:buFont typeface="Wingdings" panose="05000000000000000000" pitchFamily="2" charset="2"/>
              <a:buChar char="§"/>
            </a:pPr>
            <a:r>
              <a:rPr lang="fr-CA" sz="2800" dirty="0" smtClean="0">
                <a:ea typeface="Tahoma" panose="020B0604030504040204" pitchFamily="34" charset="0"/>
                <a:cs typeface="Tahoma" panose="020B0604030504040204" pitchFamily="34" charset="0"/>
              </a:rPr>
              <a:t>Deux possibilités :</a:t>
            </a:r>
          </a:p>
          <a:p>
            <a:pPr marL="742950" lvl="1" indent="-285750">
              <a:spcAft>
                <a:spcPts val="300"/>
              </a:spcAft>
              <a:buClr>
                <a:schemeClr val="bg1">
                  <a:lumMod val="50000"/>
                </a:schemeClr>
              </a:buClr>
              <a:buSzPct val="75000"/>
              <a:buFont typeface="Arial" panose="020B0604020202020204" pitchFamily="34" charset="0"/>
              <a:buChar char="•"/>
            </a:pPr>
            <a:r>
              <a:rPr lang="fr-CA" sz="2400" dirty="0" smtClean="0">
                <a:ea typeface="Tahoma" panose="020B0604030504040204" pitchFamily="34" charset="0"/>
                <a:cs typeface="Tahoma" panose="020B0604030504040204" pitchFamily="34" charset="0"/>
              </a:rPr>
              <a:t>Prendre (s, a) en entrée et générer la valeur Q correspondante</a:t>
            </a:r>
          </a:p>
          <a:p>
            <a:pPr marL="742950" lvl="1" indent="-285750">
              <a:spcAft>
                <a:spcPts val="300"/>
              </a:spcAft>
              <a:buClr>
                <a:schemeClr val="bg1">
                  <a:lumMod val="50000"/>
                </a:schemeClr>
              </a:buClr>
              <a:buSzPct val="75000"/>
              <a:buFont typeface="Arial" panose="020B0604020202020204" pitchFamily="34" charset="0"/>
              <a:buChar char="•"/>
            </a:pPr>
            <a:r>
              <a:rPr lang="fr-CA" sz="2400" dirty="0" smtClean="0">
                <a:ea typeface="Tahoma" panose="020B0604030504040204" pitchFamily="34" charset="0"/>
                <a:cs typeface="Tahoma" panose="020B0604030504040204" pitchFamily="34" charset="0"/>
              </a:rPr>
              <a:t>Prendre s en entrée et générer la valeur Q correspondant à chaque action possible </a:t>
            </a:r>
            <a:endParaRPr lang="fr-CA" sz="240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038738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2090</TotalTime>
  <Words>907</Words>
  <Application>Microsoft Office PowerPoint</Application>
  <PresentationFormat>Grand écran</PresentationFormat>
  <Paragraphs>168</Paragraphs>
  <Slides>22</Slides>
  <Notes>7</Notes>
  <HiddenSlides>0</HiddenSlides>
  <MMClips>0</MMClips>
  <ScaleCrop>false</ScaleCrop>
  <HeadingPairs>
    <vt:vector size="6" baseType="variant">
      <vt:variant>
        <vt:lpstr>Polices utilisées</vt:lpstr>
      </vt:variant>
      <vt:variant>
        <vt:i4>16</vt:i4>
      </vt:variant>
      <vt:variant>
        <vt:lpstr>Thème</vt:lpstr>
      </vt:variant>
      <vt:variant>
        <vt:i4>1</vt:i4>
      </vt:variant>
      <vt:variant>
        <vt:lpstr>Titres des diapositives</vt:lpstr>
      </vt:variant>
      <vt:variant>
        <vt:i4>22</vt:i4>
      </vt:variant>
    </vt:vector>
  </HeadingPairs>
  <TitlesOfParts>
    <vt:vector size="39" baseType="lpstr">
      <vt:lpstr>Arial</vt:lpstr>
      <vt:lpstr>Arial Narrow</vt:lpstr>
      <vt:lpstr>Bauhaus 93</vt:lpstr>
      <vt:lpstr>Bodoni MT</vt:lpstr>
      <vt:lpstr>Calibri</vt:lpstr>
      <vt:lpstr>Calibri Light</vt:lpstr>
      <vt:lpstr>Cambria Math</vt:lpstr>
      <vt:lpstr>DejaVu Sans</vt:lpstr>
      <vt:lpstr>Lucida Sans</vt:lpstr>
      <vt:lpstr>Maiandra GD</vt:lpstr>
      <vt:lpstr>Source Sans Pro Light</vt:lpstr>
      <vt:lpstr>Symbol</vt:lpstr>
      <vt:lpstr>Tahoma</vt:lpstr>
      <vt:lpstr>Times New Roman</vt:lpstr>
      <vt:lpstr>Trebuchet MS</vt:lpstr>
      <vt:lpstr>Wingdings</vt:lpstr>
      <vt:lpstr>Office Theme</vt:lpstr>
      <vt:lpstr>Apprentissage profond par renforcement </vt:lpstr>
      <vt:lpstr>Jeu Breakout</vt:lpstr>
      <vt:lpstr>Jeu Breakout</vt:lpstr>
      <vt:lpstr>Apprentissage par renforcement</vt:lpstr>
      <vt:lpstr>Rendement futur actualisé (Discounted future reward)</vt:lpstr>
      <vt:lpstr>Présentation PowerPoint</vt:lpstr>
      <vt:lpstr>Apprentissage Q </vt:lpstr>
      <vt:lpstr>Algorithme d’apprentissage Q</vt:lpstr>
      <vt:lpstr>Réseau Q profond (deep Q network)</vt:lpstr>
      <vt:lpstr>Architecture utilisée par DeepMind</vt:lpstr>
      <vt:lpstr>Algorithme Q profond</vt:lpstr>
      <vt:lpstr>Améliorations</vt:lpstr>
      <vt:lpstr>Algorithme Q profond amélioré</vt:lpstr>
      <vt:lpstr>Jeu AlphaGO</vt:lpstr>
      <vt:lpstr>Solution par recherche arborescente (tree search)</vt:lpstr>
      <vt:lpstr>Principe de l’apprentissage par renforcement</vt:lpstr>
      <vt:lpstr>Politique de jeu</vt:lpstr>
      <vt:lpstr>Valeur d’état et valeur d’action</vt:lpstr>
      <vt:lpstr>Réseaux à politique d’action</vt:lpstr>
      <vt:lpstr>Entraînement</vt:lpstr>
      <vt:lpstr>Autres applications</vt:lpstr>
      <vt:lpstr>Apprendre par renforcement à partir d’une seule démonstration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Mounir Boukadoum</dc:creator>
  <cp:lastModifiedBy>Boukadoum, A. Mounir</cp:lastModifiedBy>
  <cp:revision>62</cp:revision>
  <dcterms:created xsi:type="dcterms:W3CDTF">2017-09-30T12:31:40Z</dcterms:created>
  <dcterms:modified xsi:type="dcterms:W3CDTF">2019-10-23T14:19:39Z</dcterms:modified>
</cp:coreProperties>
</file>