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258" r:id="rId3"/>
    <p:sldId id="287" r:id="rId4"/>
    <p:sldId id="262" r:id="rId5"/>
    <p:sldId id="288" r:id="rId6"/>
    <p:sldId id="259" r:id="rId7"/>
    <p:sldId id="260" r:id="rId8"/>
    <p:sldId id="289" r:id="rId9"/>
    <p:sldId id="290" r:id="rId10"/>
    <p:sldId id="291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1C5493-6FBE-4BCE-BD08-A8DE1D89532B}" v="757" dt="2025-11-11T22:57:25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45" y="12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ukadoum, A. Mounir" userId="b7bd8864-7f11-4e02-955e-45bf86893dcf" providerId="ADAL" clId="{16BE21A9-D477-4B36-B43B-2846D3E82554}"/>
    <pc:docChg chg="undo custSel modSld">
      <pc:chgData name="Boukadoum, A. Mounir" userId="b7bd8864-7f11-4e02-955e-45bf86893dcf" providerId="ADAL" clId="{16BE21A9-D477-4B36-B43B-2846D3E82554}" dt="2025-11-12T16:15:52.195" v="1801" actId="167"/>
      <pc:docMkLst>
        <pc:docMk/>
      </pc:docMkLst>
      <pc:sldChg chg="addSp delSp modSp mod">
        <pc:chgData name="Boukadoum, A. Mounir" userId="b7bd8864-7f11-4e02-955e-45bf86893dcf" providerId="ADAL" clId="{16BE21A9-D477-4B36-B43B-2846D3E82554}" dt="2025-11-12T16:15:13.630" v="1799" actId="20577"/>
        <pc:sldMkLst>
          <pc:docMk/>
          <pc:sldMk cId="0" sldId="259"/>
        </pc:sldMkLst>
        <pc:spChg chg="add del">
          <ac:chgData name="Boukadoum, A. Mounir" userId="b7bd8864-7f11-4e02-955e-45bf86893dcf" providerId="ADAL" clId="{16BE21A9-D477-4B36-B43B-2846D3E82554}" dt="2025-11-11T21:08:39.930" v="772" actId="22"/>
          <ac:spMkLst>
            <pc:docMk/>
            <pc:sldMk cId="0" sldId="259"/>
            <ac:spMk id="4" creationId="{4C044BE9-1833-8215-6245-CF1CAC1A01FF}"/>
          </ac:spMkLst>
        </pc:spChg>
        <pc:spChg chg="add mod">
          <ac:chgData name="Boukadoum, A. Mounir" userId="b7bd8864-7f11-4e02-955e-45bf86893dcf" providerId="ADAL" clId="{16BE21A9-D477-4B36-B43B-2846D3E82554}" dt="2025-11-11T21:22:30.081" v="892" actId="1076"/>
          <ac:spMkLst>
            <pc:docMk/>
            <pc:sldMk cId="0" sldId="259"/>
            <ac:spMk id="7" creationId="{C66F036F-3FCD-A440-0D41-2DCE69C5A374}"/>
          </ac:spMkLst>
        </pc:spChg>
        <pc:spChg chg="add mod">
          <ac:chgData name="Boukadoum, A. Mounir" userId="b7bd8864-7f11-4e02-955e-45bf86893dcf" providerId="ADAL" clId="{16BE21A9-D477-4B36-B43B-2846D3E82554}" dt="2025-11-11T21:29:45.433" v="1024" actId="20577"/>
          <ac:spMkLst>
            <pc:docMk/>
            <pc:sldMk cId="0" sldId="259"/>
            <ac:spMk id="9" creationId="{465B2E15-6019-2133-B56C-C9DE424173E3}"/>
          </ac:spMkLst>
        </pc:spChg>
        <pc:spChg chg="add mod">
          <ac:chgData name="Boukadoum, A. Mounir" userId="b7bd8864-7f11-4e02-955e-45bf86893dcf" providerId="ADAL" clId="{16BE21A9-D477-4B36-B43B-2846D3E82554}" dt="2025-11-11T21:29:47.589" v="1025" actId="20577"/>
          <ac:spMkLst>
            <pc:docMk/>
            <pc:sldMk cId="0" sldId="259"/>
            <ac:spMk id="10" creationId="{7100FA27-8B78-3743-B1C9-0A323D540F3A}"/>
          </ac:spMkLst>
        </pc:spChg>
        <pc:spChg chg="add mod">
          <ac:chgData name="Boukadoum, A. Mounir" userId="b7bd8864-7f11-4e02-955e-45bf86893dcf" providerId="ADAL" clId="{16BE21A9-D477-4B36-B43B-2846D3E82554}" dt="2025-11-11T21:29:50.252" v="1026" actId="20577"/>
          <ac:spMkLst>
            <pc:docMk/>
            <pc:sldMk cId="0" sldId="259"/>
            <ac:spMk id="12" creationId="{13C4F23F-F8B3-5C1E-8972-C1E1E3560FF2}"/>
          </ac:spMkLst>
        </pc:spChg>
        <pc:spChg chg="add mod">
          <ac:chgData name="Boukadoum, A. Mounir" userId="b7bd8864-7f11-4e02-955e-45bf86893dcf" providerId="ADAL" clId="{16BE21A9-D477-4B36-B43B-2846D3E82554}" dt="2025-11-11T21:29:53.300" v="1027" actId="20577"/>
          <ac:spMkLst>
            <pc:docMk/>
            <pc:sldMk cId="0" sldId="259"/>
            <ac:spMk id="13" creationId="{B1023B19-4045-E5E5-E5EF-95D77946E04D}"/>
          </ac:spMkLst>
        </pc:spChg>
        <pc:spChg chg="mod">
          <ac:chgData name="Boukadoum, A. Mounir" userId="b7bd8864-7f11-4e02-955e-45bf86893dcf" providerId="ADAL" clId="{16BE21A9-D477-4B36-B43B-2846D3E82554}" dt="2025-11-11T21:22:30.081" v="892" actId="1076"/>
          <ac:spMkLst>
            <pc:docMk/>
            <pc:sldMk cId="0" sldId="259"/>
            <ac:spMk id="12291" creationId="{4B06D308-8C78-4D7E-BE14-E6A3E20532D0}"/>
          </ac:spMkLst>
        </pc:spChg>
        <pc:spChg chg="mod">
          <ac:chgData name="Boukadoum, A. Mounir" userId="b7bd8864-7f11-4e02-955e-45bf86893dcf" providerId="ADAL" clId="{16BE21A9-D477-4B36-B43B-2846D3E82554}" dt="2025-11-11T21:22:30.081" v="892" actId="1076"/>
          <ac:spMkLst>
            <pc:docMk/>
            <pc:sldMk cId="0" sldId="259"/>
            <ac:spMk id="12292" creationId="{B69EA7C2-0C7E-44E5-BDE1-9A9E8CC77298}"/>
          </ac:spMkLst>
        </pc:spChg>
        <pc:spChg chg="mod">
          <ac:chgData name="Boukadoum, A. Mounir" userId="b7bd8864-7f11-4e02-955e-45bf86893dcf" providerId="ADAL" clId="{16BE21A9-D477-4B36-B43B-2846D3E82554}" dt="2025-11-11T21:22:30.081" v="892" actId="1076"/>
          <ac:spMkLst>
            <pc:docMk/>
            <pc:sldMk cId="0" sldId="259"/>
            <ac:spMk id="12293" creationId="{76555E5B-2EEE-4119-AABF-9CFF566E2F7A}"/>
          </ac:spMkLst>
        </pc:spChg>
        <pc:spChg chg="mod">
          <ac:chgData name="Boukadoum, A. Mounir" userId="b7bd8864-7f11-4e02-955e-45bf86893dcf" providerId="ADAL" clId="{16BE21A9-D477-4B36-B43B-2846D3E82554}" dt="2025-11-11T21:22:30.081" v="892" actId="1076"/>
          <ac:spMkLst>
            <pc:docMk/>
            <pc:sldMk cId="0" sldId="259"/>
            <ac:spMk id="12294" creationId="{96B5A543-8202-4B8A-8827-FB16679A71D4}"/>
          </ac:spMkLst>
        </pc:spChg>
        <pc:spChg chg="mod">
          <ac:chgData name="Boukadoum, A. Mounir" userId="b7bd8864-7f11-4e02-955e-45bf86893dcf" providerId="ADAL" clId="{16BE21A9-D477-4B36-B43B-2846D3E82554}" dt="2025-11-11T21:22:30.081" v="892" actId="1076"/>
          <ac:spMkLst>
            <pc:docMk/>
            <pc:sldMk cId="0" sldId="259"/>
            <ac:spMk id="12298" creationId="{59D0410A-6092-4A33-AF1F-98E5BAFF9AF4}"/>
          </ac:spMkLst>
        </pc:spChg>
        <pc:spChg chg="mod">
          <ac:chgData name="Boukadoum, A. Mounir" userId="b7bd8864-7f11-4e02-955e-45bf86893dcf" providerId="ADAL" clId="{16BE21A9-D477-4B36-B43B-2846D3E82554}" dt="2025-11-11T21:22:30.081" v="892" actId="1076"/>
          <ac:spMkLst>
            <pc:docMk/>
            <pc:sldMk cId="0" sldId="259"/>
            <ac:spMk id="12300" creationId="{9E4B8400-721A-4234-AB4E-591708ABDDC2}"/>
          </ac:spMkLst>
        </pc:spChg>
        <pc:spChg chg="mod">
          <ac:chgData name="Boukadoum, A. Mounir" userId="b7bd8864-7f11-4e02-955e-45bf86893dcf" providerId="ADAL" clId="{16BE21A9-D477-4B36-B43B-2846D3E82554}" dt="2025-11-12T16:15:13.630" v="1799" actId="20577"/>
          <ac:spMkLst>
            <pc:docMk/>
            <pc:sldMk cId="0" sldId="259"/>
            <ac:spMk id="12304" creationId="{F9E8A39A-D01E-4247-A819-0520625C7AC7}"/>
          </ac:spMkLst>
        </pc:spChg>
        <pc:spChg chg="mod">
          <ac:chgData name="Boukadoum, A. Mounir" userId="b7bd8864-7f11-4e02-955e-45bf86893dcf" providerId="ADAL" clId="{16BE21A9-D477-4B36-B43B-2846D3E82554}" dt="2025-11-11T21:08:43.446" v="773" actId="21"/>
          <ac:spMkLst>
            <pc:docMk/>
            <pc:sldMk cId="0" sldId="259"/>
            <ac:spMk id="12315" creationId="{7C8A370D-BC48-49BA-B587-6B43E4AE73D1}"/>
          </ac:spMkLst>
        </pc:spChg>
        <pc:spChg chg="mod">
          <ac:chgData name="Boukadoum, A. Mounir" userId="b7bd8864-7f11-4e02-955e-45bf86893dcf" providerId="ADAL" clId="{16BE21A9-D477-4B36-B43B-2846D3E82554}" dt="2025-11-11T21:22:30.081" v="892" actId="1076"/>
          <ac:spMkLst>
            <pc:docMk/>
            <pc:sldMk cId="0" sldId="259"/>
            <ac:spMk id="12317" creationId="{9743E7B0-890C-4F61-9D01-2B632A5D120A}"/>
          </ac:spMkLst>
        </pc:spChg>
        <pc:spChg chg="mod">
          <ac:chgData name="Boukadoum, A. Mounir" userId="b7bd8864-7f11-4e02-955e-45bf86893dcf" providerId="ADAL" clId="{16BE21A9-D477-4B36-B43B-2846D3E82554}" dt="2025-11-11T21:22:30.081" v="892" actId="1076"/>
          <ac:spMkLst>
            <pc:docMk/>
            <pc:sldMk cId="0" sldId="259"/>
            <ac:spMk id="12322" creationId="{E136E85F-67AE-4B56-BD20-01D7ED2492EB}"/>
          </ac:spMkLst>
        </pc:spChg>
        <pc:cxnChg chg="mod">
          <ac:chgData name="Boukadoum, A. Mounir" userId="b7bd8864-7f11-4e02-955e-45bf86893dcf" providerId="ADAL" clId="{16BE21A9-D477-4B36-B43B-2846D3E82554}" dt="2025-11-11T21:16:35.383" v="844" actId="14100"/>
          <ac:cxnSpMkLst>
            <pc:docMk/>
            <pc:sldMk cId="0" sldId="259"/>
            <ac:cxnSpMk id="12301" creationId="{6CB5657F-C7C7-46F0-B31C-344D2756907F}"/>
          </ac:cxnSpMkLst>
        </pc:cxnChg>
        <pc:cxnChg chg="mod">
          <ac:chgData name="Boukadoum, A. Mounir" userId="b7bd8864-7f11-4e02-955e-45bf86893dcf" providerId="ADAL" clId="{16BE21A9-D477-4B36-B43B-2846D3E82554}" dt="2025-11-11T21:18:56.842" v="860" actId="1076"/>
          <ac:cxnSpMkLst>
            <pc:docMk/>
            <pc:sldMk cId="0" sldId="259"/>
            <ac:cxnSpMk id="12321" creationId="{EC852787-BDB6-4F5B-9415-D64038B377E7}"/>
          </ac:cxnSpMkLst>
        </pc:cxnChg>
      </pc:sldChg>
      <pc:sldChg chg="modSp mod">
        <pc:chgData name="Boukadoum, A. Mounir" userId="b7bd8864-7f11-4e02-955e-45bf86893dcf" providerId="ADAL" clId="{16BE21A9-D477-4B36-B43B-2846D3E82554}" dt="2025-11-11T21:27:30.169" v="1004" actId="20577"/>
        <pc:sldMkLst>
          <pc:docMk/>
          <pc:sldMk cId="0" sldId="260"/>
        </pc:sldMkLst>
        <pc:spChg chg="mod">
          <ac:chgData name="Boukadoum, A. Mounir" userId="b7bd8864-7f11-4e02-955e-45bf86893dcf" providerId="ADAL" clId="{16BE21A9-D477-4B36-B43B-2846D3E82554}" dt="2025-11-11T21:23:01.414" v="896" actId="1076"/>
          <ac:spMkLst>
            <pc:docMk/>
            <pc:sldMk cId="0" sldId="260"/>
            <ac:spMk id="16386" creationId="{FB565563-E71B-4BFD-B392-F3DCC66E0267}"/>
          </ac:spMkLst>
        </pc:spChg>
        <pc:spChg chg="mod">
          <ac:chgData name="Boukadoum, A. Mounir" userId="b7bd8864-7f11-4e02-955e-45bf86893dcf" providerId="ADAL" clId="{16BE21A9-D477-4B36-B43B-2846D3E82554}" dt="2025-11-11T21:27:30.169" v="1004" actId="20577"/>
          <ac:spMkLst>
            <pc:docMk/>
            <pc:sldMk cId="0" sldId="260"/>
            <ac:spMk id="16387" creationId="{835B3BA8-6998-4AB9-9598-F4E884C0584E}"/>
          </ac:spMkLst>
        </pc:spChg>
      </pc:sldChg>
      <pc:sldChg chg="modSp mod">
        <pc:chgData name="Boukadoum, A. Mounir" userId="b7bd8864-7f11-4e02-955e-45bf86893dcf" providerId="ADAL" clId="{16BE21A9-D477-4B36-B43B-2846D3E82554}" dt="2025-11-11T20:21:21.173" v="199" actId="20577"/>
        <pc:sldMkLst>
          <pc:docMk/>
          <pc:sldMk cId="0" sldId="262"/>
        </pc:sldMkLst>
        <pc:spChg chg="mod">
          <ac:chgData name="Boukadoum, A. Mounir" userId="b7bd8864-7f11-4e02-955e-45bf86893dcf" providerId="ADAL" clId="{16BE21A9-D477-4B36-B43B-2846D3E82554}" dt="2025-11-11T20:21:21.173" v="199" actId="20577"/>
          <ac:spMkLst>
            <pc:docMk/>
            <pc:sldMk cId="0" sldId="262"/>
            <ac:spMk id="6" creationId="{8E204666-A8B3-45B7-A81A-1E175B6C9593}"/>
          </ac:spMkLst>
        </pc:spChg>
        <pc:spChg chg="mod">
          <ac:chgData name="Boukadoum, A. Mounir" userId="b7bd8864-7f11-4e02-955e-45bf86893dcf" providerId="ADAL" clId="{16BE21A9-D477-4B36-B43B-2846D3E82554}" dt="2025-11-11T20:19:31.454" v="178" actId="20577"/>
          <ac:spMkLst>
            <pc:docMk/>
            <pc:sldMk cId="0" sldId="262"/>
            <ac:spMk id="14339" creationId="{E44B5269-5C03-4C6E-B1D2-3A03840F03C6}"/>
          </ac:spMkLst>
        </pc:spChg>
      </pc:sldChg>
      <pc:sldChg chg="modSp mod">
        <pc:chgData name="Boukadoum, A. Mounir" userId="b7bd8864-7f11-4e02-955e-45bf86893dcf" providerId="ADAL" clId="{16BE21A9-D477-4B36-B43B-2846D3E82554}" dt="2025-11-11T21:59:20.766" v="1369" actId="20577"/>
        <pc:sldMkLst>
          <pc:docMk/>
          <pc:sldMk cId="0" sldId="263"/>
        </pc:sldMkLst>
        <pc:spChg chg="mod">
          <ac:chgData name="Boukadoum, A. Mounir" userId="b7bd8864-7f11-4e02-955e-45bf86893dcf" providerId="ADAL" clId="{16BE21A9-D477-4B36-B43B-2846D3E82554}" dt="2025-11-11T21:57:50.750" v="1328" actId="1076"/>
          <ac:spMkLst>
            <pc:docMk/>
            <pc:sldMk cId="0" sldId="263"/>
            <ac:spMk id="2" creationId="{1C09FDB3-A543-E055-513A-43FEE3B35467}"/>
          </ac:spMkLst>
        </pc:spChg>
        <pc:spChg chg="mod">
          <ac:chgData name="Boukadoum, A. Mounir" userId="b7bd8864-7f11-4e02-955e-45bf86893dcf" providerId="ADAL" clId="{16BE21A9-D477-4B36-B43B-2846D3E82554}" dt="2025-11-11T21:58:18.374" v="1336" actId="20577"/>
          <ac:spMkLst>
            <pc:docMk/>
            <pc:sldMk cId="0" sldId="263"/>
            <ac:spMk id="3" creationId="{12E9301A-2CEF-4E14-B9C9-2730CF7C7B5C}"/>
          </ac:spMkLst>
        </pc:spChg>
        <pc:spChg chg="mod ord">
          <ac:chgData name="Boukadoum, A. Mounir" userId="b7bd8864-7f11-4e02-955e-45bf86893dcf" providerId="ADAL" clId="{16BE21A9-D477-4B36-B43B-2846D3E82554}" dt="2025-11-11T21:57:40.048" v="1326" actId="14100"/>
          <ac:spMkLst>
            <pc:docMk/>
            <pc:sldMk cId="0" sldId="263"/>
            <ac:spMk id="10" creationId="{167F0AF6-FB02-4DD5-8DED-FC82085A2588}"/>
          </ac:spMkLst>
        </pc:spChg>
        <pc:spChg chg="mod">
          <ac:chgData name="Boukadoum, A. Mounir" userId="b7bd8864-7f11-4e02-955e-45bf86893dcf" providerId="ADAL" clId="{16BE21A9-D477-4B36-B43B-2846D3E82554}" dt="2025-11-11T21:57:07.415" v="1324" actId="1076"/>
          <ac:spMkLst>
            <pc:docMk/>
            <pc:sldMk cId="0" sldId="263"/>
            <ac:spMk id="18" creationId="{E4D710DE-F031-47CB-B314-A0486181D655}"/>
          </ac:spMkLst>
        </pc:spChg>
        <pc:spChg chg="mod">
          <ac:chgData name="Boukadoum, A. Mounir" userId="b7bd8864-7f11-4e02-955e-45bf86893dcf" providerId="ADAL" clId="{16BE21A9-D477-4B36-B43B-2846D3E82554}" dt="2025-11-11T21:42:11.713" v="1176" actId="1076"/>
          <ac:spMkLst>
            <pc:docMk/>
            <pc:sldMk cId="0" sldId="263"/>
            <ac:spMk id="24579" creationId="{4BE413BD-F6D7-46E2-A855-35F603C2F638}"/>
          </ac:spMkLst>
        </pc:spChg>
        <pc:spChg chg="mod">
          <ac:chgData name="Boukadoum, A. Mounir" userId="b7bd8864-7f11-4e02-955e-45bf86893dcf" providerId="ADAL" clId="{16BE21A9-D477-4B36-B43B-2846D3E82554}" dt="2025-11-11T21:59:20.766" v="1369" actId="20577"/>
          <ac:spMkLst>
            <pc:docMk/>
            <pc:sldMk cId="0" sldId="263"/>
            <ac:spMk id="24582" creationId="{3532FE02-A444-4949-BE08-C6F11251836D}"/>
          </ac:spMkLst>
        </pc:spChg>
        <pc:cxnChg chg="mod">
          <ac:chgData name="Boukadoum, A. Mounir" userId="b7bd8864-7f11-4e02-955e-45bf86893dcf" providerId="ADAL" clId="{16BE21A9-D477-4B36-B43B-2846D3E82554}" dt="2025-11-11T21:57:46.470" v="1327" actId="1076"/>
          <ac:cxnSpMkLst>
            <pc:docMk/>
            <pc:sldMk cId="0" sldId="263"/>
            <ac:cxnSpMk id="4" creationId="{D8913EAE-54E1-D6E0-90FB-F42C5766505D}"/>
          </ac:cxnSpMkLst>
        </pc:cxnChg>
        <pc:cxnChg chg="mod">
          <ac:chgData name="Boukadoum, A. Mounir" userId="b7bd8864-7f11-4e02-955e-45bf86893dcf" providerId="ADAL" clId="{16BE21A9-D477-4B36-B43B-2846D3E82554}" dt="2025-11-11T21:57:01.505" v="1323" actId="1076"/>
          <ac:cxnSpMkLst>
            <pc:docMk/>
            <pc:sldMk cId="0" sldId="263"/>
            <ac:cxnSpMk id="19" creationId="{4C7A29F5-D34B-4CD1-9D2C-5BA6ECD28A4D}"/>
          </ac:cxnSpMkLst>
        </pc:cxnChg>
      </pc:sldChg>
      <pc:sldChg chg="addSp modSp mod">
        <pc:chgData name="Boukadoum, A. Mounir" userId="b7bd8864-7f11-4e02-955e-45bf86893dcf" providerId="ADAL" clId="{16BE21A9-D477-4B36-B43B-2846D3E82554}" dt="2025-11-11T22:20:55.399" v="1481" actId="114"/>
        <pc:sldMkLst>
          <pc:docMk/>
          <pc:sldMk cId="0" sldId="264"/>
        </pc:sldMkLst>
        <pc:spChg chg="add mod">
          <ac:chgData name="Boukadoum, A. Mounir" userId="b7bd8864-7f11-4e02-955e-45bf86893dcf" providerId="ADAL" clId="{16BE21A9-D477-4B36-B43B-2846D3E82554}" dt="2025-11-11T22:10:58.924" v="1444" actId="1076"/>
          <ac:spMkLst>
            <pc:docMk/>
            <pc:sldMk cId="0" sldId="264"/>
            <ac:spMk id="2" creationId="{1B1F92FD-793D-4B1E-3BD0-4848E23F7DFB}"/>
          </ac:spMkLst>
        </pc:spChg>
        <pc:spChg chg="add mod">
          <ac:chgData name="Boukadoum, A. Mounir" userId="b7bd8864-7f11-4e02-955e-45bf86893dcf" providerId="ADAL" clId="{16BE21A9-D477-4B36-B43B-2846D3E82554}" dt="2025-11-11T22:11:04.453" v="1445" actId="571"/>
          <ac:spMkLst>
            <pc:docMk/>
            <pc:sldMk cId="0" sldId="264"/>
            <ac:spMk id="3" creationId="{34CA0E08-5FB5-4F21-136D-316B96DB6CE1}"/>
          </ac:spMkLst>
        </pc:spChg>
        <pc:spChg chg="mod">
          <ac:chgData name="Boukadoum, A. Mounir" userId="b7bd8864-7f11-4e02-955e-45bf86893dcf" providerId="ADAL" clId="{16BE21A9-D477-4B36-B43B-2846D3E82554}" dt="2025-11-11T22:20:55.399" v="1481" actId="114"/>
          <ac:spMkLst>
            <pc:docMk/>
            <pc:sldMk cId="0" sldId="264"/>
            <ac:spMk id="2057" creationId="{6DC02F12-B3C3-4C7B-9B67-A0B713531EBA}"/>
          </ac:spMkLst>
        </pc:spChg>
        <pc:spChg chg="mod">
          <ac:chgData name="Boukadoum, A. Mounir" userId="b7bd8864-7f11-4e02-955e-45bf86893dcf" providerId="ADAL" clId="{16BE21A9-D477-4B36-B43B-2846D3E82554}" dt="2025-11-11T21:59:48.081" v="1370" actId="6549"/>
          <ac:spMkLst>
            <pc:docMk/>
            <pc:sldMk cId="0" sldId="264"/>
            <ac:spMk id="26626" creationId="{62E7C23A-ADDF-4574-B8A5-4BC993FB1423}"/>
          </ac:spMkLst>
        </pc:spChg>
        <pc:spChg chg="mod">
          <ac:chgData name="Boukadoum, A. Mounir" userId="b7bd8864-7f11-4e02-955e-45bf86893dcf" providerId="ADAL" clId="{16BE21A9-D477-4B36-B43B-2846D3E82554}" dt="2025-11-11T22:12:42.429" v="1450" actId="20577"/>
          <ac:spMkLst>
            <pc:docMk/>
            <pc:sldMk cId="0" sldId="264"/>
            <ac:spMk id="26627" creationId="{E872D9A9-F50E-40E3-AF93-EB0628D647DF}"/>
          </ac:spMkLst>
        </pc:spChg>
        <pc:spChg chg="mod">
          <ac:chgData name="Boukadoum, A. Mounir" userId="b7bd8864-7f11-4e02-955e-45bf86893dcf" providerId="ADAL" clId="{16BE21A9-D477-4B36-B43B-2846D3E82554}" dt="2025-11-11T22:07:07.737" v="1435" actId="20577"/>
          <ac:spMkLst>
            <pc:docMk/>
            <pc:sldMk cId="0" sldId="264"/>
            <ac:spMk id="26630" creationId="{9B3F9E6B-0588-4015-BEA4-E042E295F8D8}"/>
          </ac:spMkLst>
        </pc:spChg>
        <pc:spChg chg="mod">
          <ac:chgData name="Boukadoum, A. Mounir" userId="b7bd8864-7f11-4e02-955e-45bf86893dcf" providerId="ADAL" clId="{16BE21A9-D477-4B36-B43B-2846D3E82554}" dt="2025-11-11T22:18:02.047" v="1466" actId="20577"/>
          <ac:spMkLst>
            <pc:docMk/>
            <pc:sldMk cId="0" sldId="264"/>
            <ac:spMk id="26632" creationId="{FF4F303F-A38F-4633-AD38-A9108DB1F08D}"/>
          </ac:spMkLst>
        </pc:spChg>
        <pc:spChg chg="mod">
          <ac:chgData name="Boukadoum, A. Mounir" userId="b7bd8864-7f11-4e02-955e-45bf86893dcf" providerId="ADAL" clId="{16BE21A9-D477-4B36-B43B-2846D3E82554}" dt="2025-11-11T22:09:09.280" v="1438" actId="207"/>
          <ac:spMkLst>
            <pc:docMk/>
            <pc:sldMk cId="0" sldId="264"/>
            <ac:spMk id="26636" creationId="{E99952BF-E52E-4BE5-82BC-6C1E71D18975}"/>
          </ac:spMkLst>
        </pc:spChg>
        <pc:spChg chg="mod">
          <ac:chgData name="Boukadoum, A. Mounir" userId="b7bd8864-7f11-4e02-955e-45bf86893dcf" providerId="ADAL" clId="{16BE21A9-D477-4B36-B43B-2846D3E82554}" dt="2025-11-11T22:09:16.051" v="1439" actId="207"/>
          <ac:spMkLst>
            <pc:docMk/>
            <pc:sldMk cId="0" sldId="264"/>
            <ac:spMk id="26637" creationId="{680BFCC1-CDA3-498C-9AFF-2FCDB01A2C7E}"/>
          </ac:spMkLst>
        </pc:spChg>
        <pc:spChg chg="mod">
          <ac:chgData name="Boukadoum, A. Mounir" userId="b7bd8864-7f11-4e02-955e-45bf86893dcf" providerId="ADAL" clId="{16BE21A9-D477-4B36-B43B-2846D3E82554}" dt="2025-11-11T22:09:22.913" v="1440" actId="207"/>
          <ac:spMkLst>
            <pc:docMk/>
            <pc:sldMk cId="0" sldId="264"/>
            <ac:spMk id="26638" creationId="{C4E6712B-D8DB-4144-BCCF-AF010481BDDA}"/>
          </ac:spMkLst>
        </pc:spChg>
        <pc:spChg chg="mod">
          <ac:chgData name="Boukadoum, A. Mounir" userId="b7bd8864-7f11-4e02-955e-45bf86893dcf" providerId="ADAL" clId="{16BE21A9-D477-4B36-B43B-2846D3E82554}" dt="2025-11-11T22:11:44.110" v="1447" actId="20577"/>
          <ac:spMkLst>
            <pc:docMk/>
            <pc:sldMk cId="0" sldId="264"/>
            <ac:spMk id="26645" creationId="{34DB810F-9F22-43A2-AB2E-75D3805633B0}"/>
          </ac:spMkLst>
        </pc:spChg>
      </pc:sldChg>
      <pc:sldChg chg="addSp delSp modSp mod">
        <pc:chgData name="Boukadoum, A. Mounir" userId="b7bd8864-7f11-4e02-955e-45bf86893dcf" providerId="ADAL" clId="{16BE21A9-D477-4B36-B43B-2846D3E82554}" dt="2025-11-11T22:20:41.980" v="1480" actId="114"/>
        <pc:sldMkLst>
          <pc:docMk/>
          <pc:sldMk cId="0" sldId="265"/>
        </pc:sldMkLst>
        <pc:spChg chg="add mod">
          <ac:chgData name="Boukadoum, A. Mounir" userId="b7bd8864-7f11-4e02-955e-45bf86893dcf" providerId="ADAL" clId="{16BE21A9-D477-4B36-B43B-2846D3E82554}" dt="2025-11-11T22:16:34.367" v="1463" actId="1076"/>
          <ac:spMkLst>
            <pc:docMk/>
            <pc:sldMk cId="0" sldId="265"/>
            <ac:spMk id="2" creationId="{B689D918-67AE-0349-8BF3-1D5CC5B42DA6}"/>
          </ac:spMkLst>
        </pc:spChg>
        <pc:spChg chg="add mod">
          <ac:chgData name="Boukadoum, A. Mounir" userId="b7bd8864-7f11-4e02-955e-45bf86893dcf" providerId="ADAL" clId="{16BE21A9-D477-4B36-B43B-2846D3E82554}" dt="2025-11-11T22:16:39.796" v="1464" actId="571"/>
          <ac:spMkLst>
            <pc:docMk/>
            <pc:sldMk cId="0" sldId="265"/>
            <ac:spMk id="3" creationId="{5025C1D6-317A-7D45-4C85-27CE714B16F3}"/>
          </ac:spMkLst>
        </pc:spChg>
        <pc:spChg chg="mod">
          <ac:chgData name="Boukadoum, A. Mounir" userId="b7bd8864-7f11-4e02-955e-45bf86893dcf" providerId="ADAL" clId="{16BE21A9-D477-4B36-B43B-2846D3E82554}" dt="2025-11-11T22:16:05.328" v="1461" actId="20577"/>
          <ac:spMkLst>
            <pc:docMk/>
            <pc:sldMk cId="0" sldId="265"/>
            <ac:spMk id="55" creationId="{5142AABB-0FBF-4BDB-A95A-A04213AE5EFE}"/>
          </ac:spMkLst>
        </pc:spChg>
        <pc:spChg chg="mod">
          <ac:chgData name="Boukadoum, A. Mounir" userId="b7bd8864-7f11-4e02-955e-45bf86893dcf" providerId="ADAL" clId="{16BE21A9-D477-4B36-B43B-2846D3E82554}" dt="2025-11-11T22:20:41.980" v="1480" actId="114"/>
          <ac:spMkLst>
            <pc:docMk/>
            <pc:sldMk cId="0" sldId="265"/>
            <ac:spMk id="3079" creationId="{0A6BC307-2AC1-48A0-B291-4E49BB59E492}"/>
          </ac:spMkLst>
        </pc:spChg>
        <pc:spChg chg="mod">
          <ac:chgData name="Boukadoum, A. Mounir" userId="b7bd8864-7f11-4e02-955e-45bf86893dcf" providerId="ADAL" clId="{16BE21A9-D477-4B36-B43B-2846D3E82554}" dt="2025-11-11T22:20:23.256" v="1478" actId="114"/>
          <ac:spMkLst>
            <pc:docMk/>
            <pc:sldMk cId="0" sldId="265"/>
            <ac:spMk id="3081" creationId="{49D23CAE-071E-49C5-8BFC-293DB3DA8C4E}"/>
          </ac:spMkLst>
        </pc:spChg>
        <pc:spChg chg="mod">
          <ac:chgData name="Boukadoum, A. Mounir" userId="b7bd8864-7f11-4e02-955e-45bf86893dcf" providerId="ADAL" clId="{16BE21A9-D477-4B36-B43B-2846D3E82554}" dt="2025-11-11T22:20:14.788" v="1477" actId="114"/>
          <ac:spMkLst>
            <pc:docMk/>
            <pc:sldMk cId="0" sldId="265"/>
            <ac:spMk id="3083" creationId="{5D071737-92FB-431A-A1B4-15240A0A326E}"/>
          </ac:spMkLst>
        </pc:spChg>
        <pc:spChg chg="mod">
          <ac:chgData name="Boukadoum, A. Mounir" userId="b7bd8864-7f11-4e02-955e-45bf86893dcf" providerId="ADAL" clId="{16BE21A9-D477-4B36-B43B-2846D3E82554}" dt="2025-11-11T22:18:34.302" v="1469" actId="20577"/>
          <ac:spMkLst>
            <pc:docMk/>
            <pc:sldMk cId="0" sldId="265"/>
            <ac:spMk id="28674" creationId="{FDE14805-FA9F-45C9-9618-F87D7CB1D2DF}"/>
          </ac:spMkLst>
        </pc:spChg>
        <pc:spChg chg="mod">
          <ac:chgData name="Boukadoum, A. Mounir" userId="b7bd8864-7f11-4e02-955e-45bf86893dcf" providerId="ADAL" clId="{16BE21A9-D477-4B36-B43B-2846D3E82554}" dt="2025-11-11T22:19:19.265" v="1475" actId="20577"/>
          <ac:spMkLst>
            <pc:docMk/>
            <pc:sldMk cId="0" sldId="265"/>
            <ac:spMk id="28675" creationId="{1C51BDF2-E976-4D7C-9C68-E9D15099FB28}"/>
          </ac:spMkLst>
        </pc:spChg>
        <pc:spChg chg="mod">
          <ac:chgData name="Boukadoum, A. Mounir" userId="b7bd8864-7f11-4e02-955e-45bf86893dcf" providerId="ADAL" clId="{16BE21A9-D477-4B36-B43B-2846D3E82554}" dt="2025-11-11T22:19:53.644" v="1476" actId="20577"/>
          <ac:spMkLst>
            <pc:docMk/>
            <pc:sldMk cId="0" sldId="265"/>
            <ac:spMk id="28679" creationId="{930D8B17-245A-4E08-A5F4-83F23F5A6AA0}"/>
          </ac:spMkLst>
        </pc:spChg>
        <pc:spChg chg="mod">
          <ac:chgData name="Boukadoum, A. Mounir" userId="b7bd8864-7f11-4e02-955e-45bf86893dcf" providerId="ADAL" clId="{16BE21A9-D477-4B36-B43B-2846D3E82554}" dt="2025-11-11T22:15:42.454" v="1459" actId="207"/>
          <ac:spMkLst>
            <pc:docMk/>
            <pc:sldMk cId="0" sldId="265"/>
            <ac:spMk id="28685" creationId="{650172F0-EEDF-4F8C-9B31-87B05C1F246E}"/>
          </ac:spMkLst>
        </pc:spChg>
        <pc:spChg chg="del mod">
          <ac:chgData name="Boukadoum, A. Mounir" userId="b7bd8864-7f11-4e02-955e-45bf86893dcf" providerId="ADAL" clId="{16BE21A9-D477-4B36-B43B-2846D3E82554}" dt="2025-11-11T22:16:44.768" v="1465" actId="478"/>
          <ac:spMkLst>
            <pc:docMk/>
            <pc:sldMk cId="0" sldId="265"/>
            <ac:spMk id="28693" creationId="{F7E59FFB-514D-4E02-A262-46AA5131395D}"/>
          </ac:spMkLst>
        </pc:spChg>
        <pc:spChg chg="mod">
          <ac:chgData name="Boukadoum, A. Mounir" userId="b7bd8864-7f11-4e02-955e-45bf86893dcf" providerId="ADAL" clId="{16BE21A9-D477-4B36-B43B-2846D3E82554}" dt="2025-11-11T22:15:59.868" v="1460" actId="20577"/>
          <ac:spMkLst>
            <pc:docMk/>
            <pc:sldMk cId="0" sldId="265"/>
            <ac:spMk id="28697" creationId="{F5051997-5851-4A95-BB3B-4EC949217DCE}"/>
          </ac:spMkLst>
        </pc:spChg>
      </pc:sldChg>
      <pc:sldChg chg="addSp modSp mod">
        <pc:chgData name="Boukadoum, A. Mounir" userId="b7bd8864-7f11-4e02-955e-45bf86893dcf" providerId="ADAL" clId="{16BE21A9-D477-4B36-B43B-2846D3E82554}" dt="2025-11-11T22:25:43.234" v="1554" actId="14100"/>
        <pc:sldMkLst>
          <pc:docMk/>
          <pc:sldMk cId="0" sldId="267"/>
        </pc:sldMkLst>
        <pc:spChg chg="mod ord">
          <ac:chgData name="Boukadoum, A. Mounir" userId="b7bd8864-7f11-4e02-955e-45bf86893dcf" providerId="ADAL" clId="{16BE21A9-D477-4B36-B43B-2846D3E82554}" dt="2025-11-11T22:25:43.234" v="1554" actId="14100"/>
          <ac:spMkLst>
            <pc:docMk/>
            <pc:sldMk cId="0" sldId="267"/>
            <ac:spMk id="2" creationId="{A2E5DD84-60F6-46DD-98E8-C0380CF9026F}"/>
          </ac:spMkLst>
        </pc:spChg>
        <pc:spChg chg="add mod">
          <ac:chgData name="Boukadoum, A. Mounir" userId="b7bd8864-7f11-4e02-955e-45bf86893dcf" providerId="ADAL" clId="{16BE21A9-D477-4B36-B43B-2846D3E82554}" dt="2025-11-11T22:21:50.782" v="1482"/>
          <ac:spMkLst>
            <pc:docMk/>
            <pc:sldMk cId="0" sldId="267"/>
            <ac:spMk id="3" creationId="{250914A6-684A-3BCD-8215-7DC9EC41AD9F}"/>
          </ac:spMkLst>
        </pc:spChg>
        <pc:spChg chg="mod ord">
          <ac:chgData name="Boukadoum, A. Mounir" userId="b7bd8864-7f11-4e02-955e-45bf86893dcf" providerId="ADAL" clId="{16BE21A9-D477-4B36-B43B-2846D3E82554}" dt="2025-11-11T22:25:34.488" v="1551" actId="167"/>
          <ac:spMkLst>
            <pc:docMk/>
            <pc:sldMk cId="0" sldId="267"/>
            <ac:spMk id="5136" creationId="{3BB5FF9B-0919-491F-8D1F-BAF6648C5503}"/>
          </ac:spMkLst>
        </pc:spChg>
        <pc:spChg chg="mod">
          <ac:chgData name="Boukadoum, A. Mounir" userId="b7bd8864-7f11-4e02-955e-45bf86893dcf" providerId="ADAL" clId="{16BE21A9-D477-4B36-B43B-2846D3E82554}" dt="2025-11-11T22:22:28.395" v="1490" actId="1076"/>
          <ac:spMkLst>
            <pc:docMk/>
            <pc:sldMk cId="0" sldId="267"/>
            <ac:spMk id="32772" creationId="{69FB492D-19CC-4CF2-A654-D08B386A21BC}"/>
          </ac:spMkLst>
        </pc:spChg>
        <pc:spChg chg="mod">
          <ac:chgData name="Boukadoum, A. Mounir" userId="b7bd8864-7f11-4e02-955e-45bf86893dcf" providerId="ADAL" clId="{16BE21A9-D477-4B36-B43B-2846D3E82554}" dt="2025-11-11T22:22:36.364" v="1491" actId="20577"/>
          <ac:spMkLst>
            <pc:docMk/>
            <pc:sldMk cId="0" sldId="267"/>
            <ac:spMk id="32787" creationId="{0E7B6EC7-2865-4BAF-A7D2-825322757148}"/>
          </ac:spMkLst>
        </pc:spChg>
        <pc:spChg chg="mod">
          <ac:chgData name="Boukadoum, A. Mounir" userId="b7bd8864-7f11-4e02-955e-45bf86893dcf" providerId="ADAL" clId="{16BE21A9-D477-4B36-B43B-2846D3E82554}" dt="2025-11-11T22:22:43.237" v="1493" actId="20577"/>
          <ac:spMkLst>
            <pc:docMk/>
            <pc:sldMk cId="0" sldId="267"/>
            <ac:spMk id="32788" creationId="{C2B8F3E5-7781-4B51-A876-6EBB341D2B64}"/>
          </ac:spMkLst>
        </pc:spChg>
        <pc:spChg chg="mod">
          <ac:chgData name="Boukadoum, A. Mounir" userId="b7bd8864-7f11-4e02-955e-45bf86893dcf" providerId="ADAL" clId="{16BE21A9-D477-4B36-B43B-2846D3E82554}" dt="2025-11-11T22:22:39.869" v="1492" actId="20577"/>
          <ac:spMkLst>
            <pc:docMk/>
            <pc:sldMk cId="0" sldId="267"/>
            <ac:spMk id="32789" creationId="{4FFD8FEF-CB12-422C-9B93-26FD6F58FE07}"/>
          </ac:spMkLst>
        </pc:spChg>
        <pc:spChg chg="mod">
          <ac:chgData name="Boukadoum, A. Mounir" userId="b7bd8864-7f11-4e02-955e-45bf86893dcf" providerId="ADAL" clId="{16BE21A9-D477-4B36-B43B-2846D3E82554}" dt="2025-11-11T22:22:52.581" v="1495" actId="114"/>
          <ac:spMkLst>
            <pc:docMk/>
            <pc:sldMk cId="0" sldId="267"/>
            <ac:spMk id="32815" creationId="{86A31F87-4045-436B-B8F4-266EDE03577E}"/>
          </ac:spMkLst>
        </pc:spChg>
      </pc:sldChg>
      <pc:sldChg chg="addSp delSp modSp mod">
        <pc:chgData name="Boukadoum, A. Mounir" userId="b7bd8864-7f11-4e02-955e-45bf86893dcf" providerId="ADAL" clId="{16BE21A9-D477-4B36-B43B-2846D3E82554}" dt="2025-11-11T22:31:39.774" v="1602" actId="692"/>
        <pc:sldMkLst>
          <pc:docMk/>
          <pc:sldMk cId="0" sldId="268"/>
        </pc:sldMkLst>
        <pc:spChg chg="mod">
          <ac:chgData name="Boukadoum, A. Mounir" userId="b7bd8864-7f11-4e02-955e-45bf86893dcf" providerId="ADAL" clId="{16BE21A9-D477-4B36-B43B-2846D3E82554}" dt="2025-11-11T22:28:12.121" v="1571"/>
          <ac:spMkLst>
            <pc:docMk/>
            <pc:sldMk cId="0" sldId="268"/>
            <ac:spMk id="4" creationId="{9B8285D7-C1DB-80A1-279B-EA79B11836ED}"/>
          </ac:spMkLst>
        </pc:spChg>
        <pc:spChg chg="mod">
          <ac:chgData name="Boukadoum, A. Mounir" userId="b7bd8864-7f11-4e02-955e-45bf86893dcf" providerId="ADAL" clId="{16BE21A9-D477-4B36-B43B-2846D3E82554}" dt="2025-11-11T22:28:12.121" v="1571"/>
          <ac:spMkLst>
            <pc:docMk/>
            <pc:sldMk cId="0" sldId="268"/>
            <ac:spMk id="5" creationId="{CF6A849C-8D0C-9103-3D1B-988285A157D8}"/>
          </ac:spMkLst>
        </pc:spChg>
        <pc:spChg chg="mod">
          <ac:chgData name="Boukadoum, A. Mounir" userId="b7bd8864-7f11-4e02-955e-45bf86893dcf" providerId="ADAL" clId="{16BE21A9-D477-4B36-B43B-2846D3E82554}" dt="2025-11-11T22:28:12.121" v="1571"/>
          <ac:spMkLst>
            <pc:docMk/>
            <pc:sldMk cId="0" sldId="268"/>
            <ac:spMk id="6" creationId="{2763D0B9-65AA-CC83-2BA8-CCDEB080EF38}"/>
          </ac:spMkLst>
        </pc:spChg>
        <pc:spChg chg="mod">
          <ac:chgData name="Boukadoum, A. Mounir" userId="b7bd8864-7f11-4e02-955e-45bf86893dcf" providerId="ADAL" clId="{16BE21A9-D477-4B36-B43B-2846D3E82554}" dt="2025-11-11T22:28:12.121" v="1571"/>
          <ac:spMkLst>
            <pc:docMk/>
            <pc:sldMk cId="0" sldId="268"/>
            <ac:spMk id="7" creationId="{56321DF5-4E5A-C949-8CE9-2C08FF377C38}"/>
          </ac:spMkLst>
        </pc:spChg>
        <pc:spChg chg="mod">
          <ac:chgData name="Boukadoum, A. Mounir" userId="b7bd8864-7f11-4e02-955e-45bf86893dcf" providerId="ADAL" clId="{16BE21A9-D477-4B36-B43B-2846D3E82554}" dt="2025-11-11T22:28:12.121" v="1571"/>
          <ac:spMkLst>
            <pc:docMk/>
            <pc:sldMk cId="0" sldId="268"/>
            <ac:spMk id="8" creationId="{E374CB7A-48C2-1208-08E2-E8EE0A8A4C95}"/>
          </ac:spMkLst>
        </pc:spChg>
        <pc:spChg chg="mod">
          <ac:chgData name="Boukadoum, A. Mounir" userId="b7bd8864-7f11-4e02-955e-45bf86893dcf" providerId="ADAL" clId="{16BE21A9-D477-4B36-B43B-2846D3E82554}" dt="2025-11-11T22:28:12.121" v="1571"/>
          <ac:spMkLst>
            <pc:docMk/>
            <pc:sldMk cId="0" sldId="268"/>
            <ac:spMk id="9" creationId="{AF174BEF-7409-B57B-26C4-18F8B37FDA9B}"/>
          </ac:spMkLst>
        </pc:spChg>
        <pc:spChg chg="mod">
          <ac:chgData name="Boukadoum, A. Mounir" userId="b7bd8864-7f11-4e02-955e-45bf86893dcf" providerId="ADAL" clId="{16BE21A9-D477-4B36-B43B-2846D3E82554}" dt="2025-11-11T22:28:12.121" v="1571"/>
          <ac:spMkLst>
            <pc:docMk/>
            <pc:sldMk cId="0" sldId="268"/>
            <ac:spMk id="10" creationId="{B798C938-D029-6768-61BA-FDDB955E2605}"/>
          </ac:spMkLst>
        </pc:spChg>
        <pc:spChg chg="mod">
          <ac:chgData name="Boukadoum, A. Mounir" userId="b7bd8864-7f11-4e02-955e-45bf86893dcf" providerId="ADAL" clId="{16BE21A9-D477-4B36-B43B-2846D3E82554}" dt="2025-11-11T22:28:12.121" v="1571"/>
          <ac:spMkLst>
            <pc:docMk/>
            <pc:sldMk cId="0" sldId="268"/>
            <ac:spMk id="11" creationId="{01D660C8-7629-24A0-C1F3-E2A4C5528C6A}"/>
          </ac:spMkLst>
        </pc:spChg>
        <pc:spChg chg="mod">
          <ac:chgData name="Boukadoum, A. Mounir" userId="b7bd8864-7f11-4e02-955e-45bf86893dcf" providerId="ADAL" clId="{16BE21A9-D477-4B36-B43B-2846D3E82554}" dt="2025-11-11T22:28:12.121" v="1571"/>
          <ac:spMkLst>
            <pc:docMk/>
            <pc:sldMk cId="0" sldId="268"/>
            <ac:spMk id="12" creationId="{89F31E3D-D048-0ACB-B408-F3AEF3C11F64}"/>
          </ac:spMkLst>
        </pc:spChg>
        <pc:spChg chg="add mod">
          <ac:chgData name="Boukadoum, A. Mounir" userId="b7bd8864-7f11-4e02-955e-45bf86893dcf" providerId="ADAL" clId="{16BE21A9-D477-4B36-B43B-2846D3E82554}" dt="2025-11-11T22:28:30.459" v="1574" actId="571"/>
          <ac:spMkLst>
            <pc:docMk/>
            <pc:sldMk cId="0" sldId="268"/>
            <ac:spMk id="13" creationId="{EED1168B-EA40-D686-021E-F143F53BC38D}"/>
          </ac:spMkLst>
        </pc:spChg>
        <pc:spChg chg="add mod ord">
          <ac:chgData name="Boukadoum, A. Mounir" userId="b7bd8864-7f11-4e02-955e-45bf86893dcf" providerId="ADAL" clId="{16BE21A9-D477-4B36-B43B-2846D3E82554}" dt="2025-11-11T22:29:42.279" v="1583" actId="571"/>
          <ac:spMkLst>
            <pc:docMk/>
            <pc:sldMk cId="0" sldId="268"/>
            <ac:spMk id="14" creationId="{7451B99D-A332-5E1C-99E7-95243C9EB8A3}"/>
          </ac:spMkLst>
        </pc:spChg>
        <pc:spChg chg="mod">
          <ac:chgData name="Boukadoum, A. Mounir" userId="b7bd8864-7f11-4e02-955e-45bf86893dcf" providerId="ADAL" clId="{16BE21A9-D477-4B36-B43B-2846D3E82554}" dt="2025-11-11T22:29:55.461" v="1584" actId="571"/>
          <ac:spMkLst>
            <pc:docMk/>
            <pc:sldMk cId="0" sldId="268"/>
            <ac:spMk id="16" creationId="{965F287E-0DFD-A94D-35ED-0F08D9C29D76}"/>
          </ac:spMkLst>
        </pc:spChg>
        <pc:spChg chg="mod">
          <ac:chgData name="Boukadoum, A. Mounir" userId="b7bd8864-7f11-4e02-955e-45bf86893dcf" providerId="ADAL" clId="{16BE21A9-D477-4B36-B43B-2846D3E82554}" dt="2025-11-11T22:29:55.461" v="1584" actId="571"/>
          <ac:spMkLst>
            <pc:docMk/>
            <pc:sldMk cId="0" sldId="268"/>
            <ac:spMk id="17" creationId="{EEFB100F-910B-EE00-9B1C-E3E3A3DEF4B7}"/>
          </ac:spMkLst>
        </pc:spChg>
        <pc:spChg chg="mod">
          <ac:chgData name="Boukadoum, A. Mounir" userId="b7bd8864-7f11-4e02-955e-45bf86893dcf" providerId="ADAL" clId="{16BE21A9-D477-4B36-B43B-2846D3E82554}" dt="2025-11-11T22:29:55.461" v="1584" actId="571"/>
          <ac:spMkLst>
            <pc:docMk/>
            <pc:sldMk cId="0" sldId="268"/>
            <ac:spMk id="18" creationId="{A5358835-FE47-8BA7-34C7-40C375EBB2E5}"/>
          </ac:spMkLst>
        </pc:spChg>
        <pc:spChg chg="mod">
          <ac:chgData name="Boukadoum, A. Mounir" userId="b7bd8864-7f11-4e02-955e-45bf86893dcf" providerId="ADAL" clId="{16BE21A9-D477-4B36-B43B-2846D3E82554}" dt="2025-11-11T22:29:55.461" v="1584" actId="571"/>
          <ac:spMkLst>
            <pc:docMk/>
            <pc:sldMk cId="0" sldId="268"/>
            <ac:spMk id="19" creationId="{08F86A31-447C-9932-EF8E-3371E740D368}"/>
          </ac:spMkLst>
        </pc:spChg>
        <pc:spChg chg="mod">
          <ac:chgData name="Boukadoum, A. Mounir" userId="b7bd8864-7f11-4e02-955e-45bf86893dcf" providerId="ADAL" clId="{16BE21A9-D477-4B36-B43B-2846D3E82554}" dt="2025-11-11T22:29:55.461" v="1584" actId="571"/>
          <ac:spMkLst>
            <pc:docMk/>
            <pc:sldMk cId="0" sldId="268"/>
            <ac:spMk id="20" creationId="{E037078E-4CA9-5F94-38B6-92D29307DA11}"/>
          </ac:spMkLst>
        </pc:spChg>
        <pc:spChg chg="mod">
          <ac:chgData name="Boukadoum, A. Mounir" userId="b7bd8864-7f11-4e02-955e-45bf86893dcf" providerId="ADAL" clId="{16BE21A9-D477-4B36-B43B-2846D3E82554}" dt="2025-11-11T22:29:55.461" v="1584" actId="571"/>
          <ac:spMkLst>
            <pc:docMk/>
            <pc:sldMk cId="0" sldId="268"/>
            <ac:spMk id="21" creationId="{B68F1B63-CA35-3C8B-0CAC-67D2EE1A18DC}"/>
          </ac:spMkLst>
        </pc:spChg>
        <pc:spChg chg="mod">
          <ac:chgData name="Boukadoum, A. Mounir" userId="b7bd8864-7f11-4e02-955e-45bf86893dcf" providerId="ADAL" clId="{16BE21A9-D477-4B36-B43B-2846D3E82554}" dt="2025-11-11T22:29:55.461" v="1584" actId="571"/>
          <ac:spMkLst>
            <pc:docMk/>
            <pc:sldMk cId="0" sldId="268"/>
            <ac:spMk id="22" creationId="{4E9AC8C0-40E7-9F63-FC2B-0B71AD0F2A23}"/>
          </ac:spMkLst>
        </pc:spChg>
        <pc:spChg chg="mod">
          <ac:chgData name="Boukadoum, A. Mounir" userId="b7bd8864-7f11-4e02-955e-45bf86893dcf" providerId="ADAL" clId="{16BE21A9-D477-4B36-B43B-2846D3E82554}" dt="2025-11-11T22:29:55.461" v="1584" actId="571"/>
          <ac:spMkLst>
            <pc:docMk/>
            <pc:sldMk cId="0" sldId="268"/>
            <ac:spMk id="23" creationId="{7E2059F3-F415-BFBC-221D-EEF41F2850AA}"/>
          </ac:spMkLst>
        </pc:spChg>
        <pc:spChg chg="mod">
          <ac:chgData name="Boukadoum, A. Mounir" userId="b7bd8864-7f11-4e02-955e-45bf86893dcf" providerId="ADAL" clId="{16BE21A9-D477-4B36-B43B-2846D3E82554}" dt="2025-11-11T22:29:55.461" v="1584" actId="571"/>
          <ac:spMkLst>
            <pc:docMk/>
            <pc:sldMk cId="0" sldId="268"/>
            <ac:spMk id="24" creationId="{21CD9C2C-089E-E5CF-B1A0-233C05EA9887}"/>
          </ac:spMkLst>
        </pc:spChg>
        <pc:spChg chg="mod">
          <ac:chgData name="Boukadoum, A. Mounir" userId="b7bd8864-7f11-4e02-955e-45bf86893dcf" providerId="ADAL" clId="{16BE21A9-D477-4B36-B43B-2846D3E82554}" dt="2025-11-11T22:30:04.061" v="1585" actId="571"/>
          <ac:spMkLst>
            <pc:docMk/>
            <pc:sldMk cId="0" sldId="268"/>
            <ac:spMk id="26" creationId="{05FBA563-5B02-EDCB-E2D0-FFC3C9335334}"/>
          </ac:spMkLst>
        </pc:spChg>
        <pc:spChg chg="mod">
          <ac:chgData name="Boukadoum, A. Mounir" userId="b7bd8864-7f11-4e02-955e-45bf86893dcf" providerId="ADAL" clId="{16BE21A9-D477-4B36-B43B-2846D3E82554}" dt="2025-11-11T22:30:04.061" v="1585" actId="571"/>
          <ac:spMkLst>
            <pc:docMk/>
            <pc:sldMk cId="0" sldId="268"/>
            <ac:spMk id="27" creationId="{3AAE83B4-585F-4CE0-9637-2A6A5DEA7187}"/>
          </ac:spMkLst>
        </pc:spChg>
        <pc:spChg chg="mod">
          <ac:chgData name="Boukadoum, A. Mounir" userId="b7bd8864-7f11-4e02-955e-45bf86893dcf" providerId="ADAL" clId="{16BE21A9-D477-4B36-B43B-2846D3E82554}" dt="2025-11-11T22:30:04.061" v="1585" actId="571"/>
          <ac:spMkLst>
            <pc:docMk/>
            <pc:sldMk cId="0" sldId="268"/>
            <ac:spMk id="28" creationId="{21CE20E0-D0CB-DCE9-0FC7-0BE939E34FBA}"/>
          </ac:spMkLst>
        </pc:spChg>
        <pc:spChg chg="mod">
          <ac:chgData name="Boukadoum, A. Mounir" userId="b7bd8864-7f11-4e02-955e-45bf86893dcf" providerId="ADAL" clId="{16BE21A9-D477-4B36-B43B-2846D3E82554}" dt="2025-11-11T22:30:04.061" v="1585" actId="571"/>
          <ac:spMkLst>
            <pc:docMk/>
            <pc:sldMk cId="0" sldId="268"/>
            <ac:spMk id="29" creationId="{DEBCD2EA-AD9A-1129-88DA-F859F7C1A113}"/>
          </ac:spMkLst>
        </pc:spChg>
        <pc:spChg chg="mod">
          <ac:chgData name="Boukadoum, A. Mounir" userId="b7bd8864-7f11-4e02-955e-45bf86893dcf" providerId="ADAL" clId="{16BE21A9-D477-4B36-B43B-2846D3E82554}" dt="2025-11-11T22:30:04.061" v="1585" actId="571"/>
          <ac:spMkLst>
            <pc:docMk/>
            <pc:sldMk cId="0" sldId="268"/>
            <ac:spMk id="30" creationId="{03C546C6-ED30-53B0-67A8-8CAC51D19951}"/>
          </ac:spMkLst>
        </pc:spChg>
        <pc:spChg chg="mod">
          <ac:chgData name="Boukadoum, A. Mounir" userId="b7bd8864-7f11-4e02-955e-45bf86893dcf" providerId="ADAL" clId="{16BE21A9-D477-4B36-B43B-2846D3E82554}" dt="2025-11-11T22:30:04.061" v="1585" actId="571"/>
          <ac:spMkLst>
            <pc:docMk/>
            <pc:sldMk cId="0" sldId="268"/>
            <ac:spMk id="31" creationId="{F2B05EC1-10FD-93E0-4B47-AF210E9F6776}"/>
          </ac:spMkLst>
        </pc:spChg>
        <pc:spChg chg="mod">
          <ac:chgData name="Boukadoum, A. Mounir" userId="b7bd8864-7f11-4e02-955e-45bf86893dcf" providerId="ADAL" clId="{16BE21A9-D477-4B36-B43B-2846D3E82554}" dt="2025-11-11T22:30:04.061" v="1585" actId="571"/>
          <ac:spMkLst>
            <pc:docMk/>
            <pc:sldMk cId="0" sldId="268"/>
            <ac:spMk id="32" creationId="{522042A3-17C1-5BED-EC7D-6B63F4E28F9B}"/>
          </ac:spMkLst>
        </pc:spChg>
        <pc:spChg chg="mod">
          <ac:chgData name="Boukadoum, A. Mounir" userId="b7bd8864-7f11-4e02-955e-45bf86893dcf" providerId="ADAL" clId="{16BE21A9-D477-4B36-B43B-2846D3E82554}" dt="2025-11-11T22:30:04.061" v="1585" actId="571"/>
          <ac:spMkLst>
            <pc:docMk/>
            <pc:sldMk cId="0" sldId="268"/>
            <ac:spMk id="33" creationId="{C2801D7C-74EA-24F7-EBA7-0AA01B90830B}"/>
          </ac:spMkLst>
        </pc:spChg>
        <pc:spChg chg="mod">
          <ac:chgData name="Boukadoum, A. Mounir" userId="b7bd8864-7f11-4e02-955e-45bf86893dcf" providerId="ADAL" clId="{16BE21A9-D477-4B36-B43B-2846D3E82554}" dt="2025-11-11T22:30:04.061" v="1585" actId="571"/>
          <ac:spMkLst>
            <pc:docMk/>
            <pc:sldMk cId="0" sldId="268"/>
            <ac:spMk id="34" creationId="{85DFE6CD-C344-AC0D-2640-48DDFF022AEC}"/>
          </ac:spMkLst>
        </pc:spChg>
        <pc:spChg chg="mod">
          <ac:chgData name="Boukadoum, A. Mounir" userId="b7bd8864-7f11-4e02-955e-45bf86893dcf" providerId="ADAL" clId="{16BE21A9-D477-4B36-B43B-2846D3E82554}" dt="2025-11-11T22:30:08.902" v="1586" actId="571"/>
          <ac:spMkLst>
            <pc:docMk/>
            <pc:sldMk cId="0" sldId="268"/>
            <ac:spMk id="36" creationId="{4C221017-0686-97C3-29BC-018D5D017E6B}"/>
          </ac:spMkLst>
        </pc:spChg>
        <pc:spChg chg="mod">
          <ac:chgData name="Boukadoum, A. Mounir" userId="b7bd8864-7f11-4e02-955e-45bf86893dcf" providerId="ADAL" clId="{16BE21A9-D477-4B36-B43B-2846D3E82554}" dt="2025-11-11T22:30:08.902" v="1586" actId="571"/>
          <ac:spMkLst>
            <pc:docMk/>
            <pc:sldMk cId="0" sldId="268"/>
            <ac:spMk id="37" creationId="{E0A1BCDA-75FD-F334-02BD-EF1C777EA0EB}"/>
          </ac:spMkLst>
        </pc:spChg>
        <pc:spChg chg="mod">
          <ac:chgData name="Boukadoum, A. Mounir" userId="b7bd8864-7f11-4e02-955e-45bf86893dcf" providerId="ADAL" clId="{16BE21A9-D477-4B36-B43B-2846D3E82554}" dt="2025-11-11T22:30:08.902" v="1586" actId="571"/>
          <ac:spMkLst>
            <pc:docMk/>
            <pc:sldMk cId="0" sldId="268"/>
            <ac:spMk id="38" creationId="{DEEA224A-83A3-CDB6-D095-751DDDD94732}"/>
          </ac:spMkLst>
        </pc:spChg>
        <pc:spChg chg="mod">
          <ac:chgData name="Boukadoum, A. Mounir" userId="b7bd8864-7f11-4e02-955e-45bf86893dcf" providerId="ADAL" clId="{16BE21A9-D477-4B36-B43B-2846D3E82554}" dt="2025-11-11T22:30:08.902" v="1586" actId="571"/>
          <ac:spMkLst>
            <pc:docMk/>
            <pc:sldMk cId="0" sldId="268"/>
            <ac:spMk id="39" creationId="{2FEB2F24-0AEE-17C1-FEB9-FD7C462AD4FC}"/>
          </ac:spMkLst>
        </pc:spChg>
        <pc:spChg chg="mod">
          <ac:chgData name="Boukadoum, A. Mounir" userId="b7bd8864-7f11-4e02-955e-45bf86893dcf" providerId="ADAL" clId="{16BE21A9-D477-4B36-B43B-2846D3E82554}" dt="2025-11-11T22:30:08.902" v="1586" actId="571"/>
          <ac:spMkLst>
            <pc:docMk/>
            <pc:sldMk cId="0" sldId="268"/>
            <ac:spMk id="40" creationId="{13ABDF81-710F-3972-5D4B-B5B5589BAEF6}"/>
          </ac:spMkLst>
        </pc:spChg>
        <pc:spChg chg="mod">
          <ac:chgData name="Boukadoum, A. Mounir" userId="b7bd8864-7f11-4e02-955e-45bf86893dcf" providerId="ADAL" clId="{16BE21A9-D477-4B36-B43B-2846D3E82554}" dt="2025-11-11T22:30:08.902" v="1586" actId="571"/>
          <ac:spMkLst>
            <pc:docMk/>
            <pc:sldMk cId="0" sldId="268"/>
            <ac:spMk id="41" creationId="{53D7B180-A4D1-D8BA-DF64-A5B9DE694BF1}"/>
          </ac:spMkLst>
        </pc:spChg>
        <pc:spChg chg="mod">
          <ac:chgData name="Boukadoum, A. Mounir" userId="b7bd8864-7f11-4e02-955e-45bf86893dcf" providerId="ADAL" clId="{16BE21A9-D477-4B36-B43B-2846D3E82554}" dt="2025-11-11T22:30:08.902" v="1586" actId="571"/>
          <ac:spMkLst>
            <pc:docMk/>
            <pc:sldMk cId="0" sldId="268"/>
            <ac:spMk id="42" creationId="{72ACDE20-E302-A298-33D4-C92FD0CEF595}"/>
          </ac:spMkLst>
        </pc:spChg>
        <pc:spChg chg="mod">
          <ac:chgData name="Boukadoum, A. Mounir" userId="b7bd8864-7f11-4e02-955e-45bf86893dcf" providerId="ADAL" clId="{16BE21A9-D477-4B36-B43B-2846D3E82554}" dt="2025-11-11T22:30:08.902" v="1586" actId="571"/>
          <ac:spMkLst>
            <pc:docMk/>
            <pc:sldMk cId="0" sldId="268"/>
            <ac:spMk id="43" creationId="{A497CB1D-9996-494B-8122-44873CA53FBA}"/>
          </ac:spMkLst>
        </pc:spChg>
        <pc:spChg chg="mod">
          <ac:chgData name="Boukadoum, A. Mounir" userId="b7bd8864-7f11-4e02-955e-45bf86893dcf" providerId="ADAL" clId="{16BE21A9-D477-4B36-B43B-2846D3E82554}" dt="2025-11-11T22:30:08.902" v="1586" actId="571"/>
          <ac:spMkLst>
            <pc:docMk/>
            <pc:sldMk cId="0" sldId="268"/>
            <ac:spMk id="44" creationId="{26496C86-F096-CE26-1473-7E7BEC01B5C8}"/>
          </ac:spMkLst>
        </pc:spChg>
        <pc:spChg chg="mod">
          <ac:chgData name="Boukadoum, A. Mounir" userId="b7bd8864-7f11-4e02-955e-45bf86893dcf" providerId="ADAL" clId="{16BE21A9-D477-4B36-B43B-2846D3E82554}" dt="2025-11-11T22:26:11.195" v="1557" actId="20577"/>
          <ac:spMkLst>
            <pc:docMk/>
            <pc:sldMk cId="0" sldId="268"/>
            <ac:spMk id="34819" creationId="{B67A72EC-C18A-4D14-9944-C97BA7B64D38}"/>
          </ac:spMkLst>
        </pc:spChg>
        <pc:spChg chg="mod">
          <ac:chgData name="Boukadoum, A. Mounir" userId="b7bd8864-7f11-4e02-955e-45bf86893dcf" providerId="ADAL" clId="{16BE21A9-D477-4B36-B43B-2846D3E82554}" dt="2025-11-11T22:27:53.647" v="1569" actId="164"/>
          <ac:spMkLst>
            <pc:docMk/>
            <pc:sldMk cId="0" sldId="268"/>
            <ac:spMk id="34825" creationId="{1301C3C9-3C1B-413F-ADC0-ADCF0D89A3BC}"/>
          </ac:spMkLst>
        </pc:spChg>
        <pc:spChg chg="mod">
          <ac:chgData name="Boukadoum, A. Mounir" userId="b7bd8864-7f11-4e02-955e-45bf86893dcf" providerId="ADAL" clId="{16BE21A9-D477-4B36-B43B-2846D3E82554}" dt="2025-11-11T22:27:53.647" v="1569" actId="164"/>
          <ac:spMkLst>
            <pc:docMk/>
            <pc:sldMk cId="0" sldId="268"/>
            <ac:spMk id="34826" creationId="{AA6F2015-4A84-43FB-9342-5374833C49B6}"/>
          </ac:spMkLst>
        </pc:spChg>
        <pc:spChg chg="mod">
          <ac:chgData name="Boukadoum, A. Mounir" userId="b7bd8864-7f11-4e02-955e-45bf86893dcf" providerId="ADAL" clId="{16BE21A9-D477-4B36-B43B-2846D3E82554}" dt="2025-11-11T22:27:53.647" v="1569" actId="164"/>
          <ac:spMkLst>
            <pc:docMk/>
            <pc:sldMk cId="0" sldId="268"/>
            <ac:spMk id="34827" creationId="{842082E3-35CE-4C28-8E97-1733E29EF67F}"/>
          </ac:spMkLst>
        </pc:spChg>
        <pc:spChg chg="mod">
          <ac:chgData name="Boukadoum, A. Mounir" userId="b7bd8864-7f11-4e02-955e-45bf86893dcf" providerId="ADAL" clId="{16BE21A9-D477-4B36-B43B-2846D3E82554}" dt="2025-11-11T22:27:53.647" v="1569" actId="164"/>
          <ac:spMkLst>
            <pc:docMk/>
            <pc:sldMk cId="0" sldId="268"/>
            <ac:spMk id="34828" creationId="{05BE52A1-AA76-48CC-97FC-C7AE4F44AD3E}"/>
          </ac:spMkLst>
        </pc:spChg>
        <pc:spChg chg="mod">
          <ac:chgData name="Boukadoum, A. Mounir" userId="b7bd8864-7f11-4e02-955e-45bf86893dcf" providerId="ADAL" clId="{16BE21A9-D477-4B36-B43B-2846D3E82554}" dt="2025-11-11T22:27:53.647" v="1569" actId="164"/>
          <ac:spMkLst>
            <pc:docMk/>
            <pc:sldMk cId="0" sldId="268"/>
            <ac:spMk id="34829" creationId="{2991D481-FDC9-4376-AE07-A21FFF2526C1}"/>
          </ac:spMkLst>
        </pc:spChg>
        <pc:spChg chg="del">
          <ac:chgData name="Boukadoum, A. Mounir" userId="b7bd8864-7f11-4e02-955e-45bf86893dcf" providerId="ADAL" clId="{16BE21A9-D477-4B36-B43B-2846D3E82554}" dt="2025-11-11T22:28:10.473" v="1570" actId="478"/>
          <ac:spMkLst>
            <pc:docMk/>
            <pc:sldMk cId="0" sldId="268"/>
            <ac:spMk id="34830" creationId="{3F90AF69-8F19-4523-8ED9-41D965321F02}"/>
          </ac:spMkLst>
        </pc:spChg>
        <pc:spChg chg="del">
          <ac:chgData name="Boukadoum, A. Mounir" userId="b7bd8864-7f11-4e02-955e-45bf86893dcf" providerId="ADAL" clId="{16BE21A9-D477-4B36-B43B-2846D3E82554}" dt="2025-11-11T22:28:10.473" v="1570" actId="478"/>
          <ac:spMkLst>
            <pc:docMk/>
            <pc:sldMk cId="0" sldId="268"/>
            <ac:spMk id="34831" creationId="{AA6491F1-81E0-4A46-B2F5-B5CB88C8D4BF}"/>
          </ac:spMkLst>
        </pc:spChg>
        <pc:spChg chg="del">
          <ac:chgData name="Boukadoum, A. Mounir" userId="b7bd8864-7f11-4e02-955e-45bf86893dcf" providerId="ADAL" clId="{16BE21A9-D477-4B36-B43B-2846D3E82554}" dt="2025-11-11T22:28:10.473" v="1570" actId="478"/>
          <ac:spMkLst>
            <pc:docMk/>
            <pc:sldMk cId="0" sldId="268"/>
            <ac:spMk id="34832" creationId="{457A1725-7146-4CA9-A21E-ACBDEC32D880}"/>
          </ac:spMkLst>
        </pc:spChg>
        <pc:spChg chg="del">
          <ac:chgData name="Boukadoum, A. Mounir" userId="b7bd8864-7f11-4e02-955e-45bf86893dcf" providerId="ADAL" clId="{16BE21A9-D477-4B36-B43B-2846D3E82554}" dt="2025-11-11T22:28:10.473" v="1570" actId="478"/>
          <ac:spMkLst>
            <pc:docMk/>
            <pc:sldMk cId="0" sldId="268"/>
            <ac:spMk id="34833" creationId="{9DEAA848-B331-434C-B14B-C807AFBD305F}"/>
          </ac:spMkLst>
        </pc:spChg>
        <pc:spChg chg="del">
          <ac:chgData name="Boukadoum, A. Mounir" userId="b7bd8864-7f11-4e02-955e-45bf86893dcf" providerId="ADAL" clId="{16BE21A9-D477-4B36-B43B-2846D3E82554}" dt="2025-11-11T22:28:10.473" v="1570" actId="478"/>
          <ac:spMkLst>
            <pc:docMk/>
            <pc:sldMk cId="0" sldId="268"/>
            <ac:spMk id="34834" creationId="{628B3EA2-C1A7-4637-BB20-AA186B8D7A97}"/>
          </ac:spMkLst>
        </pc:spChg>
        <pc:spChg chg="del">
          <ac:chgData name="Boukadoum, A. Mounir" userId="b7bd8864-7f11-4e02-955e-45bf86893dcf" providerId="ADAL" clId="{16BE21A9-D477-4B36-B43B-2846D3E82554}" dt="2025-11-11T22:28:42.525" v="1575" actId="478"/>
          <ac:spMkLst>
            <pc:docMk/>
            <pc:sldMk cId="0" sldId="268"/>
            <ac:spMk id="34835" creationId="{B7222746-C536-4F9F-A61C-22B97DAE6357}"/>
          </ac:spMkLst>
        </pc:spChg>
        <pc:spChg chg="del">
          <ac:chgData name="Boukadoum, A. Mounir" userId="b7bd8864-7f11-4e02-955e-45bf86893dcf" providerId="ADAL" clId="{16BE21A9-D477-4B36-B43B-2846D3E82554}" dt="2025-11-11T22:28:42.525" v="1575" actId="478"/>
          <ac:spMkLst>
            <pc:docMk/>
            <pc:sldMk cId="0" sldId="268"/>
            <ac:spMk id="34836" creationId="{58BBFFB9-EB6E-41F4-9D8B-1703351C3205}"/>
          </ac:spMkLst>
        </pc:spChg>
        <pc:spChg chg="del">
          <ac:chgData name="Boukadoum, A. Mounir" userId="b7bd8864-7f11-4e02-955e-45bf86893dcf" providerId="ADAL" clId="{16BE21A9-D477-4B36-B43B-2846D3E82554}" dt="2025-11-11T22:28:42.525" v="1575" actId="478"/>
          <ac:spMkLst>
            <pc:docMk/>
            <pc:sldMk cId="0" sldId="268"/>
            <ac:spMk id="34837" creationId="{1B0B4A63-6D4E-49EA-BE03-F395621835D3}"/>
          </ac:spMkLst>
        </pc:spChg>
        <pc:spChg chg="del">
          <ac:chgData name="Boukadoum, A. Mounir" userId="b7bd8864-7f11-4e02-955e-45bf86893dcf" providerId="ADAL" clId="{16BE21A9-D477-4B36-B43B-2846D3E82554}" dt="2025-11-11T22:28:42.525" v="1575" actId="478"/>
          <ac:spMkLst>
            <pc:docMk/>
            <pc:sldMk cId="0" sldId="268"/>
            <ac:spMk id="34838" creationId="{FAA7008A-97CA-4860-BAF1-C6A2BB8FC789}"/>
          </ac:spMkLst>
        </pc:spChg>
        <pc:spChg chg="del">
          <ac:chgData name="Boukadoum, A. Mounir" userId="b7bd8864-7f11-4e02-955e-45bf86893dcf" providerId="ADAL" clId="{16BE21A9-D477-4B36-B43B-2846D3E82554}" dt="2025-11-11T22:28:42.525" v="1575" actId="478"/>
          <ac:spMkLst>
            <pc:docMk/>
            <pc:sldMk cId="0" sldId="268"/>
            <ac:spMk id="34839" creationId="{CA378130-2F18-4436-B3E0-9E2872AFF8EB}"/>
          </ac:spMkLst>
        </pc:spChg>
        <pc:spChg chg="del">
          <ac:chgData name="Boukadoum, A. Mounir" userId="b7bd8864-7f11-4e02-955e-45bf86893dcf" providerId="ADAL" clId="{16BE21A9-D477-4B36-B43B-2846D3E82554}" dt="2025-11-11T22:28:51.190" v="1576" actId="478"/>
          <ac:spMkLst>
            <pc:docMk/>
            <pc:sldMk cId="0" sldId="268"/>
            <ac:spMk id="34840" creationId="{A515804A-4371-495B-AF16-E9BA99B01F79}"/>
          </ac:spMkLst>
        </pc:spChg>
        <pc:spChg chg="del mod">
          <ac:chgData name="Boukadoum, A. Mounir" userId="b7bd8864-7f11-4e02-955e-45bf86893dcf" providerId="ADAL" clId="{16BE21A9-D477-4B36-B43B-2846D3E82554}" dt="2025-11-11T22:28:58.952" v="1578" actId="478"/>
          <ac:spMkLst>
            <pc:docMk/>
            <pc:sldMk cId="0" sldId="268"/>
            <ac:spMk id="34841" creationId="{A9F46C86-082E-455E-9F26-98605642A039}"/>
          </ac:spMkLst>
        </pc:spChg>
        <pc:spChg chg="del">
          <ac:chgData name="Boukadoum, A. Mounir" userId="b7bd8864-7f11-4e02-955e-45bf86893dcf" providerId="ADAL" clId="{16BE21A9-D477-4B36-B43B-2846D3E82554}" dt="2025-11-11T22:28:51.190" v="1576" actId="478"/>
          <ac:spMkLst>
            <pc:docMk/>
            <pc:sldMk cId="0" sldId="268"/>
            <ac:spMk id="34842" creationId="{654DD822-57F1-46FB-A9AC-C88CF9AE1AC9}"/>
          </ac:spMkLst>
        </pc:spChg>
        <pc:spChg chg="del">
          <ac:chgData name="Boukadoum, A. Mounir" userId="b7bd8864-7f11-4e02-955e-45bf86893dcf" providerId="ADAL" clId="{16BE21A9-D477-4B36-B43B-2846D3E82554}" dt="2025-11-11T22:28:51.190" v="1576" actId="478"/>
          <ac:spMkLst>
            <pc:docMk/>
            <pc:sldMk cId="0" sldId="268"/>
            <ac:spMk id="34843" creationId="{4935D584-DC77-4B89-AB92-98358C25FA03}"/>
          </ac:spMkLst>
        </pc:spChg>
        <pc:spChg chg="del">
          <ac:chgData name="Boukadoum, A. Mounir" userId="b7bd8864-7f11-4e02-955e-45bf86893dcf" providerId="ADAL" clId="{16BE21A9-D477-4B36-B43B-2846D3E82554}" dt="2025-11-11T22:28:51.190" v="1576" actId="478"/>
          <ac:spMkLst>
            <pc:docMk/>
            <pc:sldMk cId="0" sldId="268"/>
            <ac:spMk id="34844" creationId="{61FE66F2-CA97-42A0-B068-D8F77DA58F46}"/>
          </ac:spMkLst>
        </pc:spChg>
        <pc:spChg chg="del">
          <ac:chgData name="Boukadoum, A. Mounir" userId="b7bd8864-7f11-4e02-955e-45bf86893dcf" providerId="ADAL" clId="{16BE21A9-D477-4B36-B43B-2846D3E82554}" dt="2025-11-11T22:29:08.868" v="1579" actId="478"/>
          <ac:spMkLst>
            <pc:docMk/>
            <pc:sldMk cId="0" sldId="268"/>
            <ac:spMk id="34845" creationId="{27D729BE-8325-4118-80A4-76C081C3528D}"/>
          </ac:spMkLst>
        </pc:spChg>
        <pc:spChg chg="del">
          <ac:chgData name="Boukadoum, A. Mounir" userId="b7bd8864-7f11-4e02-955e-45bf86893dcf" providerId="ADAL" clId="{16BE21A9-D477-4B36-B43B-2846D3E82554}" dt="2025-11-11T22:29:08.868" v="1579" actId="478"/>
          <ac:spMkLst>
            <pc:docMk/>
            <pc:sldMk cId="0" sldId="268"/>
            <ac:spMk id="34846" creationId="{81EB7EF1-62E4-486B-AA1B-32C99269A010}"/>
          </ac:spMkLst>
        </pc:spChg>
        <pc:spChg chg="del">
          <ac:chgData name="Boukadoum, A. Mounir" userId="b7bd8864-7f11-4e02-955e-45bf86893dcf" providerId="ADAL" clId="{16BE21A9-D477-4B36-B43B-2846D3E82554}" dt="2025-11-11T22:29:08.868" v="1579" actId="478"/>
          <ac:spMkLst>
            <pc:docMk/>
            <pc:sldMk cId="0" sldId="268"/>
            <ac:spMk id="34847" creationId="{45F4FE36-4E89-4745-8634-BD270459AEEB}"/>
          </ac:spMkLst>
        </pc:spChg>
        <pc:spChg chg="del">
          <ac:chgData name="Boukadoum, A. Mounir" userId="b7bd8864-7f11-4e02-955e-45bf86893dcf" providerId="ADAL" clId="{16BE21A9-D477-4B36-B43B-2846D3E82554}" dt="2025-11-11T22:29:08.868" v="1579" actId="478"/>
          <ac:spMkLst>
            <pc:docMk/>
            <pc:sldMk cId="0" sldId="268"/>
            <ac:spMk id="34848" creationId="{0ECCF198-C3C8-4F84-939F-60CE9BEA7AA4}"/>
          </ac:spMkLst>
        </pc:spChg>
        <pc:spChg chg="del">
          <ac:chgData name="Boukadoum, A. Mounir" userId="b7bd8864-7f11-4e02-955e-45bf86893dcf" providerId="ADAL" clId="{16BE21A9-D477-4B36-B43B-2846D3E82554}" dt="2025-11-11T22:29:08.868" v="1579" actId="478"/>
          <ac:spMkLst>
            <pc:docMk/>
            <pc:sldMk cId="0" sldId="268"/>
            <ac:spMk id="34849" creationId="{89CF983E-5649-418D-8506-E8CACB6695B0}"/>
          </ac:spMkLst>
        </pc:spChg>
        <pc:spChg chg="mod">
          <ac:chgData name="Boukadoum, A. Mounir" userId="b7bd8864-7f11-4e02-955e-45bf86893dcf" providerId="ADAL" clId="{16BE21A9-D477-4B36-B43B-2846D3E82554}" dt="2025-11-11T22:26:55.545" v="1563" actId="207"/>
          <ac:spMkLst>
            <pc:docMk/>
            <pc:sldMk cId="0" sldId="268"/>
            <ac:spMk id="34859" creationId="{D8AB6EB3-CE15-47C0-8438-90FD9A562F71}"/>
          </ac:spMkLst>
        </pc:spChg>
        <pc:spChg chg="mod">
          <ac:chgData name="Boukadoum, A. Mounir" userId="b7bd8864-7f11-4e02-955e-45bf86893dcf" providerId="ADAL" clId="{16BE21A9-D477-4B36-B43B-2846D3E82554}" dt="2025-11-11T22:26:29.668" v="1558" actId="114"/>
          <ac:spMkLst>
            <pc:docMk/>
            <pc:sldMk cId="0" sldId="268"/>
            <ac:spMk id="34860" creationId="{FFAAFCDD-E522-4264-B094-C4F4AE410D99}"/>
          </ac:spMkLst>
        </pc:spChg>
        <pc:spChg chg="mod">
          <ac:chgData name="Boukadoum, A. Mounir" userId="b7bd8864-7f11-4e02-955e-45bf86893dcf" providerId="ADAL" clId="{16BE21A9-D477-4B36-B43B-2846D3E82554}" dt="2025-11-11T22:26:33.276" v="1559" actId="114"/>
          <ac:spMkLst>
            <pc:docMk/>
            <pc:sldMk cId="0" sldId="268"/>
            <ac:spMk id="34861" creationId="{B1C44222-D6C7-472B-AE1F-EF3C1C005AD6}"/>
          </ac:spMkLst>
        </pc:spChg>
        <pc:spChg chg="mod">
          <ac:chgData name="Boukadoum, A. Mounir" userId="b7bd8864-7f11-4e02-955e-45bf86893dcf" providerId="ADAL" clId="{16BE21A9-D477-4B36-B43B-2846D3E82554}" dt="2025-11-11T22:26:36.948" v="1560" actId="114"/>
          <ac:spMkLst>
            <pc:docMk/>
            <pc:sldMk cId="0" sldId="268"/>
            <ac:spMk id="34862" creationId="{F7F8F21A-9859-480D-B66F-7D29B8B0C09F}"/>
          </ac:spMkLst>
        </pc:spChg>
        <pc:spChg chg="mod">
          <ac:chgData name="Boukadoum, A. Mounir" userId="b7bd8864-7f11-4e02-955e-45bf86893dcf" providerId="ADAL" clId="{16BE21A9-D477-4B36-B43B-2846D3E82554}" dt="2025-11-11T22:26:44.710" v="1561" actId="114"/>
          <ac:spMkLst>
            <pc:docMk/>
            <pc:sldMk cId="0" sldId="268"/>
            <ac:spMk id="34863" creationId="{33AA4CDE-F0E8-44D2-BBDF-9C73E5449E64}"/>
          </ac:spMkLst>
        </pc:spChg>
        <pc:spChg chg="mod">
          <ac:chgData name="Boukadoum, A. Mounir" userId="b7bd8864-7f11-4e02-955e-45bf86893dcf" providerId="ADAL" clId="{16BE21A9-D477-4B36-B43B-2846D3E82554}" dt="2025-11-11T22:26:49.318" v="1562" actId="114"/>
          <ac:spMkLst>
            <pc:docMk/>
            <pc:sldMk cId="0" sldId="268"/>
            <ac:spMk id="34864" creationId="{443A2ABF-6C78-4D11-B991-B893D9EF86D2}"/>
          </ac:spMkLst>
        </pc:spChg>
        <pc:spChg chg="mod">
          <ac:chgData name="Boukadoum, A. Mounir" userId="b7bd8864-7f11-4e02-955e-45bf86893dcf" providerId="ADAL" clId="{16BE21A9-D477-4B36-B43B-2846D3E82554}" dt="2025-11-11T22:27:53.647" v="1569" actId="164"/>
          <ac:spMkLst>
            <pc:docMk/>
            <pc:sldMk cId="0" sldId="268"/>
            <ac:spMk id="34865" creationId="{3CB9D969-D139-44CF-8744-B49D9DA33C64}"/>
          </ac:spMkLst>
        </pc:spChg>
        <pc:spChg chg="mod">
          <ac:chgData name="Boukadoum, A. Mounir" userId="b7bd8864-7f11-4e02-955e-45bf86893dcf" providerId="ADAL" clId="{16BE21A9-D477-4B36-B43B-2846D3E82554}" dt="2025-11-11T22:27:53.647" v="1569" actId="164"/>
          <ac:spMkLst>
            <pc:docMk/>
            <pc:sldMk cId="0" sldId="268"/>
            <ac:spMk id="34866" creationId="{95540E5E-3F93-45AC-A537-467A470EEBDA}"/>
          </ac:spMkLst>
        </pc:spChg>
        <pc:spChg chg="mod">
          <ac:chgData name="Boukadoum, A. Mounir" userId="b7bd8864-7f11-4e02-955e-45bf86893dcf" providerId="ADAL" clId="{16BE21A9-D477-4B36-B43B-2846D3E82554}" dt="2025-11-11T22:27:53.647" v="1569" actId="164"/>
          <ac:spMkLst>
            <pc:docMk/>
            <pc:sldMk cId="0" sldId="268"/>
            <ac:spMk id="34867" creationId="{86E785C1-C7EE-4B03-A7CB-36B08C009CCB}"/>
          </ac:spMkLst>
        </pc:spChg>
        <pc:spChg chg="mod">
          <ac:chgData name="Boukadoum, A. Mounir" userId="b7bd8864-7f11-4e02-955e-45bf86893dcf" providerId="ADAL" clId="{16BE21A9-D477-4B36-B43B-2846D3E82554}" dt="2025-11-11T22:27:53.647" v="1569" actId="164"/>
          <ac:spMkLst>
            <pc:docMk/>
            <pc:sldMk cId="0" sldId="268"/>
            <ac:spMk id="34868" creationId="{85AF9678-2EDB-437C-9101-54A9C80F1059}"/>
          </ac:spMkLst>
        </pc:spChg>
        <pc:spChg chg="del">
          <ac:chgData name="Boukadoum, A. Mounir" userId="b7bd8864-7f11-4e02-955e-45bf86893dcf" providerId="ADAL" clId="{16BE21A9-D477-4B36-B43B-2846D3E82554}" dt="2025-11-11T22:28:10.473" v="1570" actId="478"/>
          <ac:spMkLst>
            <pc:docMk/>
            <pc:sldMk cId="0" sldId="268"/>
            <ac:spMk id="34869" creationId="{03553F1C-09F8-4CFB-B01D-601834615543}"/>
          </ac:spMkLst>
        </pc:spChg>
        <pc:spChg chg="del">
          <ac:chgData name="Boukadoum, A. Mounir" userId="b7bd8864-7f11-4e02-955e-45bf86893dcf" providerId="ADAL" clId="{16BE21A9-D477-4B36-B43B-2846D3E82554}" dt="2025-11-11T22:28:10.473" v="1570" actId="478"/>
          <ac:spMkLst>
            <pc:docMk/>
            <pc:sldMk cId="0" sldId="268"/>
            <ac:spMk id="34870" creationId="{1E6FE3BD-8888-4E10-B7C1-37C7E9D0E5E5}"/>
          </ac:spMkLst>
        </pc:spChg>
        <pc:spChg chg="del">
          <ac:chgData name="Boukadoum, A. Mounir" userId="b7bd8864-7f11-4e02-955e-45bf86893dcf" providerId="ADAL" clId="{16BE21A9-D477-4B36-B43B-2846D3E82554}" dt="2025-11-11T22:28:10.473" v="1570" actId="478"/>
          <ac:spMkLst>
            <pc:docMk/>
            <pc:sldMk cId="0" sldId="268"/>
            <ac:spMk id="34871" creationId="{B6D7CDD4-19FC-42A3-AB7F-BB856D02029B}"/>
          </ac:spMkLst>
        </pc:spChg>
        <pc:spChg chg="del">
          <ac:chgData name="Boukadoum, A. Mounir" userId="b7bd8864-7f11-4e02-955e-45bf86893dcf" providerId="ADAL" clId="{16BE21A9-D477-4B36-B43B-2846D3E82554}" dt="2025-11-11T22:28:10.473" v="1570" actId="478"/>
          <ac:spMkLst>
            <pc:docMk/>
            <pc:sldMk cId="0" sldId="268"/>
            <ac:spMk id="34872" creationId="{229ED88E-7F4E-4F7E-9F99-2B2FC7E4B9AD}"/>
          </ac:spMkLst>
        </pc:spChg>
        <pc:spChg chg="del">
          <ac:chgData name="Boukadoum, A. Mounir" userId="b7bd8864-7f11-4e02-955e-45bf86893dcf" providerId="ADAL" clId="{16BE21A9-D477-4B36-B43B-2846D3E82554}" dt="2025-11-11T22:28:42.525" v="1575" actId="478"/>
          <ac:spMkLst>
            <pc:docMk/>
            <pc:sldMk cId="0" sldId="268"/>
            <ac:spMk id="34873" creationId="{1571ED37-8675-40CD-9400-78CF6108AFBD}"/>
          </ac:spMkLst>
        </pc:spChg>
        <pc:spChg chg="del">
          <ac:chgData name="Boukadoum, A. Mounir" userId="b7bd8864-7f11-4e02-955e-45bf86893dcf" providerId="ADAL" clId="{16BE21A9-D477-4B36-B43B-2846D3E82554}" dt="2025-11-11T22:28:42.525" v="1575" actId="478"/>
          <ac:spMkLst>
            <pc:docMk/>
            <pc:sldMk cId="0" sldId="268"/>
            <ac:spMk id="34874" creationId="{C88232A6-2E13-4427-98F3-DBE09421A30C}"/>
          </ac:spMkLst>
        </pc:spChg>
        <pc:spChg chg="del">
          <ac:chgData name="Boukadoum, A. Mounir" userId="b7bd8864-7f11-4e02-955e-45bf86893dcf" providerId="ADAL" clId="{16BE21A9-D477-4B36-B43B-2846D3E82554}" dt="2025-11-11T22:28:42.525" v="1575" actId="478"/>
          <ac:spMkLst>
            <pc:docMk/>
            <pc:sldMk cId="0" sldId="268"/>
            <ac:spMk id="34875" creationId="{51A666E1-64AC-4141-8860-B634ED871520}"/>
          </ac:spMkLst>
        </pc:spChg>
        <pc:spChg chg="del">
          <ac:chgData name="Boukadoum, A. Mounir" userId="b7bd8864-7f11-4e02-955e-45bf86893dcf" providerId="ADAL" clId="{16BE21A9-D477-4B36-B43B-2846D3E82554}" dt="2025-11-11T22:28:42.525" v="1575" actId="478"/>
          <ac:spMkLst>
            <pc:docMk/>
            <pc:sldMk cId="0" sldId="268"/>
            <ac:spMk id="34876" creationId="{3FA357CC-81C0-4A92-9214-4A5824EB8A7C}"/>
          </ac:spMkLst>
        </pc:spChg>
        <pc:spChg chg="del">
          <ac:chgData name="Boukadoum, A. Mounir" userId="b7bd8864-7f11-4e02-955e-45bf86893dcf" providerId="ADAL" clId="{16BE21A9-D477-4B36-B43B-2846D3E82554}" dt="2025-11-11T22:28:51.190" v="1576" actId="478"/>
          <ac:spMkLst>
            <pc:docMk/>
            <pc:sldMk cId="0" sldId="268"/>
            <ac:spMk id="34877" creationId="{92F72171-BB5C-4A91-A454-99D5845DE4B5}"/>
          </ac:spMkLst>
        </pc:spChg>
        <pc:spChg chg="del">
          <ac:chgData name="Boukadoum, A. Mounir" userId="b7bd8864-7f11-4e02-955e-45bf86893dcf" providerId="ADAL" clId="{16BE21A9-D477-4B36-B43B-2846D3E82554}" dt="2025-11-11T22:28:51.190" v="1576" actId="478"/>
          <ac:spMkLst>
            <pc:docMk/>
            <pc:sldMk cId="0" sldId="268"/>
            <ac:spMk id="34878" creationId="{5F6E3E06-53F6-47A5-9531-D9E50F416706}"/>
          </ac:spMkLst>
        </pc:spChg>
        <pc:spChg chg="del">
          <ac:chgData name="Boukadoum, A. Mounir" userId="b7bd8864-7f11-4e02-955e-45bf86893dcf" providerId="ADAL" clId="{16BE21A9-D477-4B36-B43B-2846D3E82554}" dt="2025-11-11T22:28:51.190" v="1576" actId="478"/>
          <ac:spMkLst>
            <pc:docMk/>
            <pc:sldMk cId="0" sldId="268"/>
            <ac:spMk id="34879" creationId="{CAB8B51E-5163-4CEB-9492-2297D5F53A2F}"/>
          </ac:spMkLst>
        </pc:spChg>
        <pc:spChg chg="del">
          <ac:chgData name="Boukadoum, A. Mounir" userId="b7bd8864-7f11-4e02-955e-45bf86893dcf" providerId="ADAL" clId="{16BE21A9-D477-4B36-B43B-2846D3E82554}" dt="2025-11-11T22:28:51.190" v="1576" actId="478"/>
          <ac:spMkLst>
            <pc:docMk/>
            <pc:sldMk cId="0" sldId="268"/>
            <ac:spMk id="34880" creationId="{4EFABB39-59B3-4A6C-B952-ABBF0AEFE189}"/>
          </ac:spMkLst>
        </pc:spChg>
        <pc:spChg chg="del">
          <ac:chgData name="Boukadoum, A. Mounir" userId="b7bd8864-7f11-4e02-955e-45bf86893dcf" providerId="ADAL" clId="{16BE21A9-D477-4B36-B43B-2846D3E82554}" dt="2025-11-11T22:29:08.868" v="1579" actId="478"/>
          <ac:spMkLst>
            <pc:docMk/>
            <pc:sldMk cId="0" sldId="268"/>
            <ac:spMk id="34881" creationId="{16D94F6E-7591-4615-A512-F90DD7620733}"/>
          </ac:spMkLst>
        </pc:spChg>
        <pc:spChg chg="del">
          <ac:chgData name="Boukadoum, A. Mounir" userId="b7bd8864-7f11-4e02-955e-45bf86893dcf" providerId="ADAL" clId="{16BE21A9-D477-4B36-B43B-2846D3E82554}" dt="2025-11-11T22:29:08.868" v="1579" actId="478"/>
          <ac:spMkLst>
            <pc:docMk/>
            <pc:sldMk cId="0" sldId="268"/>
            <ac:spMk id="34882" creationId="{78064E4C-0C30-4339-A6C7-FDC2B54FDE2B}"/>
          </ac:spMkLst>
        </pc:spChg>
        <pc:spChg chg="del">
          <ac:chgData name="Boukadoum, A. Mounir" userId="b7bd8864-7f11-4e02-955e-45bf86893dcf" providerId="ADAL" clId="{16BE21A9-D477-4B36-B43B-2846D3E82554}" dt="2025-11-11T22:29:08.868" v="1579" actId="478"/>
          <ac:spMkLst>
            <pc:docMk/>
            <pc:sldMk cId="0" sldId="268"/>
            <ac:spMk id="34883" creationId="{C38B56AD-4141-4D44-B3F9-8C1BE7968AB7}"/>
          </ac:spMkLst>
        </pc:spChg>
        <pc:spChg chg="del">
          <ac:chgData name="Boukadoum, A. Mounir" userId="b7bd8864-7f11-4e02-955e-45bf86893dcf" providerId="ADAL" clId="{16BE21A9-D477-4B36-B43B-2846D3E82554}" dt="2025-11-11T22:29:08.868" v="1579" actId="478"/>
          <ac:spMkLst>
            <pc:docMk/>
            <pc:sldMk cId="0" sldId="268"/>
            <ac:spMk id="34884" creationId="{636EDB02-DCB1-4846-83B4-1181DECD5439}"/>
          </ac:spMkLst>
        </pc:spChg>
        <pc:grpChg chg="add mod">
          <ac:chgData name="Boukadoum, A. Mounir" userId="b7bd8864-7f11-4e02-955e-45bf86893dcf" providerId="ADAL" clId="{16BE21A9-D477-4B36-B43B-2846D3E82554}" dt="2025-11-11T22:27:53.647" v="1569" actId="164"/>
          <ac:grpSpMkLst>
            <pc:docMk/>
            <pc:sldMk cId="0" sldId="268"/>
            <ac:grpSpMk id="2" creationId="{F6A541FD-6E18-5E71-DD5E-C7B5C9D596EF}"/>
          </ac:grpSpMkLst>
        </pc:grpChg>
        <pc:grpChg chg="add mod">
          <ac:chgData name="Boukadoum, A. Mounir" userId="b7bd8864-7f11-4e02-955e-45bf86893dcf" providerId="ADAL" clId="{16BE21A9-D477-4B36-B43B-2846D3E82554}" dt="2025-11-11T22:28:23.173" v="1572" actId="1076"/>
          <ac:grpSpMkLst>
            <pc:docMk/>
            <pc:sldMk cId="0" sldId="268"/>
            <ac:grpSpMk id="3" creationId="{FFBA05B9-B9C4-C187-6344-FEFFE1022629}"/>
          </ac:grpSpMkLst>
        </pc:grpChg>
        <pc:grpChg chg="add mod">
          <ac:chgData name="Boukadoum, A. Mounir" userId="b7bd8864-7f11-4e02-955e-45bf86893dcf" providerId="ADAL" clId="{16BE21A9-D477-4B36-B43B-2846D3E82554}" dt="2025-11-11T22:29:55.461" v="1584" actId="571"/>
          <ac:grpSpMkLst>
            <pc:docMk/>
            <pc:sldMk cId="0" sldId="268"/>
            <ac:grpSpMk id="15" creationId="{C87822E9-11F7-2C20-A4EB-79CCA2DE1E64}"/>
          </ac:grpSpMkLst>
        </pc:grpChg>
        <pc:grpChg chg="add mod">
          <ac:chgData name="Boukadoum, A. Mounir" userId="b7bd8864-7f11-4e02-955e-45bf86893dcf" providerId="ADAL" clId="{16BE21A9-D477-4B36-B43B-2846D3E82554}" dt="2025-11-11T22:30:04.061" v="1585" actId="571"/>
          <ac:grpSpMkLst>
            <pc:docMk/>
            <pc:sldMk cId="0" sldId="268"/>
            <ac:grpSpMk id="25" creationId="{79F23F2D-6657-D081-B731-A86E567EFAF3}"/>
          </ac:grpSpMkLst>
        </pc:grpChg>
        <pc:grpChg chg="add mod">
          <ac:chgData name="Boukadoum, A. Mounir" userId="b7bd8864-7f11-4e02-955e-45bf86893dcf" providerId="ADAL" clId="{16BE21A9-D477-4B36-B43B-2846D3E82554}" dt="2025-11-11T22:30:08.902" v="1586" actId="571"/>
          <ac:grpSpMkLst>
            <pc:docMk/>
            <pc:sldMk cId="0" sldId="268"/>
            <ac:grpSpMk id="35" creationId="{62B1D3BE-51EF-C57D-1EFA-A2AFF5129955}"/>
          </ac:grpSpMkLst>
        </pc:grpChg>
        <pc:cxnChg chg="mod">
          <ac:chgData name="Boukadoum, A. Mounir" userId="b7bd8864-7f11-4e02-955e-45bf86893dcf" providerId="ADAL" clId="{16BE21A9-D477-4B36-B43B-2846D3E82554}" dt="2025-11-11T22:31:02.863" v="1594" actId="14100"/>
          <ac:cxnSpMkLst>
            <pc:docMk/>
            <pc:sldMk cId="0" sldId="268"/>
            <ac:cxnSpMk id="128" creationId="{7EFF726D-B727-44D9-B6B2-E2E319A0A025}"/>
          </ac:cxnSpMkLst>
        </pc:cxnChg>
        <pc:cxnChg chg="mod">
          <ac:chgData name="Boukadoum, A. Mounir" userId="b7bd8864-7f11-4e02-955e-45bf86893dcf" providerId="ADAL" clId="{16BE21A9-D477-4B36-B43B-2846D3E82554}" dt="2025-11-11T22:31:12.136" v="1595" actId="692"/>
          <ac:cxnSpMkLst>
            <pc:docMk/>
            <pc:sldMk cId="0" sldId="268"/>
            <ac:cxnSpMk id="129" creationId="{179FAF0E-1FC8-4699-97C0-E54190EA048E}"/>
          </ac:cxnSpMkLst>
        </pc:cxnChg>
        <pc:cxnChg chg="mod">
          <ac:chgData name="Boukadoum, A. Mounir" userId="b7bd8864-7f11-4e02-955e-45bf86893dcf" providerId="ADAL" clId="{16BE21A9-D477-4B36-B43B-2846D3E82554}" dt="2025-11-11T22:31:27.886" v="1599" actId="692"/>
          <ac:cxnSpMkLst>
            <pc:docMk/>
            <pc:sldMk cId="0" sldId="268"/>
            <ac:cxnSpMk id="31749" creationId="{7384A9CF-E43B-48EC-AAAA-1379C15C0725}"/>
          </ac:cxnSpMkLst>
        </pc:cxnChg>
        <pc:cxnChg chg="mod">
          <ac:chgData name="Boukadoum, A. Mounir" userId="b7bd8864-7f11-4e02-955e-45bf86893dcf" providerId="ADAL" clId="{16BE21A9-D477-4B36-B43B-2846D3E82554}" dt="2025-11-11T22:31:39.774" v="1602" actId="692"/>
          <ac:cxnSpMkLst>
            <pc:docMk/>
            <pc:sldMk cId="0" sldId="268"/>
            <ac:cxnSpMk id="31789" creationId="{4990CB7A-D505-482C-9781-87383AC567B8}"/>
          </ac:cxnSpMkLst>
        </pc:cxnChg>
        <pc:cxnChg chg="mod">
          <ac:chgData name="Boukadoum, A. Mounir" userId="b7bd8864-7f11-4e02-955e-45bf86893dcf" providerId="ADAL" clId="{16BE21A9-D477-4B36-B43B-2846D3E82554}" dt="2025-11-11T22:28:42.525" v="1575" actId="478"/>
          <ac:cxnSpMkLst>
            <pc:docMk/>
            <pc:sldMk cId="0" sldId="268"/>
            <ac:cxnSpMk id="34852" creationId="{1792C71C-1020-46E7-8A78-24FFC1A2A946}"/>
          </ac:cxnSpMkLst>
        </pc:cxnChg>
        <pc:cxnChg chg="mod">
          <ac:chgData name="Boukadoum, A. Mounir" userId="b7bd8864-7f11-4e02-955e-45bf86893dcf" providerId="ADAL" clId="{16BE21A9-D477-4B36-B43B-2846D3E82554}" dt="2025-11-11T22:29:08.868" v="1579" actId="478"/>
          <ac:cxnSpMkLst>
            <pc:docMk/>
            <pc:sldMk cId="0" sldId="268"/>
            <ac:cxnSpMk id="34854" creationId="{251068FE-18E3-416D-B17F-E41328F02D5E}"/>
          </ac:cxnSpMkLst>
        </pc:cxnChg>
        <pc:cxnChg chg="mod">
          <ac:chgData name="Boukadoum, A. Mounir" userId="b7bd8864-7f11-4e02-955e-45bf86893dcf" providerId="ADAL" clId="{16BE21A9-D477-4B36-B43B-2846D3E82554}" dt="2025-11-11T22:28:51.190" v="1576" actId="478"/>
          <ac:cxnSpMkLst>
            <pc:docMk/>
            <pc:sldMk cId="0" sldId="268"/>
            <ac:cxnSpMk id="34856" creationId="{C6005354-02B7-4ABB-90E1-FA2E08AC0D6D}"/>
          </ac:cxnSpMkLst>
        </pc:cxnChg>
        <pc:cxnChg chg="mod">
          <ac:chgData name="Boukadoum, A. Mounir" userId="b7bd8864-7f11-4e02-955e-45bf86893dcf" providerId="ADAL" clId="{16BE21A9-D477-4B36-B43B-2846D3E82554}" dt="2025-11-11T22:28:58.952" v="1578" actId="478"/>
          <ac:cxnSpMkLst>
            <pc:docMk/>
            <pc:sldMk cId="0" sldId="268"/>
            <ac:cxnSpMk id="34858" creationId="{D6477C25-B457-4C84-B397-15135C434849}"/>
          </ac:cxnSpMkLst>
        </pc:cxnChg>
        <pc:cxnChg chg="del">
          <ac:chgData name="Boukadoum, A. Mounir" userId="b7bd8864-7f11-4e02-955e-45bf86893dcf" providerId="ADAL" clId="{16BE21A9-D477-4B36-B43B-2846D3E82554}" dt="2025-11-11T22:30:52.738" v="1592" actId="478"/>
          <ac:cxnSpMkLst>
            <pc:docMk/>
            <pc:sldMk cId="0" sldId="268"/>
            <ac:cxnSpMk id="34892" creationId="{AFB5982F-4FEB-4BB1-B131-F88D7D92F868}"/>
          </ac:cxnSpMkLst>
        </pc:cxnChg>
        <pc:cxnChg chg="mod">
          <ac:chgData name="Boukadoum, A. Mounir" userId="b7bd8864-7f11-4e02-955e-45bf86893dcf" providerId="ADAL" clId="{16BE21A9-D477-4B36-B43B-2846D3E82554}" dt="2025-11-11T22:28:10.473" v="1570" actId="478"/>
          <ac:cxnSpMkLst>
            <pc:docMk/>
            <pc:sldMk cId="0" sldId="268"/>
            <ac:cxnSpMk id="34898" creationId="{689EB1ED-B426-477E-AD51-924DBB4FF83C}"/>
          </ac:cxnSpMkLst>
        </pc:cxnChg>
        <pc:cxnChg chg="del mod">
          <ac:chgData name="Boukadoum, A. Mounir" userId="b7bd8864-7f11-4e02-955e-45bf86893dcf" providerId="ADAL" clId="{16BE21A9-D477-4B36-B43B-2846D3E82554}" dt="2025-11-11T22:30:43.356" v="1590" actId="478"/>
          <ac:cxnSpMkLst>
            <pc:docMk/>
            <pc:sldMk cId="0" sldId="268"/>
            <ac:cxnSpMk id="34903" creationId="{8FC2D50D-A7B2-43BD-A888-2F3919FB662B}"/>
          </ac:cxnSpMkLst>
        </pc:cxnChg>
        <pc:cxnChg chg="del mod">
          <ac:chgData name="Boukadoum, A. Mounir" userId="b7bd8864-7f11-4e02-955e-45bf86893dcf" providerId="ADAL" clId="{16BE21A9-D477-4B36-B43B-2846D3E82554}" dt="2025-11-11T22:31:17.136" v="1597" actId="478"/>
          <ac:cxnSpMkLst>
            <pc:docMk/>
            <pc:sldMk cId="0" sldId="268"/>
            <ac:cxnSpMk id="34904" creationId="{A9532A23-162B-4299-BFDE-331270E2855C}"/>
          </ac:cxnSpMkLst>
        </pc:cxnChg>
        <pc:cxnChg chg="del mod">
          <ac:chgData name="Boukadoum, A. Mounir" userId="b7bd8864-7f11-4e02-955e-45bf86893dcf" providerId="ADAL" clId="{16BE21A9-D477-4B36-B43B-2846D3E82554}" dt="2025-11-11T22:31:32.706" v="1601" actId="478"/>
          <ac:cxnSpMkLst>
            <pc:docMk/>
            <pc:sldMk cId="0" sldId="268"/>
            <ac:cxnSpMk id="34905" creationId="{C40EE7CE-4376-45B6-B9B5-9081F82EC7F4}"/>
          </ac:cxnSpMkLst>
        </pc:cxnChg>
      </pc:sldChg>
      <pc:sldChg chg="modSp mod">
        <pc:chgData name="Boukadoum, A. Mounir" userId="b7bd8864-7f11-4e02-955e-45bf86893dcf" providerId="ADAL" clId="{16BE21A9-D477-4B36-B43B-2846D3E82554}" dt="2025-11-12T16:15:52.195" v="1801" actId="167"/>
        <pc:sldMkLst>
          <pc:docMk/>
          <pc:sldMk cId="0" sldId="269"/>
        </pc:sldMkLst>
        <pc:spChg chg="ord">
          <ac:chgData name="Boukadoum, A. Mounir" userId="b7bd8864-7f11-4e02-955e-45bf86893dcf" providerId="ADAL" clId="{16BE21A9-D477-4B36-B43B-2846D3E82554}" dt="2025-11-12T16:15:45.624" v="1800" actId="167"/>
          <ac:spMkLst>
            <pc:docMk/>
            <pc:sldMk cId="0" sldId="269"/>
            <ac:spMk id="2" creationId="{07EA4ADD-EE9F-471E-AD57-2E4242049504}"/>
          </ac:spMkLst>
        </pc:spChg>
        <pc:spChg chg="ord">
          <ac:chgData name="Boukadoum, A. Mounir" userId="b7bd8864-7f11-4e02-955e-45bf86893dcf" providerId="ADAL" clId="{16BE21A9-D477-4B36-B43B-2846D3E82554}" dt="2025-11-12T16:15:52.195" v="1801" actId="167"/>
          <ac:spMkLst>
            <pc:docMk/>
            <pc:sldMk cId="0" sldId="269"/>
            <ac:spMk id="36868" creationId="{27A3F5FE-9B34-4F4E-A15D-2F104735019F}"/>
          </ac:spMkLst>
        </pc:spChg>
      </pc:sldChg>
      <pc:sldChg chg="modSp mod">
        <pc:chgData name="Boukadoum, A. Mounir" userId="b7bd8864-7f11-4e02-955e-45bf86893dcf" providerId="ADAL" clId="{16BE21A9-D477-4B36-B43B-2846D3E82554}" dt="2025-11-11T22:35:47.150" v="1608" actId="20577"/>
        <pc:sldMkLst>
          <pc:docMk/>
          <pc:sldMk cId="0" sldId="271"/>
        </pc:sldMkLst>
        <pc:spChg chg="mod">
          <ac:chgData name="Boukadoum, A. Mounir" userId="b7bd8864-7f11-4e02-955e-45bf86893dcf" providerId="ADAL" clId="{16BE21A9-D477-4B36-B43B-2846D3E82554}" dt="2025-11-11T22:35:47.150" v="1608" actId="20577"/>
          <ac:spMkLst>
            <pc:docMk/>
            <pc:sldMk cId="0" sldId="271"/>
            <ac:spMk id="32770" creationId="{5277ED80-5FB6-4C8B-AD24-593C7CF27CED}"/>
          </ac:spMkLst>
        </pc:spChg>
      </pc:sldChg>
      <pc:sldChg chg="modSp mod">
        <pc:chgData name="Boukadoum, A. Mounir" userId="b7bd8864-7f11-4e02-955e-45bf86893dcf" providerId="ADAL" clId="{16BE21A9-D477-4B36-B43B-2846D3E82554}" dt="2025-11-11T22:36:50.672" v="1610" actId="20577"/>
        <pc:sldMkLst>
          <pc:docMk/>
          <pc:sldMk cId="0" sldId="276"/>
        </pc:sldMkLst>
        <pc:spChg chg="mod">
          <ac:chgData name="Boukadoum, A. Mounir" userId="b7bd8864-7f11-4e02-955e-45bf86893dcf" providerId="ADAL" clId="{16BE21A9-D477-4B36-B43B-2846D3E82554}" dt="2025-11-11T22:36:50.672" v="1610" actId="20577"/>
          <ac:spMkLst>
            <pc:docMk/>
            <pc:sldMk cId="0" sldId="276"/>
            <ac:spMk id="51203" creationId="{D6557C62-044E-4F8E-8693-7778FFF1E768}"/>
          </ac:spMkLst>
        </pc:spChg>
      </pc:sldChg>
      <pc:sldChg chg="addSp delSp modSp mod modNotes">
        <pc:chgData name="Boukadoum, A. Mounir" userId="b7bd8864-7f11-4e02-955e-45bf86893dcf" providerId="ADAL" clId="{16BE21A9-D477-4B36-B43B-2846D3E82554}" dt="2025-11-11T22:54:10.264" v="1759" actId="1076"/>
        <pc:sldMkLst>
          <pc:docMk/>
          <pc:sldMk cId="0" sldId="279"/>
        </pc:sldMkLst>
        <pc:spChg chg="add mod">
          <ac:chgData name="Boukadoum, A. Mounir" userId="b7bd8864-7f11-4e02-955e-45bf86893dcf" providerId="ADAL" clId="{16BE21A9-D477-4B36-B43B-2846D3E82554}" dt="2025-11-11T22:53:22.286" v="1743" actId="1076"/>
          <ac:spMkLst>
            <pc:docMk/>
            <pc:sldMk cId="0" sldId="279"/>
            <ac:spMk id="57348" creationId="{5C2E2DED-7B29-448F-B7F9-A441B1D5FD06}"/>
          </ac:spMkLst>
        </pc:spChg>
        <pc:spChg chg="add mod">
          <ac:chgData name="Boukadoum, A. Mounir" userId="b7bd8864-7f11-4e02-955e-45bf86893dcf" providerId="ADAL" clId="{16BE21A9-D477-4B36-B43B-2846D3E82554}" dt="2025-11-11T22:53:49.624" v="1753" actId="1076"/>
          <ac:spMkLst>
            <pc:docMk/>
            <pc:sldMk cId="0" sldId="279"/>
            <ac:spMk id="57349" creationId="{5C446CB4-F7B6-43FC-A95B-D925A7FE201D}"/>
          </ac:spMkLst>
        </pc:spChg>
        <pc:spChg chg="add mod">
          <ac:chgData name="Boukadoum, A. Mounir" userId="b7bd8864-7f11-4e02-955e-45bf86893dcf" providerId="ADAL" clId="{16BE21A9-D477-4B36-B43B-2846D3E82554}" dt="2025-11-11T22:54:10.264" v="1759" actId="1076"/>
          <ac:spMkLst>
            <pc:docMk/>
            <pc:sldMk cId="0" sldId="279"/>
            <ac:spMk id="57351" creationId="{182C4C6C-887C-429D-9ED7-94BA82DD0863}"/>
          </ac:spMkLst>
        </pc:spChg>
        <pc:graphicFrameChg chg="del mod replId">
          <ac:chgData name="Boukadoum, A. Mounir" userId="b7bd8864-7f11-4e02-955e-45bf86893dcf" providerId="ADAL" clId="{16BE21A9-D477-4B36-B43B-2846D3E82554}" dt="2025-11-11T22:52:57.544" v="1729"/>
          <ac:graphicFrameMkLst>
            <pc:docMk/>
            <pc:sldMk cId="0" sldId="279"/>
            <ac:graphicFrameMk id="2" creationId="{5C2E2DED-7B29-448F-B7F9-A441B1D5FD06}"/>
          </ac:graphicFrameMkLst>
        </pc:graphicFrameChg>
        <pc:graphicFrameChg chg="del mod replId">
          <ac:chgData name="Boukadoum, A. Mounir" userId="b7bd8864-7f11-4e02-955e-45bf86893dcf" providerId="ADAL" clId="{16BE21A9-D477-4B36-B43B-2846D3E82554}" dt="2025-11-11T22:53:30.570" v="1745"/>
          <ac:graphicFrameMkLst>
            <pc:docMk/>
            <pc:sldMk cId="0" sldId="279"/>
            <ac:graphicFrameMk id="4" creationId="{5C446CB4-F7B6-43FC-A95B-D925A7FE201D}"/>
          </ac:graphicFrameMkLst>
        </pc:graphicFrameChg>
        <pc:graphicFrameChg chg="del mod replId">
          <ac:chgData name="Boukadoum, A. Mounir" userId="b7bd8864-7f11-4e02-955e-45bf86893dcf" providerId="ADAL" clId="{16BE21A9-D477-4B36-B43B-2846D3E82554}" dt="2025-11-11T22:53:55.294" v="1755"/>
          <ac:graphicFrameMkLst>
            <pc:docMk/>
            <pc:sldMk cId="0" sldId="279"/>
            <ac:graphicFrameMk id="6" creationId="{182C4C6C-887C-429D-9ED7-94BA82DD0863}"/>
          </ac:graphicFrameMkLst>
        </pc:graphicFrameChg>
      </pc:sldChg>
      <pc:sldChg chg="modSp mod">
        <pc:chgData name="Boukadoum, A. Mounir" userId="b7bd8864-7f11-4e02-955e-45bf86893dcf" providerId="ADAL" clId="{16BE21A9-D477-4B36-B43B-2846D3E82554}" dt="2025-11-11T22:54:37.110" v="1790" actId="1036"/>
        <pc:sldMkLst>
          <pc:docMk/>
          <pc:sldMk cId="0" sldId="280"/>
        </pc:sldMkLst>
        <pc:spChg chg="mod">
          <ac:chgData name="Boukadoum, A. Mounir" userId="b7bd8864-7f11-4e02-955e-45bf86893dcf" providerId="ADAL" clId="{16BE21A9-D477-4B36-B43B-2846D3E82554}" dt="2025-11-11T22:51:30.598" v="1713" actId="403"/>
          <ac:spMkLst>
            <pc:docMk/>
            <pc:sldMk cId="0" sldId="280"/>
            <ac:spMk id="59396" creationId="{575F2876-F631-41BF-AEBE-77E77118DC34}"/>
          </ac:spMkLst>
        </pc:spChg>
        <pc:spChg chg="mod">
          <ac:chgData name="Boukadoum, A. Mounir" userId="b7bd8864-7f11-4e02-955e-45bf86893dcf" providerId="ADAL" clId="{16BE21A9-D477-4B36-B43B-2846D3E82554}" dt="2025-11-11T22:54:37.110" v="1790" actId="1036"/>
          <ac:spMkLst>
            <pc:docMk/>
            <pc:sldMk cId="0" sldId="280"/>
            <ac:spMk id="59398" creationId="{4FFFBB31-0E38-489E-A140-81D6EA4E170E}"/>
          </ac:spMkLst>
        </pc:spChg>
        <pc:spChg chg="mod">
          <ac:chgData name="Boukadoum, A. Mounir" userId="b7bd8864-7f11-4e02-955e-45bf86893dcf" providerId="ADAL" clId="{16BE21A9-D477-4B36-B43B-2846D3E82554}" dt="2025-11-11T22:54:37.110" v="1790" actId="1036"/>
          <ac:spMkLst>
            <pc:docMk/>
            <pc:sldMk cId="0" sldId="280"/>
            <ac:spMk id="59401" creationId="{676DA547-BBA6-4C66-8D50-D25B5C86382B}"/>
          </ac:spMkLst>
        </pc:spChg>
        <pc:spChg chg="mod">
          <ac:chgData name="Boukadoum, A. Mounir" userId="b7bd8864-7f11-4e02-955e-45bf86893dcf" providerId="ADAL" clId="{16BE21A9-D477-4B36-B43B-2846D3E82554}" dt="2025-11-11T22:54:37.110" v="1790" actId="1036"/>
          <ac:spMkLst>
            <pc:docMk/>
            <pc:sldMk cId="0" sldId="280"/>
            <ac:spMk id="59402" creationId="{98B91C2E-E000-4EA7-BC27-570074E0B3AB}"/>
          </ac:spMkLst>
        </pc:spChg>
        <pc:graphicFrameChg chg="mod">
          <ac:chgData name="Boukadoum, A. Mounir" userId="b7bd8864-7f11-4e02-955e-45bf86893dcf" providerId="ADAL" clId="{16BE21A9-D477-4B36-B43B-2846D3E82554}" dt="2025-11-11T22:54:37.110" v="1790" actId="1036"/>
          <ac:graphicFrameMkLst>
            <pc:docMk/>
            <pc:sldMk cId="0" sldId="280"/>
            <ac:graphicFrameMk id="59399" creationId="{D92F1DCB-80CA-45CD-AB69-2E90DA7B347A}"/>
          </ac:graphicFrameMkLst>
        </pc:graphicFrameChg>
        <pc:graphicFrameChg chg="mod">
          <ac:chgData name="Boukadoum, A. Mounir" userId="b7bd8864-7f11-4e02-955e-45bf86893dcf" providerId="ADAL" clId="{16BE21A9-D477-4B36-B43B-2846D3E82554}" dt="2025-11-11T22:54:37.110" v="1790" actId="1036"/>
          <ac:graphicFrameMkLst>
            <pc:docMk/>
            <pc:sldMk cId="0" sldId="280"/>
            <ac:graphicFrameMk id="59400" creationId="{43DEE410-0D55-4DC0-9243-26D7067F4869}"/>
          </ac:graphicFrameMkLst>
        </pc:graphicFrameChg>
        <pc:cxnChg chg="mod">
          <ac:chgData name="Boukadoum, A. Mounir" userId="b7bd8864-7f11-4e02-955e-45bf86893dcf" providerId="ADAL" clId="{16BE21A9-D477-4B36-B43B-2846D3E82554}" dt="2025-11-11T22:54:37.110" v="1790" actId="1036"/>
          <ac:cxnSpMkLst>
            <pc:docMk/>
            <pc:sldMk cId="0" sldId="280"/>
            <ac:cxnSpMk id="59403" creationId="{04B4A4F1-A1EC-49AD-BA8C-F0F50B626C2E}"/>
          </ac:cxnSpMkLst>
        </pc:cxnChg>
      </pc:sldChg>
      <pc:sldChg chg="modSp">
        <pc:chgData name="Boukadoum, A. Mounir" userId="b7bd8864-7f11-4e02-955e-45bf86893dcf" providerId="ADAL" clId="{16BE21A9-D477-4B36-B43B-2846D3E82554}" dt="2025-11-11T22:40:03.794" v="1639" actId="20577"/>
        <pc:sldMkLst>
          <pc:docMk/>
          <pc:sldMk cId="0" sldId="281"/>
        </pc:sldMkLst>
        <pc:spChg chg="mod">
          <ac:chgData name="Boukadoum, A. Mounir" userId="b7bd8864-7f11-4e02-955e-45bf86893dcf" providerId="ADAL" clId="{16BE21A9-D477-4B36-B43B-2846D3E82554}" dt="2025-11-11T22:39:40.677" v="1636" actId="6549"/>
          <ac:spMkLst>
            <pc:docMk/>
            <pc:sldMk cId="0" sldId="281"/>
            <ac:spMk id="61443" creationId="{FE90D5A1-5665-49BE-BA88-9D3822AF1DB8}"/>
          </ac:spMkLst>
        </pc:spChg>
        <pc:spChg chg="mod">
          <ac:chgData name="Boukadoum, A. Mounir" userId="b7bd8864-7f11-4e02-955e-45bf86893dcf" providerId="ADAL" clId="{16BE21A9-D477-4B36-B43B-2846D3E82554}" dt="2025-11-11T22:40:03.794" v="1639" actId="20577"/>
          <ac:spMkLst>
            <pc:docMk/>
            <pc:sldMk cId="0" sldId="281"/>
            <ac:spMk id="61450" creationId="{A2B95147-7DDF-4EED-A6A2-B61FE483AC7B}"/>
          </ac:spMkLst>
        </pc:spChg>
      </pc:sldChg>
      <pc:sldChg chg="modSp mod">
        <pc:chgData name="Boukadoum, A. Mounir" userId="b7bd8864-7f11-4e02-955e-45bf86893dcf" providerId="ADAL" clId="{16BE21A9-D477-4B36-B43B-2846D3E82554}" dt="2025-11-11T22:47:34.254" v="1702" actId="114"/>
        <pc:sldMkLst>
          <pc:docMk/>
          <pc:sldMk cId="0" sldId="283"/>
        </pc:sldMkLst>
        <pc:spChg chg="mod">
          <ac:chgData name="Boukadoum, A. Mounir" userId="b7bd8864-7f11-4e02-955e-45bf86893dcf" providerId="ADAL" clId="{16BE21A9-D477-4B36-B43B-2846D3E82554}" dt="2025-11-11T22:47:34.254" v="1702" actId="114"/>
          <ac:spMkLst>
            <pc:docMk/>
            <pc:sldMk cId="0" sldId="283"/>
            <ac:spMk id="44053" creationId="{4B852298-EF7B-4E8A-ACF7-314E8305B01B}"/>
          </ac:spMkLst>
        </pc:spChg>
        <pc:spChg chg="mod">
          <ac:chgData name="Boukadoum, A. Mounir" userId="b7bd8864-7f11-4e02-955e-45bf86893dcf" providerId="ADAL" clId="{16BE21A9-D477-4B36-B43B-2846D3E82554}" dt="2025-11-11T22:46:30.727" v="1698" actId="20577"/>
          <ac:spMkLst>
            <pc:docMk/>
            <pc:sldMk cId="0" sldId="283"/>
            <ac:spMk id="44063" creationId="{55A56E3F-07F9-4796-9515-5DE71EAC754E}"/>
          </ac:spMkLst>
        </pc:spChg>
        <pc:spChg chg="mod">
          <ac:chgData name="Boukadoum, A. Mounir" userId="b7bd8864-7f11-4e02-955e-45bf86893dcf" providerId="ADAL" clId="{16BE21A9-D477-4B36-B43B-2846D3E82554}" dt="2025-11-11T22:45:43.154" v="1690" actId="14100"/>
          <ac:spMkLst>
            <pc:docMk/>
            <pc:sldMk cId="0" sldId="283"/>
            <ac:spMk id="65542" creationId="{91706037-3DF3-43C5-9A49-FBDD3E1E1FA7}"/>
          </ac:spMkLst>
        </pc:spChg>
        <pc:spChg chg="mod">
          <ac:chgData name="Boukadoum, A. Mounir" userId="b7bd8864-7f11-4e02-955e-45bf86893dcf" providerId="ADAL" clId="{16BE21A9-D477-4B36-B43B-2846D3E82554}" dt="2025-11-11T22:45:55.432" v="1693" actId="1076"/>
          <ac:spMkLst>
            <pc:docMk/>
            <pc:sldMk cId="0" sldId="283"/>
            <ac:spMk id="65543" creationId="{2AEF8891-A105-4AC9-A91E-197488EFF66E}"/>
          </ac:spMkLst>
        </pc:spChg>
        <pc:spChg chg="mod">
          <ac:chgData name="Boukadoum, A. Mounir" userId="b7bd8864-7f11-4e02-955e-45bf86893dcf" providerId="ADAL" clId="{16BE21A9-D477-4B36-B43B-2846D3E82554}" dt="2025-11-11T22:45:50.765" v="1692" actId="14100"/>
          <ac:spMkLst>
            <pc:docMk/>
            <pc:sldMk cId="0" sldId="283"/>
            <ac:spMk id="65544" creationId="{CD092D0C-F17F-4B2B-B0C8-AF3AF5A0E87B}"/>
          </ac:spMkLst>
        </pc:spChg>
        <pc:spChg chg="mod">
          <ac:chgData name="Boukadoum, A. Mounir" userId="b7bd8864-7f11-4e02-955e-45bf86893dcf" providerId="ADAL" clId="{16BE21A9-D477-4B36-B43B-2846D3E82554}" dt="2025-11-11T22:45:59.105" v="1694" actId="1076"/>
          <ac:spMkLst>
            <pc:docMk/>
            <pc:sldMk cId="0" sldId="283"/>
            <ac:spMk id="65545" creationId="{744E93A3-0ADB-4BE3-8748-48C425AFE22F}"/>
          </ac:spMkLst>
        </pc:spChg>
        <pc:spChg chg="mod">
          <ac:chgData name="Boukadoum, A. Mounir" userId="b7bd8864-7f11-4e02-955e-45bf86893dcf" providerId="ADAL" clId="{16BE21A9-D477-4B36-B43B-2846D3E82554}" dt="2025-11-11T22:46:02.529" v="1695" actId="1076"/>
          <ac:spMkLst>
            <pc:docMk/>
            <pc:sldMk cId="0" sldId="283"/>
            <ac:spMk id="65546" creationId="{9329FF95-5E6A-48CA-B0E0-F8AC4D9B43D4}"/>
          </ac:spMkLst>
        </pc:spChg>
      </pc:sldChg>
      <pc:sldChg chg="modSp mod">
        <pc:chgData name="Boukadoum, A. Mounir" userId="b7bd8864-7f11-4e02-955e-45bf86893dcf" providerId="ADAL" clId="{16BE21A9-D477-4B36-B43B-2846D3E82554}" dt="2025-11-11T22:49:14.781" v="1709" actId="207"/>
        <pc:sldMkLst>
          <pc:docMk/>
          <pc:sldMk cId="0" sldId="284"/>
        </pc:sldMkLst>
        <pc:spChg chg="mod">
          <ac:chgData name="Boukadoum, A. Mounir" userId="b7bd8864-7f11-4e02-955e-45bf86893dcf" providerId="ADAL" clId="{16BE21A9-D477-4B36-B43B-2846D3E82554}" dt="2025-11-11T22:49:14.781" v="1709" actId="207"/>
          <ac:spMkLst>
            <pc:docMk/>
            <pc:sldMk cId="0" sldId="284"/>
            <ac:spMk id="67587" creationId="{0C933326-1C5D-4CB5-9C79-36B2D5FEA1B9}"/>
          </ac:spMkLst>
        </pc:spChg>
        <pc:spChg chg="mod">
          <ac:chgData name="Boukadoum, A. Mounir" userId="b7bd8864-7f11-4e02-955e-45bf86893dcf" providerId="ADAL" clId="{16BE21A9-D477-4B36-B43B-2846D3E82554}" dt="2025-11-11T22:48:25.231" v="1706" actId="14100"/>
          <ac:spMkLst>
            <pc:docMk/>
            <pc:sldMk cId="0" sldId="284"/>
            <ac:spMk id="67588" creationId="{5DB7EA76-D020-467F-9D76-42DA4F540A85}"/>
          </ac:spMkLst>
        </pc:spChg>
        <pc:spChg chg="mod">
          <ac:chgData name="Boukadoum, A. Mounir" userId="b7bd8864-7f11-4e02-955e-45bf86893dcf" providerId="ADAL" clId="{16BE21A9-D477-4B36-B43B-2846D3E82554}" dt="2025-11-11T22:42:00.973" v="1651" actId="6549"/>
          <ac:spMkLst>
            <pc:docMk/>
            <pc:sldMk cId="0" sldId="284"/>
            <ac:spMk id="67589" creationId="{72F09FF7-5317-48BB-895B-06624705B318}"/>
          </ac:spMkLst>
        </pc:spChg>
        <pc:spChg chg="mod">
          <ac:chgData name="Boukadoum, A. Mounir" userId="b7bd8864-7f11-4e02-955e-45bf86893dcf" providerId="ADAL" clId="{16BE21A9-D477-4B36-B43B-2846D3E82554}" dt="2025-11-11T22:48:17.660" v="1705" actId="14100"/>
          <ac:spMkLst>
            <pc:docMk/>
            <pc:sldMk cId="0" sldId="284"/>
            <ac:spMk id="67590" creationId="{CE30CE59-7A4E-4B15-9D6A-2F5068757D74}"/>
          </ac:spMkLst>
        </pc:spChg>
        <pc:spChg chg="mod">
          <ac:chgData name="Boukadoum, A. Mounir" userId="b7bd8864-7f11-4e02-955e-45bf86893dcf" providerId="ADAL" clId="{16BE21A9-D477-4B36-B43B-2846D3E82554}" dt="2025-11-11T22:48:15.130" v="1704" actId="14100"/>
          <ac:spMkLst>
            <pc:docMk/>
            <pc:sldMk cId="0" sldId="284"/>
            <ac:spMk id="67593" creationId="{737C4543-7606-428D-BD94-EB567F1515F0}"/>
          </ac:spMkLst>
        </pc:spChg>
      </pc:sldChg>
      <pc:sldChg chg="addSp delSp modSp mod">
        <pc:chgData name="Boukadoum, A. Mounir" userId="b7bd8864-7f11-4e02-955e-45bf86893dcf" providerId="ADAL" clId="{16BE21A9-D477-4B36-B43B-2846D3E82554}" dt="2025-11-11T22:57:39.210" v="1798" actId="14100"/>
        <pc:sldMkLst>
          <pc:docMk/>
          <pc:sldMk cId="0" sldId="285"/>
        </pc:sldMkLst>
        <pc:spChg chg="add mod">
          <ac:chgData name="Boukadoum, A. Mounir" userId="b7bd8864-7f11-4e02-955e-45bf86893dcf" providerId="ADAL" clId="{16BE21A9-D477-4B36-B43B-2846D3E82554}" dt="2025-11-11T22:57:29.139" v="1795" actId="14100"/>
          <ac:spMkLst>
            <pc:docMk/>
            <pc:sldMk cId="0" sldId="285"/>
            <ac:spMk id="69635" creationId="{7F5CCDB4-0A07-4BA9-9BC2-2FBD9797E6BC}"/>
          </ac:spMkLst>
        </pc:spChg>
        <pc:spChg chg="add mod">
          <ac:chgData name="Boukadoum, A. Mounir" userId="b7bd8864-7f11-4e02-955e-45bf86893dcf" providerId="ADAL" clId="{16BE21A9-D477-4B36-B43B-2846D3E82554}" dt="2025-11-11T22:57:35.997" v="1797" actId="14100"/>
          <ac:spMkLst>
            <pc:docMk/>
            <pc:sldMk cId="0" sldId="285"/>
            <ac:spMk id="69636" creationId="{E93FE399-4F46-4F98-9B2E-91FD2B59BA9D}"/>
          </ac:spMkLst>
        </pc:spChg>
        <pc:spChg chg="add mod">
          <ac:chgData name="Boukadoum, A. Mounir" userId="b7bd8864-7f11-4e02-955e-45bf86893dcf" providerId="ADAL" clId="{16BE21A9-D477-4B36-B43B-2846D3E82554}" dt="2025-11-11T22:57:39.210" v="1798" actId="14100"/>
          <ac:spMkLst>
            <pc:docMk/>
            <pc:sldMk cId="0" sldId="285"/>
            <ac:spMk id="69637" creationId="{E2725FCB-9022-468D-8A59-4EA6F213AB8D}"/>
          </ac:spMkLst>
        </pc:spChg>
        <pc:spChg chg="add mod">
          <ac:chgData name="Boukadoum, A. Mounir" userId="b7bd8864-7f11-4e02-955e-45bf86893dcf" providerId="ADAL" clId="{16BE21A9-D477-4B36-B43B-2846D3E82554}" dt="2025-11-11T22:57:31.945" v="1796" actId="14100"/>
          <ac:spMkLst>
            <pc:docMk/>
            <pc:sldMk cId="0" sldId="285"/>
            <ac:spMk id="69638" creationId="{FAE2F4C1-B807-4F2E-93DA-9FF8010A4320}"/>
          </ac:spMkLst>
        </pc:spChg>
        <pc:graphicFrameChg chg="del mod replId">
          <ac:chgData name="Boukadoum, A. Mounir" userId="b7bd8864-7f11-4e02-955e-45bf86893dcf" providerId="ADAL" clId="{16BE21A9-D477-4B36-B43B-2846D3E82554}" dt="2025-11-11T22:42:16.401" v="1654"/>
          <ac:graphicFrameMkLst>
            <pc:docMk/>
            <pc:sldMk cId="0" sldId="285"/>
            <ac:graphicFrameMk id="2" creationId="{7F5CCDB4-0A07-4BA9-9BC2-2FBD9797E6BC}"/>
          </ac:graphicFrameMkLst>
        </pc:graphicFrameChg>
        <pc:graphicFrameChg chg="del mod replId">
          <ac:chgData name="Boukadoum, A. Mounir" userId="b7bd8864-7f11-4e02-955e-45bf86893dcf" providerId="ADAL" clId="{16BE21A9-D477-4B36-B43B-2846D3E82554}" dt="2025-11-11T22:43:12.079" v="1667"/>
          <ac:graphicFrameMkLst>
            <pc:docMk/>
            <pc:sldMk cId="0" sldId="285"/>
            <ac:graphicFrameMk id="4" creationId="{FAE2F4C1-B807-4F2E-93DA-9FF8010A4320}"/>
          </ac:graphicFrameMkLst>
        </pc:graphicFrameChg>
        <pc:graphicFrameChg chg="del mod replId">
          <ac:chgData name="Boukadoum, A. Mounir" userId="b7bd8864-7f11-4e02-955e-45bf86893dcf" providerId="ADAL" clId="{16BE21A9-D477-4B36-B43B-2846D3E82554}" dt="2025-11-11T22:43:50.334" v="1676"/>
          <ac:graphicFrameMkLst>
            <pc:docMk/>
            <pc:sldMk cId="0" sldId="285"/>
            <ac:graphicFrameMk id="6" creationId="{E93FE399-4F46-4F98-9B2E-91FD2B59BA9D}"/>
          </ac:graphicFrameMkLst>
        </pc:graphicFrameChg>
        <pc:graphicFrameChg chg="del mod replId">
          <ac:chgData name="Boukadoum, A. Mounir" userId="b7bd8864-7f11-4e02-955e-45bf86893dcf" providerId="ADAL" clId="{16BE21A9-D477-4B36-B43B-2846D3E82554}" dt="2025-11-11T22:44:10.227" v="1680"/>
          <ac:graphicFrameMkLst>
            <pc:docMk/>
            <pc:sldMk cId="0" sldId="285"/>
            <ac:graphicFrameMk id="8" creationId="{E2725FCB-9022-468D-8A59-4EA6F213AB8D}"/>
          </ac:graphicFrameMkLst>
        </pc:graphicFrameChg>
      </pc:sldChg>
      <pc:sldChg chg="modSp mod">
        <pc:chgData name="Boukadoum, A. Mounir" userId="b7bd8864-7f11-4e02-955e-45bf86893dcf" providerId="ADAL" clId="{16BE21A9-D477-4B36-B43B-2846D3E82554}" dt="2025-11-11T20:18:40.672" v="133" actId="948"/>
        <pc:sldMkLst>
          <pc:docMk/>
          <pc:sldMk cId="0" sldId="287"/>
        </pc:sldMkLst>
        <pc:spChg chg="mod">
          <ac:chgData name="Boukadoum, A. Mounir" userId="b7bd8864-7f11-4e02-955e-45bf86893dcf" providerId="ADAL" clId="{16BE21A9-D477-4B36-B43B-2846D3E82554}" dt="2025-11-11T20:18:40.672" v="133" actId="948"/>
          <ac:spMkLst>
            <pc:docMk/>
            <pc:sldMk cId="0" sldId="287"/>
            <ac:spMk id="8195" creationId="{26CCAEFB-7C6A-46F9-9433-803F1632AE37}"/>
          </ac:spMkLst>
        </pc:spChg>
        <pc:spChg chg="mod">
          <ac:chgData name="Boukadoum, A. Mounir" userId="b7bd8864-7f11-4e02-955e-45bf86893dcf" providerId="ADAL" clId="{16BE21A9-D477-4B36-B43B-2846D3E82554}" dt="2025-11-11T20:18:28.003" v="131" actId="1076"/>
          <ac:spMkLst>
            <pc:docMk/>
            <pc:sldMk cId="0" sldId="287"/>
            <ac:spMk id="8197" creationId="{12CC0EBE-4EDB-4579-94B5-2C2A6564375A}"/>
          </ac:spMkLst>
        </pc:spChg>
        <pc:spChg chg="mod">
          <ac:chgData name="Boukadoum, A. Mounir" userId="b7bd8864-7f11-4e02-955e-45bf86893dcf" providerId="ADAL" clId="{16BE21A9-D477-4B36-B43B-2846D3E82554}" dt="2025-11-11T20:18:21.708" v="130" actId="1076"/>
          <ac:spMkLst>
            <pc:docMk/>
            <pc:sldMk cId="0" sldId="287"/>
            <ac:spMk id="8198" creationId="{3B5677F6-4D10-43DD-B89A-8C93D00DECA7}"/>
          </ac:spMkLst>
        </pc:spChg>
        <pc:picChg chg="mod">
          <ac:chgData name="Boukadoum, A. Mounir" userId="b7bd8864-7f11-4e02-955e-45bf86893dcf" providerId="ADAL" clId="{16BE21A9-D477-4B36-B43B-2846D3E82554}" dt="2025-11-11T20:18:01.056" v="116" actId="1037"/>
          <ac:picMkLst>
            <pc:docMk/>
            <pc:sldMk cId="0" sldId="287"/>
            <ac:picMk id="8196" creationId="{0A51745D-FF97-4E2D-A038-0138A7779838}"/>
          </ac:picMkLst>
        </pc:picChg>
      </pc:sldChg>
      <pc:sldChg chg="addSp delSp modSp mod">
        <pc:chgData name="Boukadoum, A. Mounir" userId="b7bd8864-7f11-4e02-955e-45bf86893dcf" providerId="ADAL" clId="{16BE21A9-D477-4B36-B43B-2846D3E82554}" dt="2025-11-11T21:29:17.180" v="1019" actId="20577"/>
        <pc:sldMkLst>
          <pc:docMk/>
          <pc:sldMk cId="0" sldId="288"/>
        </pc:sldMkLst>
        <pc:spChg chg="mod">
          <ac:chgData name="Boukadoum, A. Mounir" userId="b7bd8864-7f11-4e02-955e-45bf86893dcf" providerId="ADAL" clId="{16BE21A9-D477-4B36-B43B-2846D3E82554}" dt="2025-11-11T20:53:26.354" v="629" actId="1076"/>
          <ac:spMkLst>
            <pc:docMk/>
            <pc:sldMk cId="0" sldId="288"/>
            <ac:spMk id="44" creationId="{4BE89CA7-1012-450F-97B4-5C9F75E56EBA}"/>
          </ac:spMkLst>
        </pc:spChg>
        <pc:spChg chg="mod topLvl">
          <ac:chgData name="Boukadoum, A. Mounir" userId="b7bd8864-7f11-4e02-955e-45bf86893dcf" providerId="ADAL" clId="{16BE21A9-D477-4B36-B43B-2846D3E82554}" dt="2025-11-11T21:29:11.602" v="1017" actId="20577"/>
          <ac:spMkLst>
            <pc:docMk/>
            <pc:sldMk cId="0" sldId="288"/>
            <ac:spMk id="10248" creationId="{DC24D7EF-B0CB-4A1F-BAB1-2A140456FF3D}"/>
          </ac:spMkLst>
        </pc:spChg>
        <pc:spChg chg="mod">
          <ac:chgData name="Boukadoum, A. Mounir" userId="b7bd8864-7f11-4e02-955e-45bf86893dcf" providerId="ADAL" clId="{16BE21A9-D477-4B36-B43B-2846D3E82554}" dt="2025-11-11T21:29:17.180" v="1019" actId="20577"/>
          <ac:spMkLst>
            <pc:docMk/>
            <pc:sldMk cId="0" sldId="288"/>
            <ac:spMk id="10249" creationId="{33A036AB-A234-4142-BCFC-10624B90AF93}"/>
          </ac:spMkLst>
        </pc:spChg>
        <pc:spChg chg="mod">
          <ac:chgData name="Boukadoum, A. Mounir" userId="b7bd8864-7f11-4e02-955e-45bf86893dcf" providerId="ADAL" clId="{16BE21A9-D477-4B36-B43B-2846D3E82554}" dt="2025-11-11T21:29:14.477" v="1018" actId="20577"/>
          <ac:spMkLst>
            <pc:docMk/>
            <pc:sldMk cId="0" sldId="288"/>
            <ac:spMk id="10250" creationId="{7D1E8FE9-9927-4D46-A532-F9C425BDDFE0}"/>
          </ac:spMkLst>
        </pc:spChg>
        <pc:spChg chg="mod">
          <ac:chgData name="Boukadoum, A. Mounir" userId="b7bd8864-7f11-4e02-955e-45bf86893dcf" providerId="ADAL" clId="{16BE21A9-D477-4B36-B43B-2846D3E82554}" dt="2025-11-11T20:48:15.469" v="605" actId="13822"/>
          <ac:spMkLst>
            <pc:docMk/>
            <pc:sldMk cId="0" sldId="288"/>
            <ac:spMk id="10255" creationId="{CF358E98-3FF2-426B-9EA9-15F67CC5E3E0}"/>
          </ac:spMkLst>
        </pc:spChg>
        <pc:spChg chg="mod">
          <ac:chgData name="Boukadoum, A. Mounir" userId="b7bd8864-7f11-4e02-955e-45bf86893dcf" providerId="ADAL" clId="{16BE21A9-D477-4B36-B43B-2846D3E82554}" dt="2025-11-11T20:48:15.469" v="605" actId="13822"/>
          <ac:spMkLst>
            <pc:docMk/>
            <pc:sldMk cId="0" sldId="288"/>
            <ac:spMk id="10256" creationId="{8AAEF4F4-E01C-45DD-9EB8-2D13F807C159}"/>
          </ac:spMkLst>
        </pc:spChg>
        <pc:spChg chg="mod">
          <ac:chgData name="Boukadoum, A. Mounir" userId="b7bd8864-7f11-4e02-955e-45bf86893dcf" providerId="ADAL" clId="{16BE21A9-D477-4B36-B43B-2846D3E82554}" dt="2025-11-11T20:48:15.469" v="605" actId="13822"/>
          <ac:spMkLst>
            <pc:docMk/>
            <pc:sldMk cId="0" sldId="288"/>
            <ac:spMk id="10257" creationId="{DF0BC276-996A-4163-8063-BD7E4F6FB8D7}"/>
          </ac:spMkLst>
        </pc:spChg>
        <pc:spChg chg="mod">
          <ac:chgData name="Boukadoum, A. Mounir" userId="b7bd8864-7f11-4e02-955e-45bf86893dcf" providerId="ADAL" clId="{16BE21A9-D477-4B36-B43B-2846D3E82554}" dt="2025-11-11T20:48:15.469" v="605" actId="13822"/>
          <ac:spMkLst>
            <pc:docMk/>
            <pc:sldMk cId="0" sldId="288"/>
            <ac:spMk id="10258" creationId="{BC17EAE7-DD59-467A-9A12-417FBAA10C35}"/>
          </ac:spMkLst>
        </pc:spChg>
        <pc:spChg chg="mod">
          <ac:chgData name="Boukadoum, A. Mounir" userId="b7bd8864-7f11-4e02-955e-45bf86893dcf" providerId="ADAL" clId="{16BE21A9-D477-4B36-B43B-2846D3E82554}" dt="2025-11-11T20:48:15.469" v="605" actId="13822"/>
          <ac:spMkLst>
            <pc:docMk/>
            <pc:sldMk cId="0" sldId="288"/>
            <ac:spMk id="10259" creationId="{F76D04D5-67FC-45B3-A9BF-71C66227FB6F}"/>
          </ac:spMkLst>
        </pc:spChg>
        <pc:spChg chg="mod">
          <ac:chgData name="Boukadoum, A. Mounir" userId="b7bd8864-7f11-4e02-955e-45bf86893dcf" providerId="ADAL" clId="{16BE21A9-D477-4B36-B43B-2846D3E82554}" dt="2025-11-11T20:48:15.469" v="605" actId="13822"/>
          <ac:spMkLst>
            <pc:docMk/>
            <pc:sldMk cId="0" sldId="288"/>
            <ac:spMk id="10260" creationId="{97CE9508-1B0D-4779-AF22-F79345B55A07}"/>
          </ac:spMkLst>
        </pc:spChg>
        <pc:spChg chg="mod">
          <ac:chgData name="Boukadoum, A. Mounir" userId="b7bd8864-7f11-4e02-955e-45bf86893dcf" providerId="ADAL" clId="{16BE21A9-D477-4B36-B43B-2846D3E82554}" dt="2025-11-11T20:47:58.571" v="604" actId="13822"/>
          <ac:spMkLst>
            <pc:docMk/>
            <pc:sldMk cId="0" sldId="288"/>
            <ac:spMk id="10261" creationId="{6402B9E3-DBDD-405F-B0C2-6D6785D4C3B2}"/>
          </ac:spMkLst>
        </pc:spChg>
        <pc:spChg chg="mod">
          <ac:chgData name="Boukadoum, A. Mounir" userId="b7bd8864-7f11-4e02-955e-45bf86893dcf" providerId="ADAL" clId="{16BE21A9-D477-4B36-B43B-2846D3E82554}" dt="2025-11-11T20:47:58.571" v="604" actId="13822"/>
          <ac:spMkLst>
            <pc:docMk/>
            <pc:sldMk cId="0" sldId="288"/>
            <ac:spMk id="10262" creationId="{484751F0-58A2-47D1-AAB2-A399AFD04C48}"/>
          </ac:spMkLst>
        </pc:spChg>
        <pc:spChg chg="mod">
          <ac:chgData name="Boukadoum, A. Mounir" userId="b7bd8864-7f11-4e02-955e-45bf86893dcf" providerId="ADAL" clId="{16BE21A9-D477-4B36-B43B-2846D3E82554}" dt="2025-11-11T20:47:58.571" v="604" actId="13822"/>
          <ac:spMkLst>
            <pc:docMk/>
            <pc:sldMk cId="0" sldId="288"/>
            <ac:spMk id="10263" creationId="{F289D476-6AFB-4952-9C80-E61A947FD38E}"/>
          </ac:spMkLst>
        </pc:spChg>
        <pc:spChg chg="mod">
          <ac:chgData name="Boukadoum, A. Mounir" userId="b7bd8864-7f11-4e02-955e-45bf86893dcf" providerId="ADAL" clId="{16BE21A9-D477-4B36-B43B-2846D3E82554}" dt="2025-11-11T20:47:58.571" v="604" actId="13822"/>
          <ac:spMkLst>
            <pc:docMk/>
            <pc:sldMk cId="0" sldId="288"/>
            <ac:spMk id="10264" creationId="{2AC8860B-F5F8-45AE-AE05-22E3850C1055}"/>
          </ac:spMkLst>
        </pc:spChg>
        <pc:spChg chg="mod">
          <ac:chgData name="Boukadoum, A. Mounir" userId="b7bd8864-7f11-4e02-955e-45bf86893dcf" providerId="ADAL" clId="{16BE21A9-D477-4B36-B43B-2846D3E82554}" dt="2025-11-11T20:47:58.571" v="604" actId="13822"/>
          <ac:spMkLst>
            <pc:docMk/>
            <pc:sldMk cId="0" sldId="288"/>
            <ac:spMk id="10265" creationId="{1B708679-1309-4BE2-ADF0-674BAAF5688B}"/>
          </ac:spMkLst>
        </pc:spChg>
        <pc:spChg chg="mod">
          <ac:chgData name="Boukadoum, A. Mounir" userId="b7bd8864-7f11-4e02-955e-45bf86893dcf" providerId="ADAL" clId="{16BE21A9-D477-4B36-B43B-2846D3E82554}" dt="2025-11-11T20:47:58.571" v="604" actId="13822"/>
          <ac:spMkLst>
            <pc:docMk/>
            <pc:sldMk cId="0" sldId="288"/>
            <ac:spMk id="10266" creationId="{B529AAF0-B471-43DC-99AD-BF9143D819A3}"/>
          </ac:spMkLst>
        </pc:spChg>
        <pc:spChg chg="mod">
          <ac:chgData name="Boukadoum, A. Mounir" userId="b7bd8864-7f11-4e02-955e-45bf86893dcf" providerId="ADAL" clId="{16BE21A9-D477-4B36-B43B-2846D3E82554}" dt="2025-11-11T20:48:22.508" v="606" actId="13822"/>
          <ac:spMkLst>
            <pc:docMk/>
            <pc:sldMk cId="0" sldId="288"/>
            <ac:spMk id="10267" creationId="{596B7A2E-9C64-42F6-B0F5-6A65E18839FB}"/>
          </ac:spMkLst>
        </pc:spChg>
        <pc:spChg chg="mod">
          <ac:chgData name="Boukadoum, A. Mounir" userId="b7bd8864-7f11-4e02-955e-45bf86893dcf" providerId="ADAL" clId="{16BE21A9-D477-4B36-B43B-2846D3E82554}" dt="2025-11-11T20:48:22.508" v="606" actId="13822"/>
          <ac:spMkLst>
            <pc:docMk/>
            <pc:sldMk cId="0" sldId="288"/>
            <ac:spMk id="10268" creationId="{0DCEB509-58FC-4B20-9FAE-C308FED0CA7A}"/>
          </ac:spMkLst>
        </pc:spChg>
        <pc:spChg chg="mod">
          <ac:chgData name="Boukadoum, A. Mounir" userId="b7bd8864-7f11-4e02-955e-45bf86893dcf" providerId="ADAL" clId="{16BE21A9-D477-4B36-B43B-2846D3E82554}" dt="2025-11-11T20:48:22.508" v="606" actId="13822"/>
          <ac:spMkLst>
            <pc:docMk/>
            <pc:sldMk cId="0" sldId="288"/>
            <ac:spMk id="10269" creationId="{4910AA6F-10EC-4F13-9ED4-DD01BA57C8BD}"/>
          </ac:spMkLst>
        </pc:spChg>
        <pc:spChg chg="mod">
          <ac:chgData name="Boukadoum, A. Mounir" userId="b7bd8864-7f11-4e02-955e-45bf86893dcf" providerId="ADAL" clId="{16BE21A9-D477-4B36-B43B-2846D3E82554}" dt="2025-11-11T20:48:22.508" v="606" actId="13822"/>
          <ac:spMkLst>
            <pc:docMk/>
            <pc:sldMk cId="0" sldId="288"/>
            <ac:spMk id="10270" creationId="{FB7CA1A2-7FAE-4EE3-B865-FEA2AC5A7FFB}"/>
          </ac:spMkLst>
        </pc:spChg>
        <pc:spChg chg="mod">
          <ac:chgData name="Boukadoum, A. Mounir" userId="b7bd8864-7f11-4e02-955e-45bf86893dcf" providerId="ADAL" clId="{16BE21A9-D477-4B36-B43B-2846D3E82554}" dt="2025-11-11T20:48:22.508" v="606" actId="13822"/>
          <ac:spMkLst>
            <pc:docMk/>
            <pc:sldMk cId="0" sldId="288"/>
            <ac:spMk id="10271" creationId="{36D3BDDD-EFB5-4050-BE62-88D3C5189638}"/>
          </ac:spMkLst>
        </pc:spChg>
        <pc:spChg chg="mod">
          <ac:chgData name="Boukadoum, A. Mounir" userId="b7bd8864-7f11-4e02-955e-45bf86893dcf" providerId="ADAL" clId="{16BE21A9-D477-4B36-B43B-2846D3E82554}" dt="2025-11-11T20:48:22.508" v="606" actId="13822"/>
          <ac:spMkLst>
            <pc:docMk/>
            <pc:sldMk cId="0" sldId="288"/>
            <ac:spMk id="10272" creationId="{42A8B1AF-1E16-4C68-A2CE-75D84E36172D}"/>
          </ac:spMkLst>
        </pc:spChg>
        <pc:spChg chg="mod">
          <ac:chgData name="Boukadoum, A. Mounir" userId="b7bd8864-7f11-4e02-955e-45bf86893dcf" providerId="ADAL" clId="{16BE21A9-D477-4B36-B43B-2846D3E82554}" dt="2025-11-11T20:47:32.782" v="603" actId="165"/>
          <ac:spMkLst>
            <pc:docMk/>
            <pc:sldMk cId="0" sldId="288"/>
            <ac:spMk id="10273" creationId="{28E7366C-72AE-4BB8-BCED-91BB0F223BD1}"/>
          </ac:spMkLst>
        </pc:spChg>
        <pc:spChg chg="mod">
          <ac:chgData name="Boukadoum, A. Mounir" userId="b7bd8864-7f11-4e02-955e-45bf86893dcf" providerId="ADAL" clId="{16BE21A9-D477-4B36-B43B-2846D3E82554}" dt="2025-11-11T20:46:07.371" v="597" actId="13822"/>
          <ac:spMkLst>
            <pc:docMk/>
            <pc:sldMk cId="0" sldId="288"/>
            <ac:spMk id="10274" creationId="{70CC53BD-65F4-4580-B8DF-C58474A499E1}"/>
          </ac:spMkLst>
        </pc:spChg>
        <pc:spChg chg="mod">
          <ac:chgData name="Boukadoum, A. Mounir" userId="b7bd8864-7f11-4e02-955e-45bf86893dcf" providerId="ADAL" clId="{16BE21A9-D477-4B36-B43B-2846D3E82554}" dt="2025-11-11T20:46:12.037" v="598" actId="13822"/>
          <ac:spMkLst>
            <pc:docMk/>
            <pc:sldMk cId="0" sldId="288"/>
            <ac:spMk id="10275" creationId="{5EA3C55C-E654-4743-8099-0D2AA8D30600}"/>
          </ac:spMkLst>
        </pc:spChg>
        <pc:spChg chg="mod">
          <ac:chgData name="Boukadoum, A. Mounir" userId="b7bd8864-7f11-4e02-955e-45bf86893dcf" providerId="ADAL" clId="{16BE21A9-D477-4B36-B43B-2846D3E82554}" dt="2025-11-11T21:05:19.732" v="753" actId="1076"/>
          <ac:spMkLst>
            <pc:docMk/>
            <pc:sldMk cId="0" sldId="288"/>
            <ac:spMk id="10278" creationId="{D5A98833-BCD8-47A0-ABBB-6BAC372BE642}"/>
          </ac:spMkLst>
        </pc:spChg>
        <pc:spChg chg="mod">
          <ac:chgData name="Boukadoum, A. Mounir" userId="b7bd8864-7f11-4e02-955e-45bf86893dcf" providerId="ADAL" clId="{16BE21A9-D477-4B36-B43B-2846D3E82554}" dt="2025-11-11T21:07:05.329" v="762" actId="692"/>
          <ac:spMkLst>
            <pc:docMk/>
            <pc:sldMk cId="0" sldId="288"/>
            <ac:spMk id="10279" creationId="{1A89477E-3D54-4BAD-97A6-02A4645E2FD3}"/>
          </ac:spMkLst>
        </pc:spChg>
        <pc:spChg chg="mod">
          <ac:chgData name="Boukadoum, A. Mounir" userId="b7bd8864-7f11-4e02-955e-45bf86893dcf" providerId="ADAL" clId="{16BE21A9-D477-4B36-B43B-2846D3E82554}" dt="2025-11-11T21:06:47.023" v="758" actId="692"/>
          <ac:spMkLst>
            <pc:docMk/>
            <pc:sldMk cId="0" sldId="288"/>
            <ac:spMk id="10280" creationId="{4C8FBFFF-E355-4CF6-BF92-80A0A194D681}"/>
          </ac:spMkLst>
        </pc:spChg>
        <pc:spChg chg="mod">
          <ac:chgData name="Boukadoum, A. Mounir" userId="b7bd8864-7f11-4e02-955e-45bf86893dcf" providerId="ADAL" clId="{16BE21A9-D477-4B36-B43B-2846D3E82554}" dt="2025-11-11T21:06:57.897" v="760" actId="692"/>
          <ac:spMkLst>
            <pc:docMk/>
            <pc:sldMk cId="0" sldId="288"/>
            <ac:spMk id="10281" creationId="{4813AE60-ADA1-47DA-AC92-0397B9E29BF7}"/>
          </ac:spMkLst>
        </pc:spChg>
        <pc:spChg chg="mod">
          <ac:chgData name="Boukadoum, A. Mounir" userId="b7bd8864-7f11-4e02-955e-45bf86893dcf" providerId="ADAL" clId="{16BE21A9-D477-4B36-B43B-2846D3E82554}" dt="2025-11-11T20:46:40.271" v="601" actId="114"/>
          <ac:spMkLst>
            <pc:docMk/>
            <pc:sldMk cId="0" sldId="288"/>
            <ac:spMk id="10282" creationId="{1C902B04-7FB3-410F-B41A-6BD77C82483F}"/>
          </ac:spMkLst>
        </pc:spChg>
        <pc:spChg chg="mod">
          <ac:chgData name="Boukadoum, A. Mounir" userId="b7bd8864-7f11-4e02-955e-45bf86893dcf" providerId="ADAL" clId="{16BE21A9-D477-4B36-B43B-2846D3E82554}" dt="2025-11-11T20:47:32.782" v="603" actId="165"/>
          <ac:spMkLst>
            <pc:docMk/>
            <pc:sldMk cId="0" sldId="288"/>
            <ac:spMk id="10283" creationId="{BD70398E-2DC7-47EF-AB5D-6CD48E0D3B8F}"/>
          </ac:spMkLst>
        </pc:spChg>
        <pc:spChg chg="mod">
          <ac:chgData name="Boukadoum, A. Mounir" userId="b7bd8864-7f11-4e02-955e-45bf86893dcf" providerId="ADAL" clId="{16BE21A9-D477-4B36-B43B-2846D3E82554}" dt="2025-11-11T20:47:32.782" v="603" actId="165"/>
          <ac:spMkLst>
            <pc:docMk/>
            <pc:sldMk cId="0" sldId="288"/>
            <ac:spMk id="10284" creationId="{11CE51D4-B012-4EAA-9B6B-21B11D9B6B82}"/>
          </ac:spMkLst>
        </pc:spChg>
        <pc:spChg chg="mod">
          <ac:chgData name="Boukadoum, A. Mounir" userId="b7bd8864-7f11-4e02-955e-45bf86893dcf" providerId="ADAL" clId="{16BE21A9-D477-4B36-B43B-2846D3E82554}" dt="2025-11-11T21:29:00.963" v="1016" actId="20577"/>
          <ac:spMkLst>
            <pc:docMk/>
            <pc:sldMk cId="0" sldId="288"/>
            <ac:spMk id="24579" creationId="{BAA0F912-ED2F-474F-876C-2F815C8046C6}"/>
          </ac:spMkLst>
        </pc:spChg>
        <pc:spChg chg="mod">
          <ac:chgData name="Boukadoum, A. Mounir" userId="b7bd8864-7f11-4e02-955e-45bf86893dcf" providerId="ADAL" clId="{16BE21A9-D477-4B36-B43B-2846D3E82554}" dt="2025-11-11T20:55:11.347" v="639" actId="20577"/>
          <ac:spMkLst>
            <pc:docMk/>
            <pc:sldMk cId="0" sldId="288"/>
            <ac:spMk id="24589" creationId="{37F8EB7A-C879-4779-9EFB-D63D9F150965}"/>
          </ac:spMkLst>
        </pc:spChg>
        <pc:grpChg chg="add mod">
          <ac:chgData name="Boukadoum, A. Mounir" userId="b7bd8864-7f11-4e02-955e-45bf86893dcf" providerId="ADAL" clId="{16BE21A9-D477-4B36-B43B-2846D3E82554}" dt="2025-11-11T20:45:47.245" v="594" actId="164"/>
          <ac:grpSpMkLst>
            <pc:docMk/>
            <pc:sldMk cId="0" sldId="288"/>
            <ac:grpSpMk id="2" creationId="{529B50DC-94C5-3544-B741-343E1BFD54BF}"/>
          </ac:grpSpMkLst>
        </pc:grpChg>
        <pc:grpChg chg="mod">
          <ac:chgData name="Boukadoum, A. Mounir" userId="b7bd8864-7f11-4e02-955e-45bf86893dcf" providerId="ADAL" clId="{16BE21A9-D477-4B36-B43B-2846D3E82554}" dt="2025-11-11T21:05:19.732" v="753" actId="1076"/>
          <ac:grpSpMkLst>
            <pc:docMk/>
            <pc:sldMk cId="0" sldId="288"/>
            <ac:grpSpMk id="10245" creationId="{266378C5-CEB0-463E-A989-6B57C4BE7418}"/>
          </ac:grpSpMkLst>
        </pc:grpChg>
        <pc:grpChg chg="mod">
          <ac:chgData name="Boukadoum, A. Mounir" userId="b7bd8864-7f11-4e02-955e-45bf86893dcf" providerId="ADAL" clId="{16BE21A9-D477-4B36-B43B-2846D3E82554}" dt="2025-11-11T20:45:47.245" v="594" actId="164"/>
          <ac:grpSpMkLst>
            <pc:docMk/>
            <pc:sldMk cId="0" sldId="288"/>
            <ac:grpSpMk id="10246" creationId="{71BEE76E-DB55-4D40-953E-117A0DE2540A}"/>
          </ac:grpSpMkLst>
        </pc:grpChg>
        <pc:grpChg chg="mod">
          <ac:chgData name="Boukadoum, A. Mounir" userId="b7bd8864-7f11-4e02-955e-45bf86893dcf" providerId="ADAL" clId="{16BE21A9-D477-4B36-B43B-2846D3E82554}" dt="2025-11-11T20:45:47.245" v="594" actId="164"/>
          <ac:grpSpMkLst>
            <pc:docMk/>
            <pc:sldMk cId="0" sldId="288"/>
            <ac:grpSpMk id="10247" creationId="{A8EFAC72-31EE-45B2-B1AA-1674E0345D0E}"/>
          </ac:grpSpMkLst>
        </pc:grpChg>
        <pc:grpChg chg="mod">
          <ac:chgData name="Boukadoum, A. Mounir" userId="b7bd8864-7f11-4e02-955e-45bf86893dcf" providerId="ADAL" clId="{16BE21A9-D477-4B36-B43B-2846D3E82554}" dt="2025-11-11T20:45:47.245" v="594" actId="164"/>
          <ac:grpSpMkLst>
            <pc:docMk/>
            <pc:sldMk cId="0" sldId="288"/>
            <ac:grpSpMk id="10251" creationId="{E1E49AFB-EB23-440E-BA80-D2E6E58B321E}"/>
          </ac:grpSpMkLst>
        </pc:grpChg>
        <pc:grpChg chg="mod">
          <ac:chgData name="Boukadoum, A. Mounir" userId="b7bd8864-7f11-4e02-955e-45bf86893dcf" providerId="ADAL" clId="{16BE21A9-D477-4B36-B43B-2846D3E82554}" dt="2025-11-11T20:45:47.245" v="594" actId="164"/>
          <ac:grpSpMkLst>
            <pc:docMk/>
            <pc:sldMk cId="0" sldId="288"/>
            <ac:grpSpMk id="10252" creationId="{1646AA80-6353-4991-A7EA-27FF3EE90B63}"/>
          </ac:grpSpMkLst>
        </pc:grpChg>
        <pc:grpChg chg="mod">
          <ac:chgData name="Boukadoum, A. Mounir" userId="b7bd8864-7f11-4e02-955e-45bf86893dcf" providerId="ADAL" clId="{16BE21A9-D477-4B36-B43B-2846D3E82554}" dt="2025-11-11T21:05:19.732" v="753" actId="1076"/>
          <ac:grpSpMkLst>
            <pc:docMk/>
            <pc:sldMk cId="0" sldId="288"/>
            <ac:grpSpMk id="10277" creationId="{8B171FDF-F666-4F3D-9D7D-CBF45FAF7296}"/>
          </ac:grpSpMkLst>
        </pc:grpChg>
        <pc:cxnChg chg="add mod">
          <ac:chgData name="Boukadoum, A. Mounir" userId="b7bd8864-7f11-4e02-955e-45bf86893dcf" providerId="ADAL" clId="{16BE21A9-D477-4B36-B43B-2846D3E82554}" dt="2025-11-11T21:14:57.465" v="829" actId="14100"/>
          <ac:cxnSpMkLst>
            <pc:docMk/>
            <pc:sldMk cId="0" sldId="288"/>
            <ac:cxnSpMk id="3" creationId="{E1C1CEED-6C8B-24D8-9EF1-B6373FFAEA3A}"/>
          </ac:cxnSpMkLst>
        </pc:cxnChg>
        <pc:cxnChg chg="add mod">
          <ac:chgData name="Boukadoum, A. Mounir" userId="b7bd8864-7f11-4e02-955e-45bf86893dcf" providerId="ADAL" clId="{16BE21A9-D477-4B36-B43B-2846D3E82554}" dt="2025-11-11T21:14:42.856" v="828" actId="14100"/>
          <ac:cxnSpMkLst>
            <pc:docMk/>
            <pc:sldMk cId="0" sldId="288"/>
            <ac:cxnSpMk id="12" creationId="{024B926D-5761-D5E8-95EF-EDF619FBB3EE}"/>
          </ac:cxnSpMkLst>
        </pc:cxnChg>
        <pc:cxnChg chg="add del mod">
          <ac:chgData name="Boukadoum, A. Mounir" userId="b7bd8864-7f11-4e02-955e-45bf86893dcf" providerId="ADAL" clId="{16BE21A9-D477-4B36-B43B-2846D3E82554}" dt="2025-11-11T21:15:52.327" v="838" actId="21"/>
          <ac:cxnSpMkLst>
            <pc:docMk/>
            <pc:sldMk cId="0" sldId="288"/>
            <ac:cxnSpMk id="16" creationId="{0456105C-8917-059A-F6E8-02196ED4A847}"/>
          </ac:cxnSpMkLst>
        </pc:cxnChg>
        <pc:cxnChg chg="add mod">
          <ac:chgData name="Boukadoum, A. Mounir" userId="b7bd8864-7f11-4e02-955e-45bf86893dcf" providerId="ADAL" clId="{16BE21A9-D477-4B36-B43B-2846D3E82554}" dt="2025-11-11T21:16:07.447" v="842" actId="14100"/>
          <ac:cxnSpMkLst>
            <pc:docMk/>
            <pc:sldMk cId="0" sldId="288"/>
            <ac:cxnSpMk id="22" creationId="{0456105C-8917-059A-F6E8-02196ED4A847}"/>
          </ac:cxnSpMkLst>
        </pc:cxnChg>
        <pc:cxnChg chg="mod">
          <ac:chgData name="Boukadoum, A. Mounir" userId="b7bd8864-7f11-4e02-955e-45bf86893dcf" providerId="ADAL" clId="{16BE21A9-D477-4B36-B43B-2846D3E82554}" dt="2025-11-11T20:46:16.489" v="599" actId="13822"/>
          <ac:cxnSpMkLst>
            <pc:docMk/>
            <pc:sldMk cId="0" sldId="288"/>
            <ac:cxnSpMk id="10276" creationId="{BDE03666-8D68-4353-8BAF-842D086BF107}"/>
          </ac:cxnSpMkLst>
        </pc:cxnChg>
      </pc:sldChg>
      <pc:sldChg chg="modSp mod">
        <pc:chgData name="Boukadoum, A. Mounir" userId="b7bd8864-7f11-4e02-955e-45bf86893dcf" providerId="ADAL" clId="{16BE21A9-D477-4B36-B43B-2846D3E82554}" dt="2025-11-11T21:40:29.821" v="1168" actId="179"/>
        <pc:sldMkLst>
          <pc:docMk/>
          <pc:sldMk cId="0" sldId="289"/>
        </pc:sldMkLst>
        <pc:spChg chg="mod">
          <ac:chgData name="Boukadoum, A. Mounir" userId="b7bd8864-7f11-4e02-955e-45bf86893dcf" providerId="ADAL" clId="{16BE21A9-D477-4B36-B43B-2846D3E82554}" dt="2025-11-11T21:28:06.939" v="1014" actId="20577"/>
          <ac:spMkLst>
            <pc:docMk/>
            <pc:sldMk cId="0" sldId="289"/>
            <ac:spMk id="18434" creationId="{A2D298D4-01EF-4FE8-90EA-DF498740DEAE}"/>
          </ac:spMkLst>
        </pc:spChg>
        <pc:spChg chg="mod">
          <ac:chgData name="Boukadoum, A. Mounir" userId="b7bd8864-7f11-4e02-955e-45bf86893dcf" providerId="ADAL" clId="{16BE21A9-D477-4B36-B43B-2846D3E82554}" dt="2025-11-11T21:40:29.821" v="1168" actId="179"/>
          <ac:spMkLst>
            <pc:docMk/>
            <pc:sldMk cId="0" sldId="289"/>
            <ac:spMk id="18435" creationId="{41A74D67-D462-42DD-838C-C2CB5C9F48F9}"/>
          </ac:spMkLst>
        </pc:spChg>
      </pc:sldChg>
      <pc:sldChg chg="modSp mod">
        <pc:chgData name="Boukadoum, A. Mounir" userId="b7bd8864-7f11-4e02-955e-45bf86893dcf" providerId="ADAL" clId="{16BE21A9-D477-4B36-B43B-2846D3E82554}" dt="2025-11-11T21:41:41.243" v="1174" actId="108"/>
        <pc:sldMkLst>
          <pc:docMk/>
          <pc:sldMk cId="0" sldId="290"/>
        </pc:sldMkLst>
        <pc:spChg chg="mod">
          <ac:chgData name="Boukadoum, A. Mounir" userId="b7bd8864-7f11-4e02-955e-45bf86893dcf" providerId="ADAL" clId="{16BE21A9-D477-4B36-B43B-2846D3E82554}" dt="2025-11-11T21:41:41.243" v="1174" actId="108"/>
          <ac:spMkLst>
            <pc:docMk/>
            <pc:sldMk cId="0" sldId="290"/>
            <ac:spMk id="20483" creationId="{0C3B5C72-9293-4732-9899-C7695DBDB5CF}"/>
          </ac:spMkLst>
        </pc:spChg>
      </pc:sldChg>
      <pc:sldChg chg="modSp mod">
        <pc:chgData name="Boukadoum, A. Mounir" userId="b7bd8864-7f11-4e02-955e-45bf86893dcf" providerId="ADAL" clId="{16BE21A9-D477-4B36-B43B-2846D3E82554}" dt="2025-11-11T21:41:48.390" v="1175" actId="108"/>
        <pc:sldMkLst>
          <pc:docMk/>
          <pc:sldMk cId="0" sldId="291"/>
        </pc:sldMkLst>
        <pc:spChg chg="mod">
          <ac:chgData name="Boukadoum, A. Mounir" userId="b7bd8864-7f11-4e02-955e-45bf86893dcf" providerId="ADAL" clId="{16BE21A9-D477-4B36-B43B-2846D3E82554}" dt="2025-11-11T21:41:48.390" v="1175" actId="108"/>
          <ac:spMkLst>
            <pc:docMk/>
            <pc:sldMk cId="0" sldId="291"/>
            <ac:spMk id="22531" creationId="{3D216DC6-E3EC-4D1C-AAB9-3EA0BC20AF6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40149-033B-4FCF-8AB1-5DD9449BDBA5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01C81-9A9E-4A18-B7A7-D1E3B8B9034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11800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3C999FC-51AF-4BFF-B3C7-BC33FE6A44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506E4FC-792C-499B-A699-AB7B50336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216BC31-D7E6-4C9B-8CFE-648F1EEC77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A074E0D-3FBF-4FB1-BA28-7965F402F0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7725C75A-9A55-4505-8D7F-E6FADC5048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8AF5BA-016B-4BBE-BCD5-879C5AFBE077}" type="slidenum">
              <a:rPr lang="fr-CA" altLang="fr-FR"/>
              <a:pPr>
                <a:spcBef>
                  <a:spcPct val="0"/>
                </a:spcBef>
              </a:pPr>
              <a:t>11</a:t>
            </a:fld>
            <a:endParaRPr lang="fr-CA" altLang="fr-FR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4E4764C3-2490-479F-B1CA-E94BFE42DB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23E20163-9FC3-4724-A829-1C848527E9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>
                <a:latin typeface="Arial" panose="020B0604020202020204" pitchFamily="34" charset="0"/>
                <a:cs typeface="Arial" panose="020B0604020202020204" pitchFamily="34" charset="0"/>
              </a:rPr>
              <a:t>Approche disrecte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1E528C6-E7AA-4696-A7D2-E9F6709AEA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5C01AA6-C450-4E77-880C-39DE2BDFA8BE}" type="slidenum">
              <a:rPr lang="fr-CA" altLang="fr-FR"/>
              <a:pPr>
                <a:spcBef>
                  <a:spcPct val="0"/>
                </a:spcBef>
              </a:pPr>
              <a:t>12</a:t>
            </a:fld>
            <a:endParaRPr lang="fr-CA" altLang="fr-FR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EE3B1A32-3FEB-4B1D-ABC2-6A076F2593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5C0775D-6FCB-404E-9B91-242C6ED784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>
                <a:latin typeface="Arial" panose="020B0604020202020204" pitchFamily="34" charset="0"/>
                <a:cs typeface="Arial" panose="020B0604020202020204" pitchFamily="34" charset="0"/>
              </a:rPr>
              <a:t>[] tous les chemins vers un état i qui passeen j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37256F3D-EB12-441D-A195-F978192BC9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72331B-1B8F-47A1-94F4-13CE73ACA2A9}" type="slidenum">
              <a:rPr lang="fr-CA" altLang="fr-FR"/>
              <a:pPr>
                <a:spcBef>
                  <a:spcPct val="0"/>
                </a:spcBef>
              </a:pPr>
              <a:t>13</a:t>
            </a:fld>
            <a:endParaRPr lang="fr-CA" altLang="fr-FR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51DA79BA-3A36-4A8E-9888-867FD5C4B4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49609BBE-83B3-4F2C-B6B8-ABCFAD337A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91FF9D12-B9FE-4D59-B6C6-519720EB06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1C9300-1EBB-42E9-9856-00FF533FC510}" type="slidenum">
              <a:rPr lang="fr-CA" altLang="fr-FR"/>
              <a:pPr>
                <a:spcBef>
                  <a:spcPct val="0"/>
                </a:spcBef>
              </a:pPr>
              <a:t>14</a:t>
            </a:fld>
            <a:endParaRPr lang="fr-CA" altLang="fr-FR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2654306A-2C3B-4D84-9869-E5DEAA4E0C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25B293BF-57B6-4F8C-BA34-A1AB4B0268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839DC8FD-36A2-4AEA-A36F-0FB4BB5424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118644-DA71-4210-91CF-A5AAEB14C9BD}" type="slidenum">
              <a:rPr lang="fr-CA" altLang="fr-FR"/>
              <a:pPr>
                <a:spcBef>
                  <a:spcPct val="0"/>
                </a:spcBef>
              </a:pPr>
              <a:t>15</a:t>
            </a:fld>
            <a:endParaRPr lang="fr-CA" altLang="fr-FR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59B07D8-7C78-4FB5-85C5-A8AE86958C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0DA21621-1467-472D-A8F0-483B656F15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BBB58D8E-8000-483D-B3DA-63C75FDD6F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169662-042C-47CD-B8E0-478B246524B9}" type="slidenum">
              <a:rPr lang="fr-CA" altLang="fr-FR"/>
              <a:pPr>
                <a:spcBef>
                  <a:spcPct val="0"/>
                </a:spcBef>
              </a:pPr>
              <a:t>16</a:t>
            </a:fld>
            <a:endParaRPr lang="fr-CA" altLang="fr-FR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9411695A-989C-4ECC-8F6C-810761929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78FF5650-D037-4B31-B9E9-4442F15F51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10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Principe de Bellman : Optimalité des chemins partiels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" Toute politique optimale est composée de sous-politiques optimales ". </a:t>
            </a:r>
          </a:p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CCE9DA13-0920-4B30-B315-39BC6B68AE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50D8A8-3CF9-4429-BC12-7994D0CB800E}" type="slidenum">
              <a:rPr lang="fr-CA" altLang="fr-FR"/>
              <a:pPr>
                <a:spcBef>
                  <a:spcPct val="0"/>
                </a:spcBef>
              </a:pPr>
              <a:t>17</a:t>
            </a:fld>
            <a:endParaRPr lang="fr-CA" altLang="fr-FR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3FDD9356-DD6C-4E95-95A3-8AAC7A8F09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0117E3C5-EBE4-4BD2-9B87-FD0FC5E367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AD17E112-6194-4540-9C32-CAAC92799C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C12AD979-9436-4F4F-A3C8-2C93DA2C20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AA2C6BF7-977F-448F-B5D3-E559CDB227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3340A61-400E-4300-8F42-9F340D00E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56D1AD7-D696-4506-A9F2-86BF11C3B5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37A3A9B-19D6-4190-9CCD-8DACA7535E09}" type="slidenum">
              <a:rPr lang="fr-CA" altLang="fr-FR"/>
              <a:pPr>
                <a:spcBef>
                  <a:spcPct val="0"/>
                </a:spcBef>
              </a:pPr>
              <a:t>2</a:t>
            </a:fld>
            <a:endParaRPr lang="fr-CA" altLang="fr-FR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61D594C-F7F3-4832-9C34-3C8FA7679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AE8F71F6-F054-4864-94CA-C0CAD83990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097E88BA-5DC2-4F00-9AFE-B663F2A38A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69B581CF-EDF8-4EB6-A2DB-B773CF1604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C3FA55D0-DFF3-46B5-8872-C56B614A6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70190A8D-6F90-4F1A-B3F9-1BD026FA44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B7B47EC5-DE8B-40C6-9600-0349BC11E7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3B1C7A2-B78C-45E0-944D-41B925F4B5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6F9BDA7F-5B70-4547-9B59-72376F7635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DAB2FBA3-AEB1-4FDF-ADA1-79C049923A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90BC95A3-00F0-428E-8027-63032A0A2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AAD2A1E-DCE1-4DE0-867D-FB269D01481B}" type="slidenum">
              <a:rPr lang="fr-CA" altLang="fr-FR"/>
              <a:pPr>
                <a:spcBef>
                  <a:spcPct val="0"/>
                </a:spcBef>
              </a:pPr>
              <a:t>24</a:t>
            </a:fld>
            <a:endParaRPr lang="fr-CA" altLang="fr-FR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FD85B3C3-18E4-4ED9-BFD4-B9161BAB8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A91B9CF5-194F-47F9-BF1F-A7BB810BA0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9E2DF741-7FB2-4749-9C88-C9F59298A6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C26A558B-C5E2-490C-9C7D-7EBA3DDA07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FFCEA343-43FB-4D49-9C38-CFA0721C8E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80F25312-2DB6-4CB4-BA25-DA7D236446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868C86DC-19DF-4254-9FBE-55DE311F1A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E06F25A-0671-418B-8817-0C4DA4BCA7A7}" type="slidenum">
              <a:rPr lang="fr-CA" altLang="fr-FR"/>
              <a:pPr>
                <a:spcBef>
                  <a:spcPct val="0"/>
                </a:spcBef>
              </a:pPr>
              <a:t>27</a:t>
            </a:fld>
            <a:endParaRPr lang="fr-CA" altLang="fr-FR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5A1903D1-D0C4-440C-B4DF-FF9ACA5B6B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7C2B91BF-1241-4257-A07A-E27A8A95C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>
                <a:latin typeface="Arial" panose="020B0604020202020204" pitchFamily="34" charset="0"/>
                <a:cs typeface="Arial" panose="020B0604020202020204" pitchFamily="34" charset="0"/>
              </a:rPr>
              <a:t>Les paramètres ne sont donc pas estimés en maximisant la vraie proba de génération mais la probabiblité de géné ration suivant les chemins les + probables</a:t>
            </a:r>
          </a:p>
        </p:txBody>
      </p:sp>
      <p:sp>
        <p:nvSpPr>
          <p:cNvPr id="58373" name="Text Box 4">
            <a:extLst>
              <a:ext uri="{FF2B5EF4-FFF2-40B4-BE49-F238E27FC236}">
                <a16:creationId xmlns:a16="http://schemas.microsoft.com/office/drawing/2014/main" id="{0EA37C48-3374-47A0-80BB-2A8DA0B62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00400"/>
            <a:ext cx="3200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altLang="fr-FR" sz="2000">
                <a:latin typeface="Times New Roman" panose="02020603050405020304" pitchFamily="18" charset="0"/>
              </a:rPr>
              <a:t>- approche moins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31757076-81AF-472F-888E-89EDD25694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C40B81C-93FC-4F8A-A7D5-2D9719104A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3BEC8369-EED3-49C2-A56A-BB54EF5596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8CB6826F-4AAC-45BD-9AAE-1629B04223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D29ABCA-409C-4423-AF58-DC6937EF98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D0734C7-9FE2-4B20-9140-0811B5913D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94FD3881-5DDD-4390-8BE9-E16576728B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8DB1F0F3-81FA-46E8-A70C-82F569B2B1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BC9F1E49-F512-4480-8B81-519B41F261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65224C6B-8EA0-4C7E-8F00-F01F5BF382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B25DD642-388B-4F3C-A14C-F90CC4A496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DC97CA85-E38A-4B54-9A8F-E013389E22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06F69387-B30E-4548-BE10-64590D736B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FBE6F406-DA56-432F-A223-8BD148416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DDDC88BA-1880-4901-9567-14FC14F3C8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4C6DCC44-2A3D-43A1-ADF9-6D14DB68D7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E631155-EE6B-4536-9C14-EF08CC0756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4C0A8C0-F27C-414F-9D29-13FC66DE72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1E24B1C0-CCEC-4629-B0D6-576E662FF4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00A55F-26C8-4542-B60A-7B1493F14A37}" type="slidenum">
              <a:rPr lang="fr-CA" altLang="fr-FR"/>
              <a:pPr>
                <a:spcBef>
                  <a:spcPct val="0"/>
                </a:spcBef>
              </a:pPr>
              <a:t>5</a:t>
            </a:fld>
            <a:endParaRPr lang="fr-CA" altLang="fr-FR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15074F2B-E1CF-427E-B368-421E7D5BCF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34405228-9407-4D54-98FE-E87148F43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215BA022-64FC-459E-90DC-E0E7DBAD65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12C4A2-7581-423C-B7AC-EE77A628888D}" type="slidenum">
              <a:rPr lang="fr-CA" altLang="fr-FR"/>
              <a:pPr>
                <a:spcBef>
                  <a:spcPct val="0"/>
                </a:spcBef>
              </a:pPr>
              <a:t>6</a:t>
            </a:fld>
            <a:endParaRPr lang="fr-CA" altLang="fr-FR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753B150C-2616-4C5A-80B9-06AEB44B82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83317250-740D-4789-89B1-BA067C2FD7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CFD5AE19-C1E9-4FBF-AD1C-67D5EB5946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6631DE-2524-4158-831D-B564E20EAD4D}" type="slidenum">
              <a:rPr lang="fr-CA" altLang="fr-FR"/>
              <a:pPr>
                <a:spcBef>
                  <a:spcPct val="0"/>
                </a:spcBef>
              </a:pPr>
              <a:t>7</a:t>
            </a:fld>
            <a:endParaRPr lang="fr-CA" altLang="fr-FR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0706738-7775-4CBC-8440-1F52CFF3DA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272B98F-CFD1-4451-9F04-2AD8E5252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2F85592-FCAD-4349-A23F-CD96ACC200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CA543CE-6DCA-40A5-9278-9463B26468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A84F2D68-8A58-4481-AC34-35E417BAD0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1E63BF1-A93E-41FA-A9D9-F3B38726D1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55AB91-44B7-B7BC-421C-8B7D43DE9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8A0450-7F77-DE0B-2AF8-28966E087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979C4D-EEC9-331E-4A89-D507CA9A7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1E036A-ED22-6AB2-EF8A-FB55AE023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21CD5E-17FB-D3C1-465A-E82E7364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273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0DDEA8-E480-CE3A-F2C1-1BC5A2BC7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0CE16EC-361D-7797-6AEA-A32EECAD8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149DBD-4C04-A14D-93B9-9DDDFBFC2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9F9208-663A-9E71-93AE-5C1EAAB2E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DD7F56-D265-0851-BEB1-AE0754D7F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4418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FD7DCF8-8C00-8B48-525D-4B5DAFEB85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A88BFB-8DEE-0375-AD6C-879CA23CF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3D0103-C5ED-20FD-7FC1-420A0EC7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F59677-9596-ACE6-35B1-8F96EBE6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08E3E5-D3BF-1C88-98D7-B1EC9C89D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1085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DAB602-2F82-FACD-A8E8-9A48417FC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B1C800-D3EE-C4FB-3B5C-0D097D8E9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926621-7485-1B83-AB51-D0414304C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8E75F0-7E11-AF83-B79D-45E348CE7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637D25-CAB1-65D3-8F02-24B6B599D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66847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1D84B7-C400-CA89-7E45-AA4B1E43F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91B264-CBAE-8E4A-EDF6-5D01A90C7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187F56-D6BE-FB01-6BC7-F36BD31ED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DFD1DA-DB8C-52DE-DAF6-A786434DD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291048-7A6A-56BA-97F7-F743FC125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6345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940B4B-DA4E-AC35-16C2-BABE7FB7E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563E5D-31AB-BDAD-C12F-5C28E6FC8D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ABA4EA-1A82-A7F5-D15E-ED92F629A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ABE8F2-57C4-E001-AD85-E5549B3B8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F4ED4C-5FCA-4D65-E1D1-06BCBBB4B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C9803E-81B7-20A1-0EE1-1C88D46B8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62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70173D-1853-503C-AAC3-32CF6B21F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23B9F8-8121-EC89-6CF2-299EAB48C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005D39-2485-5393-9A0D-758C8A497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1FC06B-23AE-9D55-BF41-7C57D1A1F2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D77994C-0973-1022-EA6D-E5D6EF165B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C436F82-C026-DD5D-5B8B-68100D799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EA26486-A6CF-B5BE-537D-D839F070F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B1A33E5-931B-33DF-B33F-D28DB555B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9644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1AB308-283C-055F-BF5E-069FA8E91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EAEE3C5-87D1-AC5C-E842-2302DDA6D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EFBBEB1-E66F-02F8-311E-C1B81ED6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D12D1E-0BBE-348C-C04B-4B4467F66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34363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31B4043-8363-139B-7B27-4B2A170EE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87C7760-FA86-A225-F63C-6CE6DDCE1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FD99431-5F97-0710-3466-DC037BBF3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4561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475A24-B9A1-67EC-6F45-D6D14E7B0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D37E86-A724-7885-E269-B70DF9950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042FA5-806E-28CD-141F-592A79D55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138E326-1021-96FC-4A51-75EEA437A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E0F94D-18AF-C248-FCB6-1A2157160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818C72-61C8-7893-D2B8-272DE4B3F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26461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DE6DF0-E9D9-6362-8858-3E7BA3A17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11981F4-ADB8-3DAF-26C7-3A0DBFCCD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853CF78-DA93-B706-71CD-DDB63C86C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85F40B-F9CA-5950-E3DE-BFCF30F2A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0DDCDD-4570-B7EE-351A-EEBF81E0D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17C59E-9F79-BE1E-E24E-99BEB21FD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44176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FAF0503-2591-2E16-C3FD-BD571F66B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97FDD5-79AB-AFAC-EC32-FC81D49DF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03EEC3-7872-5916-C49F-0FE3983452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BAA652-90AD-43FB-8EE2-BE3C43ED16F9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718D07-06EA-4639-0055-1B5508FB59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50DC5A-9839-B1C4-5229-196BAD5302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0FB50B-CAD5-42E8-866B-9970E49D547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8360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0.png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0" Type="http://schemas.openxmlformats.org/officeDocument/2006/relationships/image" Target="../media/image14.png"/><Relationship Id="rId4" Type="http://schemas.openxmlformats.org/officeDocument/2006/relationships/image" Target="../media/image11.png"/><Relationship Id="rId9" Type="http://schemas.openxmlformats.org/officeDocument/2006/relationships/image" Target="../media/image1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1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3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28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5.png"/><Relationship Id="rId7" Type="http://schemas.openxmlformats.org/officeDocument/2006/relationships/image" Target="../media/image33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3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14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oleObject" Target="../embeddings/oleObject16.bin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50.png"/><Relationship Id="rId4" Type="http://schemas.openxmlformats.org/officeDocument/2006/relationships/image" Target="../media/image37.wmf"/><Relationship Id="rId9" Type="http://schemas.openxmlformats.org/officeDocument/2006/relationships/image" Target="../media/image4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54.png"/><Relationship Id="rId7" Type="http://schemas.openxmlformats.org/officeDocument/2006/relationships/oleObject" Target="../embeddings/oleObject18.bin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2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DE774A2-0613-4559-8D31-B8866B7917C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209800" y="2130425"/>
            <a:ext cx="8134350" cy="1470025"/>
          </a:xfrm>
        </p:spPr>
        <p:txBody>
          <a:bodyPr/>
          <a:lstStyle/>
          <a:p>
            <a:pPr eaLnBrk="1" hangingPunct="1"/>
            <a:r>
              <a:rPr lang="fr-CA" altLang="fr-FR" sz="4800" kern="1200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Modèles de Markov Cachés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F76DAC6-ECCD-41CA-9298-95D08B0F720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2209800" y="3966195"/>
            <a:ext cx="7702624" cy="150495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fr-FR" altLang="fr-FR" sz="1500" i="1" dirty="0">
                <a:solidFill>
                  <a:srgbClr val="969696"/>
                </a:solidFill>
              </a:rPr>
              <a:t>Adapté de plusieurs sources glanées sur l’Internet :Yannis </a:t>
            </a:r>
            <a:r>
              <a:rPr lang="fr-FR" altLang="fr-FR" sz="1500" i="1" dirty="0" err="1">
                <a:solidFill>
                  <a:srgbClr val="969696"/>
                </a:solidFill>
              </a:rPr>
              <a:t>Korilis</a:t>
            </a:r>
            <a:r>
              <a:rPr lang="fr-FR" altLang="fr-FR" sz="1500" i="1" dirty="0">
                <a:solidFill>
                  <a:srgbClr val="969696"/>
                </a:solidFill>
              </a:rPr>
              <a:t>, Christian St-Jean, Dave </a:t>
            </a:r>
            <a:r>
              <a:rPr lang="fr-FR" altLang="fr-FR" sz="1500" i="1" dirty="0" err="1">
                <a:solidFill>
                  <a:srgbClr val="969696"/>
                </a:solidFill>
              </a:rPr>
              <a:t>DeBarr</a:t>
            </a:r>
            <a:r>
              <a:rPr lang="fr-FR" altLang="fr-FR" sz="1500" i="1" dirty="0">
                <a:solidFill>
                  <a:srgbClr val="969696"/>
                </a:solidFill>
              </a:rPr>
              <a:t>, </a:t>
            </a:r>
            <a:r>
              <a:rPr lang="en-US" altLang="fr-FR" sz="1500" i="1" dirty="0">
                <a:solidFill>
                  <a:srgbClr val="969696"/>
                </a:solidFill>
              </a:rPr>
              <a:t>Bob Carpenter, Jennifer Chu-Carroll et </a:t>
            </a:r>
            <a:r>
              <a:rPr lang="en-US" altLang="fr-FR" sz="1500" i="1" dirty="0" err="1">
                <a:solidFill>
                  <a:srgbClr val="969696"/>
                </a:solidFill>
              </a:rPr>
              <a:t>plusieurs</a:t>
            </a:r>
            <a:r>
              <a:rPr lang="en-US" altLang="fr-FR" sz="1500" i="1" dirty="0">
                <a:solidFill>
                  <a:srgbClr val="969696"/>
                </a:solidFill>
              </a:rPr>
              <a:t> </a:t>
            </a:r>
            <a:r>
              <a:rPr lang="en-US" altLang="fr-FR" sz="1500" i="1" dirty="0" err="1">
                <a:solidFill>
                  <a:srgbClr val="969696"/>
                </a:solidFill>
              </a:rPr>
              <a:t>autres</a:t>
            </a:r>
            <a:endParaRPr lang="fr-CA" altLang="fr-FR" sz="1500" i="1" dirty="0">
              <a:solidFill>
                <a:srgbClr val="96969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>
            <a:extLst>
              <a:ext uri="{FF2B5EF4-FFF2-40B4-BE49-F238E27FC236}">
                <a16:creationId xmlns:a16="http://schemas.microsoft.com/office/drawing/2014/main" id="{2D4AD90C-D67C-45C4-926B-3ACE964D0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88" y="414338"/>
            <a:ext cx="1087296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3600" dirty="0">
                <a:solidFill>
                  <a:srgbClr val="00B05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Modélisation de processus par HMM (Apprentissage)</a:t>
            </a:r>
          </a:p>
        </p:txBody>
      </p:sp>
      <p:sp>
        <p:nvSpPr>
          <p:cNvPr id="22531" name="Rectangle 6">
            <a:extLst>
              <a:ext uri="{FF2B5EF4-FFF2-40B4-BE49-F238E27FC236}">
                <a16:creationId xmlns:a16="http://schemas.microsoft.com/office/drawing/2014/main" id="{3D216DC6-E3EC-4D1C-AAB9-3EA0BC20A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88" y="1844675"/>
            <a:ext cx="10008864" cy="428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0"/>
              </a:lnSpc>
              <a:buClr>
                <a:schemeClr val="tx1"/>
              </a:buClr>
              <a:buFontTx/>
              <a:buAutoNum type="arabicPeriod" startAt="3"/>
            </a:pPr>
            <a:endParaRPr lang="fr-CA" altLang="fr-FR" dirty="0"/>
          </a:p>
          <a:p>
            <a:pPr marL="539750" indent="-539750">
              <a:spcBef>
                <a:spcPts val="60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Étant un ensemble d’observations </a:t>
            </a:r>
            <a:r>
              <a:rPr lang="fr-CA" altLang="fr-FR" sz="2600" i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O </a:t>
            </a: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= </a:t>
            </a:r>
            <a:r>
              <a:rPr lang="fr-CA" altLang="fr-FR" sz="2600" i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o</a:t>
            </a:r>
            <a:r>
              <a:rPr lang="fr-CA" altLang="fr-FR" sz="26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1</a:t>
            </a: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,...,</a:t>
            </a:r>
            <a:r>
              <a:rPr lang="fr-CA" altLang="fr-FR" sz="2600" i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o</a:t>
            </a:r>
            <a:r>
              <a:rPr lang="fr-CA" altLang="fr-FR" sz="2600" i="1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k</a:t>
            </a: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comment régler les paramètres d’un HMM </a:t>
            </a: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 pour qu’il puisse les  générer ?</a:t>
            </a:r>
          </a:p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fr-CA" altLang="fr-FR" sz="2600" dirty="0"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pPr lvl="1"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fr-CA" altLang="fr-FR" sz="2400" dirty="0">
                <a:latin typeface="Calibri" panose="020F0502020204030204" pitchFamily="34" charset="0"/>
                <a:cs typeface="+mn-cs"/>
                <a:sym typeface="Symbol" panose="05050102010706020507" pitchFamily="18" charset="2"/>
              </a:rPr>
              <a:t>Il faut </a:t>
            </a:r>
            <a:r>
              <a:rPr lang="fr-CA" altLang="fr-FR" sz="2400" dirty="0">
                <a:latin typeface="Calibri" panose="020F0502020204030204" pitchFamily="34" charset="0"/>
                <a:cs typeface="+mn-cs"/>
              </a:rPr>
              <a:t>maximiser la vraisemblance de </a:t>
            </a:r>
            <a:r>
              <a:rPr lang="fr-CA" altLang="fr-FR" sz="2400" i="1" dirty="0">
                <a:latin typeface="Calibri" panose="020F0502020204030204" pitchFamily="34" charset="0"/>
                <a:cs typeface="+mn-cs"/>
              </a:rPr>
              <a:t>O</a:t>
            </a:r>
            <a:r>
              <a:rPr lang="fr-CA" altLang="fr-FR" sz="2400" dirty="0">
                <a:latin typeface="Calibri" panose="020F0502020204030204" pitchFamily="34" charset="0"/>
                <a:cs typeface="+mn-cs"/>
              </a:rPr>
              <a:t> généré par </a:t>
            </a:r>
            <a:r>
              <a:rPr lang="fr-CA" altLang="fr-FR" sz="2400" dirty="0">
                <a:latin typeface="Calibri" panose="020F0502020204030204" pitchFamily="34" charset="0"/>
                <a:cs typeface="+mn-cs"/>
                <a:sym typeface="Symbol" panose="05050102010706020507" pitchFamily="18" charset="2"/>
              </a:rPr>
              <a:t>, </a:t>
            </a:r>
            <a:r>
              <a:rPr lang="fr-CA" altLang="fr-FR" sz="2400" dirty="0">
                <a:latin typeface="Calibri" panose="020F0502020204030204" pitchFamily="34" charset="0"/>
              </a:rPr>
              <a:t>P(</a:t>
            </a:r>
            <a:r>
              <a:rPr lang="fr-CA" altLang="fr-FR" sz="2400" i="1" dirty="0">
                <a:latin typeface="Calibri" panose="020F0502020204030204" pitchFamily="34" charset="0"/>
              </a:rPr>
              <a:t>O</a:t>
            </a:r>
            <a:r>
              <a:rPr lang="fr-CA" altLang="fr-FR" sz="2400" dirty="0">
                <a:latin typeface="Calibri" panose="020F0502020204030204" pitchFamily="34" charset="0"/>
              </a:rPr>
              <a:t>|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</a:t>
            </a:r>
            <a:r>
              <a:rPr lang="fr-CA" altLang="fr-FR" sz="2400" dirty="0">
                <a:latin typeface="Calibri" panose="020F0502020204030204" pitchFamily="34" charset="0"/>
              </a:rPr>
              <a:t>)</a:t>
            </a:r>
            <a:r>
              <a:rPr lang="fr-CA" altLang="fr-FR" sz="2400" dirty="0">
                <a:latin typeface="Calibri" panose="020F0502020204030204" pitchFamily="34" charset="0"/>
                <a:cs typeface="+mn-cs"/>
                <a:sym typeface="Symbol" panose="05050102010706020507" pitchFamily="18" charset="2"/>
              </a:rPr>
              <a:t> </a:t>
            </a:r>
            <a:r>
              <a:rPr lang="fr-CA" altLang="fr-FR" sz="2400" dirty="0">
                <a:latin typeface="Calibri" panose="020F0502020204030204" pitchFamily="34" charset="0"/>
                <a:cs typeface="+mn-cs"/>
              </a:rPr>
              <a:t>?</a:t>
            </a:r>
          </a:p>
          <a:p>
            <a:pPr lvl="2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SzPct val="125000"/>
              <a:buFont typeface="Courier New" panose="02070309020205020404" pitchFamily="49" charset="0"/>
              <a:buChar char="o"/>
            </a:pPr>
            <a:r>
              <a:rPr lang="fr-CA" altLang="fr-FR" sz="2200" dirty="0">
                <a:latin typeface="Calibri" panose="020F0502020204030204" pitchFamily="34" charset="0"/>
              </a:rPr>
              <a:t>Entraînement de </a:t>
            </a:r>
            <a:r>
              <a:rPr lang="fr-CA" altLang="fr-FR" sz="2200" dirty="0" err="1">
                <a:latin typeface="Calibri" panose="020F0502020204030204" pitchFamily="34" charset="0"/>
              </a:rPr>
              <a:t>Viterbi</a:t>
            </a:r>
            <a:endParaRPr lang="fr-CA" altLang="fr-FR" sz="2200" dirty="0">
              <a:latin typeface="Calibri" panose="020F0502020204030204" pitchFamily="34" charset="0"/>
            </a:endParaRPr>
          </a:p>
          <a:p>
            <a:pPr lvl="2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SzPct val="125000"/>
              <a:buFont typeface="Courier New" panose="02070309020205020404" pitchFamily="49" charset="0"/>
              <a:buChar char="o"/>
            </a:pPr>
            <a:r>
              <a:rPr lang="fr-CA" altLang="fr-FR" sz="2200" dirty="0">
                <a:latin typeface="Calibri" panose="020F0502020204030204" pitchFamily="34" charset="0"/>
              </a:rPr>
              <a:t>Algorithme de Baum-Welch</a:t>
            </a:r>
            <a:endParaRPr lang="fr-CA" altLang="fr-FR" sz="2200" dirty="0"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pPr eaLnBrk="1" hangingPunct="1"/>
            <a:endParaRPr lang="fr-CA" altLang="fr-FR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3">
                <a:extLst>
                  <a:ext uri="{FF2B5EF4-FFF2-40B4-BE49-F238E27FC236}">
                    <a16:creationId xmlns:a16="http://schemas.microsoft.com/office/drawing/2014/main" id="{12E9301A-2CEF-4E14-B9C9-2730CF7C7B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2663" y="1556792"/>
                <a:ext cx="10442575" cy="43892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49263" indent="-449263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ts val="600"/>
                  </a:spcBef>
                  <a:buClr>
                    <a:schemeClr val="folHlink"/>
                  </a:buClr>
                  <a:buSzTx/>
                  <a:buFont typeface="Wingdings" panose="05000000000000000000" pitchFamily="2" charset="2"/>
                  <a:buChar char="§"/>
                </a:pPr>
                <a:r>
                  <a:rPr lang="fr-CA" altLang="fr-FR" sz="2400" dirty="0">
                    <a:latin typeface="Calibri" panose="020F0502020204030204" pitchFamily="34" charset="0"/>
                  </a:rPr>
                  <a:t>Étant </a:t>
                </a:r>
                <a:r>
                  <a:rPr lang="fr-CA" altLang="fr-FR" sz="24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une séquence d’observations </a:t>
                </a:r>
                <a:r>
                  <a:rPr lang="fr-CA" altLang="fr-FR" sz="2400" i="1" dirty="0">
                    <a:latin typeface="Calibri" panose="020F0502020204030204" pitchFamily="34" charset="0"/>
                    <a:sym typeface="Symbol" panose="05050102010706020507" pitchFamily="18" charset="2"/>
                  </a:rPr>
                  <a:t>O </a:t>
                </a:r>
                <a:r>
                  <a:rPr lang="fr-CA" altLang="fr-FR" sz="24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et </a:t>
                </a:r>
                <a:r>
                  <a:rPr lang="fr-CA" altLang="fr-FR" sz="2400" dirty="0">
                    <a:latin typeface="Calibri" panose="020F0502020204030204" pitchFamily="34" charset="0"/>
                  </a:rPr>
                  <a:t>un HMM </a:t>
                </a:r>
                <a:r>
                  <a:rPr lang="fr-CA" altLang="fr-FR" sz="2400" dirty="0">
                    <a:latin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</a:t>
                </a:r>
                <a:r>
                  <a:rPr lang="fr-CA" altLang="fr-FR" sz="12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 </a:t>
                </a:r>
                <a:r>
                  <a:rPr lang="fr-CA" altLang="fr-FR" sz="24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, quelle est la probabilité que </a:t>
                </a:r>
                <a:r>
                  <a:rPr lang="fr-CA" altLang="fr-FR" sz="2400" i="1" dirty="0">
                    <a:latin typeface="Calibri" panose="020F0502020204030204" pitchFamily="34" charset="0"/>
                    <a:sym typeface="Symbol" panose="05050102010706020507" pitchFamily="18" charset="2"/>
                  </a:rPr>
                  <a:t>O</a:t>
                </a:r>
                <a:r>
                  <a:rPr lang="fr-CA" altLang="fr-FR" sz="24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 soit générée par </a:t>
                </a:r>
                <a:r>
                  <a:rPr lang="fr-CA" altLang="fr-FR" sz="2400" dirty="0">
                    <a:latin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</a:t>
                </a:r>
                <a:r>
                  <a:rPr lang="fr-CA" altLang="fr-FR" sz="24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 ?</a:t>
                </a:r>
              </a:p>
              <a:p>
                <a:pPr lvl="1" eaLnBrk="1" hangingPunct="1">
                  <a:spcBef>
                    <a:spcPts val="600"/>
                  </a:spcBef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</a:pPr>
                <a:r>
                  <a:rPr lang="fr-CA" altLang="fr-FR" sz="2000" dirty="0">
                    <a:latin typeface="Calibri" panose="020F0502020204030204" pitchFamily="34" charset="0"/>
                    <a:cs typeface="+mn-cs"/>
                    <a:sym typeface="Symbol" panose="05050102010706020507" pitchFamily="18" charset="2"/>
                  </a:rPr>
                  <a:t>Il faut </a:t>
                </a:r>
                <a:r>
                  <a:rPr lang="fr-CA" altLang="fr-FR" sz="2000" dirty="0">
                    <a:latin typeface="Calibri" panose="020F0502020204030204" pitchFamily="34" charset="0"/>
                    <a:cs typeface="+mn-cs"/>
                  </a:rPr>
                  <a:t>déterminer la vraisemblance de P(</a:t>
                </a:r>
                <a:r>
                  <a:rPr lang="fr-CA" altLang="fr-FR" sz="2000" i="1" dirty="0">
                    <a:latin typeface="Calibri" panose="020F0502020204030204" pitchFamily="34" charset="0"/>
                    <a:cs typeface="+mn-cs"/>
                  </a:rPr>
                  <a:t>O</a:t>
                </a:r>
                <a:r>
                  <a:rPr lang="fr-CA" altLang="fr-FR" sz="2000" dirty="0">
                    <a:latin typeface="Calibri" panose="020F0502020204030204" pitchFamily="34" charset="0"/>
                    <a:cs typeface="+mn-cs"/>
                  </a:rPr>
                  <a:t>|</a:t>
                </a:r>
                <a:r>
                  <a:rPr lang="fr-CA" altLang="fr-FR" sz="2000" dirty="0">
                    <a:latin typeface="Calibri" panose="020F0502020204030204" pitchFamily="34" charset="0"/>
                    <a:cs typeface="+mn-cs"/>
                    <a:sym typeface="Symbol" panose="05050102010706020507" pitchFamily="18" charset="2"/>
                  </a:rPr>
                  <a:t></a:t>
                </a:r>
                <a:r>
                  <a:rPr lang="fr-CA" altLang="fr-FR" sz="2000" dirty="0">
                    <a:latin typeface="Calibri" panose="020F0502020204030204" pitchFamily="34" charset="0"/>
                    <a:cs typeface="+mn-cs"/>
                  </a:rPr>
                  <a:t>) en tenant compte de toutes les séquences d’états possibles </a:t>
                </a:r>
                <a:r>
                  <a:rPr lang="fr-CA" altLang="fr-FR" sz="2000" i="1" dirty="0">
                    <a:latin typeface="Calibri" panose="020F0502020204030204" pitchFamily="34" charset="0"/>
                    <a:cs typeface="+mn-cs"/>
                  </a:rPr>
                  <a:t>S</a:t>
                </a:r>
              </a:p>
              <a:p>
                <a:pPr marL="457200" lvl="1" indent="0">
                  <a:spcBef>
                    <a:spcPts val="600"/>
                  </a:spcBef>
                  <a:buClr>
                    <a:schemeClr val="folHlink"/>
                  </a:buClr>
                  <a:buSzTx/>
                  <a:buNone/>
                </a:pPr>
                <a:r>
                  <a:rPr lang="fr-CA" altLang="fr-FR" sz="2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r>
                      <a:rPr lang="fr-CA" altLang="fr-FR" sz="2000" b="0" i="1" smtClean="0">
                        <a:latin typeface="Cambria Math" panose="020405030504060302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  <a:sym typeface="Symbol" panose="05050102010706020507" pitchFamily="18" charset="2"/>
                      </a:rPr>
                      <m:t>𝑃</m:t>
                    </m:r>
                    <m:r>
                      <a:rPr lang="fr-CA" altLang="fr-FR" sz="2000" b="0" i="1" smtClean="0">
                        <a:latin typeface="Cambria Math" panose="020405030504060302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  <a:sym typeface="Symbol" panose="05050102010706020507" pitchFamily="18" charset="2"/>
                      </a:rPr>
                      <m:t>(</m:t>
                    </m:r>
                    <m:r>
                      <a:rPr lang="fr-CA" altLang="fr-FR" sz="2000" b="0" i="1" smtClean="0">
                        <a:latin typeface="Cambria Math" panose="020405030504060302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  <a:sym typeface="Symbol" panose="05050102010706020507" pitchFamily="18" charset="2"/>
                      </a:rPr>
                      <m:t>𝑂</m:t>
                    </m:r>
                    <m:r>
                      <a:rPr lang="fr-CA" altLang="fr-FR" sz="2000" b="0" i="1" smtClean="0">
                        <a:latin typeface="Cambria Math" panose="020405030504060302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  <a:sym typeface="Symbol" panose="05050102010706020507" pitchFamily="18" charset="2"/>
                      </a:rPr>
                      <m:t>|</m:t>
                    </m:r>
                    <m:r>
                      <m:rPr>
                        <m:nor/>
                      </m:rPr>
                      <a:rPr lang="fr-CA" altLang="fr-FR" sz="2000" dirty="0" smtClean="0">
                        <a:latin typeface="Calibri" panose="020F0502020204030204" pitchFamily="34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</m:t>
                    </m:r>
                    <m:r>
                      <m:rPr>
                        <m:nor/>
                      </m:rPr>
                      <a:rPr lang="fr-CA" altLang="fr-FR" sz="2000" b="0" i="0" dirty="0" smtClean="0">
                        <a:latin typeface="Calibri" panose="020F0502020204030204" pitchFamily="34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)=</m:t>
                    </m:r>
                    <m:nary>
                      <m:naryPr>
                        <m:chr m:val="∑"/>
                        <m:supHide m:val="on"/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sub>
                      <m:sup/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𝑃</m:t>
                        </m:r>
                        <m:d>
                          <m:d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𝑂</m:t>
                            </m:r>
                          </m:e>
                          <m:e>
                            <m:sSub>
                              <m:sSubPr>
                                <m:ctrlPr>
                                  <a:rPr lang="fr-CA" altLang="fr-FR" sz="2000" b="0" i="1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b="0" i="1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fr-CA" altLang="fr-FR" sz="2000" b="0" i="1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fr-CA" altLang="fr-FR" sz="2000" b="0" i="0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fr-CA" altLang="fr-FR" sz="2000" dirty="0" smtClean="0">
                                <a:latin typeface="Calibri" panose="020F0502020204030204" pitchFamily="34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</m:t>
                            </m:r>
                          </m:e>
                        </m:d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𝑃</m:t>
                        </m:r>
                        <m:d>
                          <m:d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CA" altLang="fr-FR" sz="2000" b="0" i="1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b="0" i="1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fr-CA" altLang="fr-FR" sz="2000" b="0" i="1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fr-CA" altLang="fr-FR" sz="2000" b="0" i="0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fr-CA" altLang="fr-FR" sz="2000" dirty="0" smtClean="0">
                                <a:latin typeface="Calibri" panose="020F0502020204030204" pitchFamily="34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</m:t>
                            </m:r>
                          </m:e>
                        </m:d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=</m:t>
                        </m:r>
                        <m:nary>
                          <m:naryPr>
                            <m:chr m:val="∑"/>
                            <m:supHide m:val="on"/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</m:sub>
                          <m:sup/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fr-CA" altLang="fr-FR" sz="2000" b="0" i="1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fr-CA" altLang="fr-FR" sz="2000" b="0" i="1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  <m:t>𝑂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fr-CA" altLang="fr-FR" sz="2000" b="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CA" altLang="fr-FR" sz="2000" b="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  <a:sym typeface="Symbol" panose="05050102010706020507" pitchFamily="18" charset="2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fr-CA" altLang="fr-FR" sz="2000" b="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  <a:sym typeface="Symbol" panose="05050102010706020507" pitchFamily="18" charset="2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fr-CA" altLang="fr-FR" sz="2000" b="0" i="0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  <m:t>,</m:t>
                                </m:r>
                                <m:r>
                                  <m:rPr>
                                    <m:nor/>
                                  </m:rPr>
                                  <a:rPr lang="fr-CA" altLang="fr-FR" sz="2000" dirty="0" smtClean="0">
                                    <a:latin typeface="Calibri" panose="020F0502020204030204" pitchFamily="34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  <m:t></m:t>
                                </m:r>
                              </m:e>
                            </m:d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𝑃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fr-CA" altLang="fr-FR" sz="2000" b="0" i="1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b="0" i="1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fr-CA" altLang="fr-FR" sz="2000" b="0" i="1" dirty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fr-CA" altLang="fr-FR" sz="2000" b="0" i="0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|</m:t>
                            </m:r>
                            <m:r>
                              <m:rPr>
                                <m:nor/>
                              </m:rPr>
                              <a:rPr lang="fr-CA" altLang="fr-FR" sz="2000" dirty="0" smtClean="0">
                                <a:latin typeface="Calibri" panose="020F0502020204030204" pitchFamily="34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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)/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𝑃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(</m:t>
                            </m:r>
                            <m:r>
                              <m:rPr>
                                <m:nor/>
                              </m:rPr>
                              <a:rPr lang="fr-CA" altLang="fr-FR" sz="2000" dirty="0" smtClean="0">
                                <a:latin typeface="Calibri" panose="020F0502020204030204" pitchFamily="34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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)</m:t>
                            </m:r>
                          </m:e>
                        </m:nary>
                      </m:e>
                    </m:nary>
                  </m:oMath>
                </a14:m>
                <a:endParaRPr lang="fr-CA" altLang="fr-FR" sz="2000" dirty="0">
                  <a:latin typeface="Calibri" panose="020F0502020204030204" pitchFamily="34" charset="0"/>
                  <a:sym typeface="Symbol" panose="05050102010706020507" pitchFamily="18" charset="2"/>
                </a:endParaRPr>
              </a:p>
              <a:p>
                <a:pPr marL="715963" lvl="1" indent="0">
                  <a:spcBef>
                    <a:spcPts val="600"/>
                  </a:spcBef>
                  <a:buClr>
                    <a:schemeClr val="folHlink"/>
                  </a:buClr>
                  <a:buSzTx/>
                  <a:buNone/>
                </a:pPr>
                <a:r>
                  <a:rPr lang="fr-CA" altLang="fr-FR" sz="20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On a :</a:t>
                </a:r>
              </a:p>
              <a:p>
                <a:pPr marL="715963" lvl="1" indent="0">
                  <a:spcBef>
                    <a:spcPts val="600"/>
                  </a:spcBef>
                  <a:buClr>
                    <a:schemeClr val="folHlink"/>
                  </a:buClr>
                  <a:buSzTx/>
                  <a:buNone/>
                </a:pPr>
                <a:r>
                  <a:rPr lang="fr-CA" altLang="fr-FR" sz="20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    </a:t>
                </a:r>
                <a14:m>
                  <m:oMath xmlns:m="http://schemas.openxmlformats.org/officeDocument/2006/math"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𝑃</m:t>
                    </m:r>
                    <m:d>
                      <m:d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𝑆</m:t>
                            </m:r>
                          </m:e>
                          <m:sub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fr-CA" altLang="fr-FR" sz="2000" b="0" i="0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fr-CA" altLang="fr-FR" sz="2000" dirty="0" smtClean="0">
                            <a:latin typeface="Calibri" panose="020F0502020204030204" pitchFamily="34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</m:t>
                        </m:r>
                      </m:e>
                    </m:d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𝑃</m:t>
                    </m:r>
                    <m:d>
                      <m:d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b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(1)</m:t>
                            </m:r>
                          </m:sub>
                        </m:s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,…, </m:t>
                        </m:r>
                        <m:sSub>
                          <m:sSub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b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(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𝑛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)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fr-CA" altLang="fr-FR" sz="2000" b="0" i="0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fr-CA" altLang="fr-FR" sz="2000" dirty="0" smtClean="0">
                            <a:latin typeface="Calibri" panose="020F0502020204030204" pitchFamily="34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</m:t>
                        </m:r>
                      </m:e>
                    </m:d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=</m:t>
                    </m:r>
                    <m:sSub>
                      <m:sSub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𝜋</m:t>
                        </m:r>
                      </m:e>
                      <m: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𝑖</m:t>
                        </m:r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(1)</m:t>
                        </m:r>
                      </m:sub>
                    </m:sSub>
                    <m:sSub>
                      <m:sSub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𝑡</m:t>
                        </m:r>
                      </m:e>
                      <m: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𝑖</m:t>
                        </m:r>
                        <m:d>
                          <m:d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1,2</m:t>
                            </m:r>
                          </m:e>
                        </m:d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, </m:t>
                        </m:r>
                      </m:sub>
                    </m:sSub>
                    <m:sSub>
                      <m:sSub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𝑡</m:t>
                        </m:r>
                      </m:e>
                      <m: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𝑖</m:t>
                        </m:r>
                        <m:d>
                          <m:d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2,3</m:t>
                            </m:r>
                          </m:e>
                        </m:d>
                      </m:sub>
                    </m:sSub>
                  </m:oMath>
                </a14:m>
                <a:r>
                  <a:rPr lang="fr-CA" altLang="fr-FR" sz="20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…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𝑡</m:t>
                        </m:r>
                      </m:e>
                      <m: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𝑖</m:t>
                        </m:r>
                        <m:d>
                          <m:d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𝑛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−1, 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𝑛</m:t>
                            </m:r>
                          </m:e>
                        </m:d>
                      </m:sub>
                    </m:sSub>
                  </m:oMath>
                </a14:m>
                <a:endParaRPr lang="fr-CA" altLang="fr-FR" sz="2000" dirty="0">
                  <a:latin typeface="Calibri" panose="020F0502020204030204" pitchFamily="34" charset="0"/>
                  <a:sym typeface="Symbol" panose="05050102010706020507" pitchFamily="18" charset="2"/>
                </a:endParaRPr>
              </a:p>
              <a:p>
                <a:pPr marL="715963" lvl="1" indent="0">
                  <a:spcBef>
                    <a:spcPts val="600"/>
                  </a:spcBef>
                  <a:buClr>
                    <a:schemeClr val="folHlink"/>
                  </a:buClr>
                  <a:buSzTx/>
                  <a:buNone/>
                </a:pPr>
                <a:r>
                  <a:rPr lang="fr-CA" altLang="fr-FR" sz="20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    </a:t>
                </a:r>
                <a14:m>
                  <m:oMath xmlns:m="http://schemas.openxmlformats.org/officeDocument/2006/math"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𝑃</m:t>
                    </m:r>
                    <m:d>
                      <m:d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𝑂</m:t>
                        </m:r>
                      </m:e>
                      <m:e>
                        <m:sSub>
                          <m:sSub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𝑆</m:t>
                            </m:r>
                          </m:e>
                          <m:sub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fr-CA" altLang="fr-FR" sz="2000" b="0" i="0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fr-CA" altLang="fr-FR" sz="2000" dirty="0" smtClean="0">
                            <a:latin typeface="Calibri" panose="020F0502020204030204" pitchFamily="34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</m:t>
                        </m:r>
                      </m:e>
                    </m:d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𝑃</m:t>
                    </m:r>
                    <m:d>
                      <m:d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𝑂</m:t>
                        </m:r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|</m:t>
                        </m:r>
                        <m:sSub>
                          <m:sSub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b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(1)</m:t>
                            </m:r>
                          </m:sub>
                        </m:s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,…, </m:t>
                        </m:r>
                        <m:sSub>
                          <m:sSub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b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(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𝑛</m:t>
                            </m:r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)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fr-CA" altLang="fr-FR" sz="2000" b="0" i="0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fr-CA" altLang="fr-FR" sz="2000" dirty="0" smtClean="0">
                            <a:latin typeface="Calibri" panose="020F0502020204030204" pitchFamily="34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</m:t>
                        </m:r>
                      </m:e>
                    </m:d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=</m:t>
                    </m:r>
                    <m:sSub>
                      <m:sSub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𝑒</m:t>
                        </m:r>
                      </m:e>
                      <m: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𝑖</m:t>
                        </m:r>
                        <m:d>
                          <m:dPr>
                            <m:ctrlP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fr-CA" altLang="fr-FR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</m:sub>
                    </m:sSub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(</m:t>
                    </m:r>
                    <m:sSub>
                      <m:sSub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𝑜</m:t>
                        </m:r>
                      </m:e>
                      <m: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)</m:t>
                    </m:r>
                    <m:sSub>
                      <m:sSub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𝑒</m:t>
                        </m:r>
                      </m:e>
                      <m: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𝑖</m:t>
                        </m:r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(2)</m:t>
                        </m:r>
                      </m:sub>
                    </m:sSub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(</m:t>
                    </m:r>
                    <m:sSub>
                      <m:sSub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𝑜</m:t>
                        </m:r>
                      </m:e>
                      <m: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fr-CA" altLang="fr-FR" sz="2000" dirty="0">
                        <a:latin typeface="Calibri" panose="020F0502020204030204" pitchFamily="34" charset="0"/>
                        <a:sym typeface="Symbol" panose="05050102010706020507" pitchFamily="18" charset="2"/>
                      </a:rPr>
                      <m:t>)</m:t>
                    </m:r>
                    <m:r>
                      <m:rPr>
                        <m:nor/>
                      </m:rPr>
                      <a:rPr lang="fr-CA" altLang="fr-FR" sz="2000" b="0" i="0" dirty="0" smtClean="0">
                        <a:latin typeface="Calibri" panose="020F0502020204030204" pitchFamily="34" charset="0"/>
                        <a:sym typeface="Symbol" panose="05050102010706020507" pitchFamily="18" charset="2"/>
                      </a:rPr>
                      <m:t>...</m:t>
                    </m:r>
                    <m:sSub>
                      <m:sSub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𝑒</m:t>
                        </m:r>
                      </m:e>
                      <m: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𝑖</m:t>
                        </m:r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𝑛</m:t>
                        </m:r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b>
                    </m:sSub>
                    <m:r>
                      <a:rPr lang="fr-CA" altLang="fr-FR" sz="20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(</m:t>
                    </m:r>
                    <m:sSub>
                      <m:sSubPr>
                        <m:ctrlPr>
                          <a:rPr lang="fr-CA" alt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𝑜</m:t>
                        </m:r>
                      </m:e>
                      <m:sub>
                        <m:r>
                          <a:rPr lang="fr-CA" altLang="fr-FR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𝑛</m:t>
                        </m:r>
                      </m:sub>
                    </m:sSub>
                    <m:r>
                      <m:rPr>
                        <m:nor/>
                      </m:rPr>
                      <a:rPr lang="fr-CA" altLang="fr-FR" sz="2000" dirty="0">
                        <a:latin typeface="Calibri" panose="020F0502020204030204" pitchFamily="34" charset="0"/>
                        <a:sym typeface="Symbol" panose="05050102010706020507" pitchFamily="18" charset="2"/>
                      </a:rPr>
                      <m:t>)</m:t>
                    </m:r>
                  </m:oMath>
                </a14:m>
                <a:endParaRPr lang="fr-CA" altLang="fr-FR" sz="2000" dirty="0">
                  <a:latin typeface="Calibri" panose="020F0502020204030204" pitchFamily="34" charset="0"/>
                  <a:sym typeface="Symbol" panose="05050102010706020507" pitchFamily="18" charset="2"/>
                </a:endParaRPr>
              </a:p>
              <a:p>
                <a:pPr marL="715963" lvl="1" indent="0">
                  <a:spcBef>
                    <a:spcPts val="600"/>
                  </a:spcBef>
                  <a:buClr>
                    <a:schemeClr val="folHlink"/>
                  </a:buClr>
                  <a:buSzTx/>
                  <a:buNone/>
                </a:pPr>
                <a:r>
                  <a:rPr lang="fr-CA" altLang="fr-FR" sz="20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Par conséquent :</a:t>
                </a:r>
              </a:p>
              <a:p>
                <a:pPr marL="715963" lvl="1" indent="0">
                  <a:spcBef>
                    <a:spcPts val="600"/>
                  </a:spcBef>
                  <a:buClr>
                    <a:schemeClr val="folHlink"/>
                  </a:buClr>
                  <a:buSzTx/>
                  <a:buNone/>
                </a:pPr>
                <a:r>
                  <a:rPr lang="fr-CA" sz="2000" dirty="0">
                    <a:solidFill>
                      <a:srgbClr val="000000"/>
                    </a:solidFill>
                  </a:rPr>
                  <a:t>    </a:t>
                </a:r>
                <a14:m>
                  <m:oMath xmlns:m="http://schemas.openxmlformats.org/officeDocument/2006/math">
                    <m:r>
                      <a:rPr lang="fr-CA" sz="20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fr-CA" sz="20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CA" sz="20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begChr m:val="|"/>
                        <m:endChr m:val=""/>
                        <m:ctrl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</m:e>
                    </m:d>
                    <m:r>
                      <a:rPr lang="fr-CA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)=</m:t>
                    </m:r>
                    <m:nary>
                      <m:naryPr>
                        <m:chr m:val="∑"/>
                        <m:supHide m:val="on"/>
                        <m:ctrlPr>
                          <a:rPr lang="fr-CA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d>
                          <m:dPr>
                            <m:begChr m:val="|"/>
                            <m:endChr m:val=""/>
                            <m:ctrl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CA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CA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fr-CA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Λ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fr-CA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CA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fr-CA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d>
                              <m:dPr>
                                <m:begChr m:val="|"/>
                                <m:endChr m:val=""/>
                                <m:ctrlPr>
                                  <a:rPr lang="fr-CA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fr-CA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fr-CA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d>
                          </m:e>
                        </m:d>
                      </m:e>
                    </m:nary>
                  </m:oMath>
                </a14:m>
                <a:endParaRPr lang="fr-CA" sz="20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 marL="715963" lvl="1" indent="0">
                  <a:spcBef>
                    <a:spcPts val="600"/>
                  </a:spcBef>
                  <a:buClr>
                    <a:schemeClr val="folHlink"/>
                  </a:buClr>
                  <a:buSzTx/>
                  <a:buNone/>
                </a:pPr>
                <a:r>
                  <a:rPr lang="fr-CA" sz="20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fr-CA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fr-CA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fr-CA" sz="20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  <m:sub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(1)</m:t>
                            </m:r>
                          </m:sub>
                        </m:sSub>
                        <m:sSub>
                          <m:sSubPr>
                            <m:ctrl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CA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(1,2)</m:t>
                            </m:r>
                          </m:sub>
                        </m:sSub>
                        <m:sSub>
                          <m:sSubPr>
                            <m:ctrl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CA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(1)</m:t>
                            </m:r>
                          </m:sub>
                        </m:sSub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)...</m:t>
                        </m:r>
                        <m:sSub>
                          <m:sSubPr>
                            <m:ctrl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CA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−1,</m:t>
                            </m:r>
                            <m:r>
                              <a:rPr lang="fr-CA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  <m:sSub>
                          <m:sSubPr>
                            <m:ctrl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CA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−1)</m:t>
                            </m:r>
                          </m:sub>
                        </m:sSub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CA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fr-CA" altLang="fr-FR" sz="2000" dirty="0">
                  <a:latin typeface="Calibri" panose="020F0502020204030204" pitchFamily="34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3" name="Rectangle 3">
                <a:extLst>
                  <a:ext uri="{FF2B5EF4-FFF2-40B4-BE49-F238E27FC236}">
                    <a16:creationId xmlns:a16="http://schemas.microsoft.com/office/drawing/2014/main" id="{12E9301A-2CEF-4E14-B9C9-2730CF7C7B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82663" y="1556792"/>
                <a:ext cx="10442575" cy="4389279"/>
              </a:xfrm>
              <a:prstGeom prst="rect">
                <a:avLst/>
              </a:prstGeom>
              <a:blipFill>
                <a:blip r:embed="rId3"/>
                <a:stretch>
                  <a:fillRect l="-759" t="-1389" b="-1527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167F0AF6-FB02-4DD5-8DED-FC82085A2588}"/>
              </a:ext>
            </a:extLst>
          </p:cNvPr>
          <p:cNvSpPr/>
          <p:nvPr/>
        </p:nvSpPr>
        <p:spPr>
          <a:xfrm>
            <a:off x="1631504" y="5090474"/>
            <a:ext cx="8064896" cy="772553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4BE413BD-F6D7-46E2-A855-35F603C2F6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572036"/>
            <a:ext cx="9685337" cy="601662"/>
          </a:xfrm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Évaluation de modèle </a:t>
            </a:r>
          </a:p>
        </p:txBody>
      </p:sp>
      <p:sp>
        <p:nvSpPr>
          <p:cNvPr id="24582" name="Text Box 6">
            <a:extLst>
              <a:ext uri="{FF2B5EF4-FFF2-40B4-BE49-F238E27FC236}">
                <a16:creationId xmlns:a16="http://schemas.microsoft.com/office/drawing/2014/main" id="{3532FE02-A444-4949-BE08-C6F112518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6021388"/>
            <a:ext cx="10442575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accent1"/>
              </a:buClr>
              <a:buFont typeface="Wingdings 3" panose="05040102010807070707" pitchFamily="18" charset="2"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Si </a:t>
            </a:r>
            <a:r>
              <a:rPr lang="fr-FR" altLang="fr-FR" sz="2000" i="1" dirty="0" err="1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 err="1">
                <a:latin typeface="Calibri" panose="020F0502020204030204" pitchFamily="34" charset="0"/>
              </a:rPr>
              <a:t>i</a:t>
            </a:r>
            <a:r>
              <a:rPr lang="fr-FR" altLang="fr-FR" sz="2000" i="1" baseline="-25000" dirty="0">
                <a:latin typeface="Calibri" panose="020F0502020204030204" pitchFamily="34" charset="0"/>
              </a:rPr>
              <a:t>  </a:t>
            </a:r>
            <a:r>
              <a:rPr lang="fr-FR" altLang="fr-FR" sz="2000" dirty="0">
                <a:latin typeface="Calibri" panose="020F0502020204030204" pitchFamily="34" charset="0"/>
              </a:rPr>
              <a:t>génère </a:t>
            </a:r>
            <a:r>
              <a:rPr lang="fr-FR" altLang="fr-FR" sz="2000" i="1" dirty="0">
                <a:latin typeface="Calibri" panose="020F0502020204030204" pitchFamily="34" charset="0"/>
              </a:rPr>
              <a:t>n</a:t>
            </a:r>
            <a:r>
              <a:rPr lang="fr-FR" altLang="fr-FR" sz="2000" dirty="0">
                <a:latin typeface="Calibri" panose="020F0502020204030204" pitchFamily="34" charset="0"/>
              </a:rPr>
              <a:t> observations,  cela mène à 2</a:t>
            </a:r>
            <a:r>
              <a:rPr lang="fr-FR" altLang="fr-FR" sz="2000" i="1" dirty="0">
                <a:latin typeface="Calibri" panose="020F0502020204030204" pitchFamily="34" charset="0"/>
              </a:rPr>
              <a:t>n-1</a:t>
            </a:r>
            <a:r>
              <a:rPr lang="fr-FR" altLang="fr-FR" sz="2000" dirty="0">
                <a:latin typeface="Calibri" panose="020F0502020204030204" pitchFamily="34" charset="0"/>
              </a:rPr>
              <a:t> multiplications; pour m états possibles, la c</a:t>
            </a:r>
            <a:r>
              <a:rPr lang="fr-FR" altLang="fr-FR" sz="2000" dirty="0">
                <a:latin typeface="Calibri" panose="020F0502020204030204" pitchFamily="34" charset="0"/>
                <a:sym typeface="Symbol" panose="05050102010706020507" pitchFamily="18" charset="2"/>
              </a:rPr>
              <a:t>omplexité computationnelle par calcul direct est o(2</a:t>
            </a:r>
            <a:r>
              <a:rPr lang="fr-FR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n</a:t>
            </a:r>
            <a:r>
              <a:rPr lang="fr-FR" altLang="fr-FR" sz="2000" dirty="0">
                <a:latin typeface="Calibri" panose="020F0502020204030204" pitchFamily="34" charset="0"/>
                <a:sym typeface="Symbol" panose="05050102010706020507" pitchFamily="18" charset="2"/>
              </a:rPr>
              <a:t>*</a:t>
            </a:r>
            <a:r>
              <a:rPr lang="fr-FR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m</a:t>
            </a:r>
            <a:r>
              <a:rPr lang="fr-FR" altLang="fr-FR" sz="2000" i="1" baseline="30000" dirty="0">
                <a:latin typeface="Calibri" panose="020F0502020204030204" pitchFamily="34" charset="0"/>
                <a:sym typeface="Symbol" panose="05050102010706020507" pitchFamily="18" charset="2"/>
              </a:rPr>
              <a:t>n</a:t>
            </a:r>
            <a:r>
              <a:rPr lang="fr-FR" altLang="fr-FR" sz="2000" dirty="0">
                <a:latin typeface="Calibri" panose="020F0502020204030204" pitchFamily="34" charset="0"/>
                <a:sym typeface="Symbol" panose="05050102010706020507" pitchFamily="18" charset="2"/>
              </a:rPr>
              <a:t>)</a:t>
            </a:r>
            <a:r>
              <a:rPr lang="fr-FR" altLang="fr-FR" sz="2000" dirty="0">
                <a:latin typeface="Calibri" panose="020F0502020204030204" pitchFamily="34" charset="0"/>
              </a:rPr>
              <a:t> !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4D710DE-F031-47CB-B314-A0486181D655}"/>
              </a:ext>
            </a:extLst>
          </p:cNvPr>
          <p:cNvSpPr/>
          <p:nvPr/>
        </p:nvSpPr>
        <p:spPr>
          <a:xfrm>
            <a:off x="9104867" y="3689386"/>
            <a:ext cx="109537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fr-CA" altLang="fr-FR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Indép</a:t>
            </a:r>
            <a:r>
              <a:rPr lang="fr-CA" altLang="fr-FR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des observations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4C7A29F5-D34B-4CD1-9D2C-5BA6ECD28A4D}"/>
              </a:ext>
            </a:extLst>
          </p:cNvPr>
          <p:cNvCxnSpPr/>
          <p:nvPr/>
        </p:nvCxnSpPr>
        <p:spPr>
          <a:xfrm flipH="1">
            <a:off x="8657233" y="3854391"/>
            <a:ext cx="395287" cy="233363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1C09FDB3-A543-E055-513A-43FEE3B35467}"/>
                  </a:ext>
                </a:extLst>
              </p:cNvPr>
              <p:cNvSpPr/>
              <p:nvPr/>
            </p:nvSpPr>
            <p:spPr>
              <a:xfrm>
                <a:off x="10177397" y="4817877"/>
                <a:ext cx="127068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hangingPunct="1">
                  <a:defRPr/>
                </a:pPr>
                <a:r>
                  <a:rPr lang="fr-CA" altLang="fr-FR" sz="1200" dirty="0">
                    <a:solidFill>
                      <a:schemeClr val="bg1">
                        <a:lumMod val="6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La division par P(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CA" altLang="fr-FR" sz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  <a:sym typeface="Symbol" panose="05050102010706020507" pitchFamily="18" charset="2"/>
                      </a:rPr>
                      <m:t></m:t>
                    </m:r>
                  </m:oMath>
                </a14:m>
                <a:r>
                  <a:rPr lang="fr-CA" altLang="fr-FR" sz="1200" dirty="0">
                    <a:solidFill>
                      <a:schemeClr val="bg1">
                        <a:lumMod val="6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 est ignorée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1C09FDB3-A543-E055-513A-43FEE3B354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7397" y="4817877"/>
                <a:ext cx="1270686" cy="461665"/>
              </a:xfrm>
              <a:prstGeom prst="rect">
                <a:avLst/>
              </a:prstGeom>
              <a:blipFill>
                <a:blip r:embed="rId4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cteur droit avec flèche 18">
            <a:extLst>
              <a:ext uri="{FF2B5EF4-FFF2-40B4-BE49-F238E27FC236}">
                <a16:creationId xmlns:a16="http://schemas.microsoft.com/office/drawing/2014/main" id="{D8913EAE-54E1-D6E0-90FB-F42C5766505D}"/>
              </a:ext>
            </a:extLst>
          </p:cNvPr>
          <p:cNvCxnSpPr/>
          <p:nvPr/>
        </p:nvCxnSpPr>
        <p:spPr>
          <a:xfrm flipH="1">
            <a:off x="9804955" y="5090474"/>
            <a:ext cx="395287" cy="233363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>
            <a:extLst>
              <a:ext uri="{FF2B5EF4-FFF2-40B4-BE49-F238E27FC236}">
                <a16:creationId xmlns:a16="http://schemas.microsoft.com/office/drawing/2014/main" id="{62E7C23A-ADDF-4574-B8A5-4BC993FB1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1341438"/>
            <a:ext cx="102981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6575" indent="-536575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folHlink"/>
              </a:buClr>
              <a:buSzTx/>
            </a:pPr>
            <a:r>
              <a:rPr lang="fr-FR" altLang="fr-FR" sz="2400" dirty="0">
                <a:latin typeface="Calibri" panose="020F0502020204030204" pitchFamily="34" charset="0"/>
              </a:rPr>
              <a:t>Réduit la complexité computationnelle en calculant </a:t>
            </a:r>
            <a:r>
              <a:rPr lang="fr-FR" altLang="fr-FR" sz="2400" i="1" dirty="0">
                <a:latin typeface="Calibri" panose="020F0502020204030204" pitchFamily="34" charset="0"/>
              </a:rPr>
              <a:t>P</a:t>
            </a:r>
            <a:r>
              <a:rPr lang="fr-FR" altLang="fr-FR" sz="2400" dirty="0">
                <a:latin typeface="Calibri" panose="020F0502020204030204" pitchFamily="34" charset="0"/>
              </a:rPr>
              <a:t>(O</a:t>
            </a:r>
            <a:r>
              <a:rPr lang="fr-FR" altLang="fr-FR" sz="2400" i="1" dirty="0">
                <a:latin typeface="Calibri" panose="020F0502020204030204" pitchFamily="34" charset="0"/>
              </a:rPr>
              <a:t>|</a:t>
            </a:r>
            <a:r>
              <a:rPr lang="fr-FR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</a:t>
            </a:r>
            <a:r>
              <a:rPr lang="fr-FR" altLang="fr-FR" sz="2400" dirty="0">
                <a:latin typeface="Calibri" panose="020F0502020204030204" pitchFamily="34" charset="0"/>
              </a:rPr>
              <a:t>) par incréments, </a:t>
            </a:r>
            <a:r>
              <a:rPr lang="fr-FR" altLang="fr-FR" sz="2400" i="1" dirty="0">
                <a:latin typeface="Calibri" panose="020F0502020204030204" pitchFamily="34" charset="0"/>
              </a:rPr>
              <a:t>partant de la première observation</a:t>
            </a:r>
            <a:r>
              <a:rPr lang="fr-FR" altLang="fr-FR" sz="2400" baseline="-25000" dirty="0">
                <a:latin typeface="Calibri" panose="020F0502020204030204" pitchFamily="34" charset="0"/>
              </a:rPr>
              <a:t> </a:t>
            </a:r>
            <a:r>
              <a:rPr lang="fr-FR" altLang="fr-FR" sz="2400" dirty="0">
                <a:latin typeface="Calibri" panose="020F0502020204030204" pitchFamily="34" charset="0"/>
              </a:rPr>
              <a:t>(</a:t>
            </a:r>
            <a:r>
              <a:rPr lang="fr-FR" altLang="fr-FR" sz="2400" i="1" dirty="0" err="1">
                <a:latin typeface="Calibri" panose="020F0502020204030204" pitchFamily="34" charset="0"/>
              </a:rPr>
              <a:t>forward</a:t>
            </a:r>
            <a:r>
              <a:rPr lang="fr-FR" altLang="fr-FR" sz="2400" dirty="0">
                <a:latin typeface="Calibri" panose="020F0502020204030204" pitchFamily="34" charset="0"/>
              </a:rPr>
              <a:t>) </a:t>
            </a:r>
            <a:r>
              <a:rPr lang="fr-FR" altLang="fr-FR" sz="2400" i="1" dirty="0">
                <a:latin typeface="Calibri" panose="020F0502020204030204" pitchFamily="34" charset="0"/>
              </a:rPr>
              <a:t>ou de la dernière</a:t>
            </a:r>
            <a:r>
              <a:rPr lang="fr-FR" altLang="fr-FR" sz="2400" dirty="0">
                <a:latin typeface="Calibri" panose="020F0502020204030204" pitchFamily="34" charset="0"/>
              </a:rPr>
              <a:t> (</a:t>
            </a:r>
            <a:r>
              <a:rPr lang="fr-FR" altLang="fr-FR" sz="2400" i="1" dirty="0" err="1">
                <a:latin typeface="Calibri" panose="020F0502020204030204" pitchFamily="34" charset="0"/>
              </a:rPr>
              <a:t>backward</a:t>
            </a:r>
            <a:r>
              <a:rPr lang="fr-FR" altLang="fr-FR" sz="2400" dirty="0">
                <a:latin typeface="Calibri" panose="020F0502020204030204" pitchFamily="34" charset="0"/>
              </a:rPr>
              <a:t>)</a:t>
            </a:r>
            <a:endParaRPr lang="fr-FR" altLang="fr-FR" baseline="-250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627" name="Text Box 5">
                <a:extLst>
                  <a:ext uri="{FF2B5EF4-FFF2-40B4-BE49-F238E27FC236}">
                    <a16:creationId xmlns:a16="http://schemas.microsoft.com/office/drawing/2014/main" id="{E872D9A9-F50E-40E3-AF93-EB0628D647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1464" y="2192338"/>
                <a:ext cx="10225136" cy="7293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42900" indent="-342900" defTabSz="803275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tabLst>
                    <a:tab pos="803275" algn="l"/>
                  </a:tabLs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898525" indent="-357188" defTabSz="803275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tabLst>
                    <a:tab pos="803275" algn="l"/>
                  </a:tabLs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defTabSz="803275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tabLst>
                    <a:tab pos="803275" algn="l"/>
                  </a:tabLs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defTabSz="803275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tabLst>
                    <a:tab pos="803275" algn="l"/>
                  </a:tabLs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defTabSz="803275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tabLst>
                    <a:tab pos="803275" algn="l"/>
                  </a:tabLs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defTabSz="803275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tabLst>
                    <a:tab pos="803275" algn="l"/>
                  </a:tabLs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defTabSz="803275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tabLst>
                    <a:tab pos="803275" algn="l"/>
                  </a:tabLs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defTabSz="803275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tabLst>
                    <a:tab pos="803275" algn="l"/>
                  </a:tabLs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defTabSz="803275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tabLst>
                    <a:tab pos="803275" algn="l"/>
                  </a:tabLs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lvl="1">
                  <a:spcBef>
                    <a:spcPct val="50000"/>
                  </a:spcBef>
                  <a:buClr>
                    <a:schemeClr val="hlink"/>
                  </a:buClr>
                  <a:buSzPct val="75000"/>
                  <a:buFont typeface="Arial" panose="020B0604020202020204" pitchFamily="34" charset="0"/>
                  <a:buChar char="•"/>
                </a:pPr>
                <a:r>
                  <a:rPr lang="fr-FR" altLang="fr-FR" sz="2000" i="1" dirty="0">
                    <a:latin typeface="Calibri" panose="020F0502020204030204" pitchFamily="34" charset="0"/>
                  </a:rPr>
                  <a:t>Forward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 : soit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CA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d>
                      <m:dPr>
                        <m:ctrl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d>
                          <m:dPr>
                            <m:ctrlPr>
                              <a:rPr lang="fr-CA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CA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sub>
                    </m:sSub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m:rPr>
                        <m:nor/>
                      </m:rPr>
                      <a:rPr lang="fr-FR" altLang="fr-FR" sz="2000" dirty="0" smtClean="0">
                        <a:latin typeface="Calibri" panose="020F0502020204030204" pitchFamily="34" charset="0"/>
                        <a:sym typeface="Symbol" panose="05050102010706020507" pitchFamily="18" charset="2"/>
                      </a:rPr>
                      <m:t></m:t>
                    </m:r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altLang="fr-FR" sz="2000" i="1" dirty="0">
                    <a:latin typeface="Calibri" panose="020F0502020204030204" pitchFamily="34" charset="0"/>
                    <a:sym typeface="Symbol" panose="05050102010706020507" pitchFamily="18" charset="2"/>
                  </a:rPr>
                  <a:t> </a:t>
                </a:r>
                <a:r>
                  <a:rPr lang="fr-FR" altLang="fr-FR" sz="20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l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a probabilité de toutes les observations du début jusqu’à l’instant </a:t>
                </a:r>
                <a:r>
                  <a:rPr lang="fr-FR" altLang="fr-FR" sz="2000" i="1" dirty="0">
                    <a:latin typeface="Calibri" panose="020F0502020204030204" pitchFamily="34" charset="0"/>
                  </a:rPr>
                  <a:t>t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, avec</a:t>
                </a:r>
                <a:r>
                  <a:rPr lang="fr-FR" altLang="fr-FR" sz="2000" i="1" dirty="0">
                    <a:latin typeface="Calibri" panose="020F0502020204030204" pitchFamily="34" charset="0"/>
                  </a:rPr>
                  <a:t> 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la dernière observation due à </a:t>
                </a:r>
                <a:r>
                  <a:rPr lang="fr-FR" altLang="fr-FR" sz="2000" i="1" dirty="0" err="1">
                    <a:latin typeface="Calibri" panose="020F0502020204030204" pitchFamily="34" charset="0"/>
                  </a:rPr>
                  <a:t>s</a:t>
                </a:r>
                <a:r>
                  <a:rPr lang="fr-FR" altLang="fr-FR" sz="2000" i="1" baseline="-25000" dirty="0" err="1">
                    <a:latin typeface="Calibri" panose="020F0502020204030204" pitchFamily="34" charset="0"/>
                  </a:rPr>
                  <a:t>j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 ; on a :</a:t>
                </a:r>
              </a:p>
            </p:txBody>
          </p:sp>
        </mc:Choice>
        <mc:Fallback xmlns="">
          <p:sp>
            <p:nvSpPr>
              <p:cNvPr id="26627" name="Text Box 5">
                <a:extLst>
                  <a:ext uri="{FF2B5EF4-FFF2-40B4-BE49-F238E27FC236}">
                    <a16:creationId xmlns:a16="http://schemas.microsoft.com/office/drawing/2014/main" id="{E872D9A9-F50E-40E3-AF93-EB0628D647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71464" y="2192338"/>
                <a:ext cx="10225136" cy="729367"/>
              </a:xfrm>
              <a:prstGeom prst="rect">
                <a:avLst/>
              </a:prstGeom>
              <a:blipFill>
                <a:blip r:embed="rId3"/>
                <a:stretch>
                  <a:fillRect t="-4202" b="-151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643" name="Line 16">
            <a:extLst>
              <a:ext uri="{FF2B5EF4-FFF2-40B4-BE49-F238E27FC236}">
                <a16:creationId xmlns:a16="http://schemas.microsoft.com/office/drawing/2014/main" id="{D048A98E-E651-4A71-ACA6-FC42CE5D9A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41863" y="5416426"/>
            <a:ext cx="236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6F3798D-23B8-4FC9-9667-B7B5AFE732C6}"/>
              </a:ext>
            </a:extLst>
          </p:cNvPr>
          <p:cNvGrpSpPr/>
          <p:nvPr/>
        </p:nvGrpSpPr>
        <p:grpSpPr>
          <a:xfrm>
            <a:off x="4851401" y="3212976"/>
            <a:ext cx="2163762" cy="2166938"/>
            <a:chOff x="4851401" y="3212976"/>
            <a:chExt cx="2163762" cy="2166938"/>
          </a:xfrm>
        </p:grpSpPr>
        <p:sp>
          <p:nvSpPr>
            <p:cNvPr id="26636" name="Oval 8">
              <a:extLst>
                <a:ext uri="{FF2B5EF4-FFF2-40B4-BE49-F238E27FC236}">
                  <a16:creationId xmlns:a16="http://schemas.microsoft.com/office/drawing/2014/main" id="{E99952BF-E52E-4BE5-82BC-6C1E71D18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1401" y="3212976"/>
              <a:ext cx="457200" cy="457200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 dirty="0">
                  <a:latin typeface="Calibri" panose="020F0502020204030204" pitchFamily="34" charset="0"/>
                </a:rPr>
                <a:t>s</a:t>
              </a:r>
              <a:r>
                <a:rPr lang="fr-FR" altLang="fr-FR" sz="2000" baseline="-25000" dirty="0">
                  <a:latin typeface="Calibri" panose="020F0502020204030204" pitchFamily="34" charset="0"/>
                </a:rPr>
                <a:t>1</a:t>
              </a:r>
              <a:endParaRPr lang="fr-FR" altLang="fr-FR" sz="2000" dirty="0">
                <a:latin typeface="Calibri" panose="020F0502020204030204" pitchFamily="34" charset="0"/>
              </a:endParaRPr>
            </a:p>
          </p:txBody>
        </p:sp>
        <p:sp>
          <p:nvSpPr>
            <p:cNvPr id="26637" name="Oval 9">
              <a:extLst>
                <a:ext uri="{FF2B5EF4-FFF2-40B4-BE49-F238E27FC236}">
                  <a16:creationId xmlns:a16="http://schemas.microsoft.com/office/drawing/2014/main" id="{680BFCC1-CDA3-498C-9AFF-2FCDB01A2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1401" y="3974976"/>
              <a:ext cx="457200" cy="457200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 dirty="0" err="1">
                  <a:latin typeface="Calibri" panose="020F0502020204030204" pitchFamily="34" charset="0"/>
                </a:rPr>
                <a:t>s</a:t>
              </a:r>
              <a:r>
                <a:rPr lang="fr-FR" altLang="fr-FR" sz="2000" i="1" baseline="-25000" dirty="0" err="1">
                  <a:latin typeface="Calibri" panose="020F0502020204030204" pitchFamily="34" charset="0"/>
                </a:rPr>
                <a:t>j</a:t>
              </a:r>
              <a:endParaRPr lang="fr-FR" altLang="fr-FR" sz="2000" i="1" dirty="0">
                <a:latin typeface="Calibri" panose="020F0502020204030204" pitchFamily="34" charset="0"/>
              </a:endParaRPr>
            </a:p>
          </p:txBody>
        </p:sp>
        <p:sp>
          <p:nvSpPr>
            <p:cNvPr id="26638" name="Oval 10">
              <a:extLst>
                <a:ext uri="{FF2B5EF4-FFF2-40B4-BE49-F238E27FC236}">
                  <a16:creationId xmlns:a16="http://schemas.microsoft.com/office/drawing/2014/main" id="{C4E6712B-D8DB-4144-BCCF-AF010481B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1401" y="4736976"/>
              <a:ext cx="457200" cy="457200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 dirty="0" err="1">
                  <a:latin typeface="Calibri" panose="020F0502020204030204" pitchFamily="34" charset="0"/>
                </a:rPr>
                <a:t>s</a:t>
              </a:r>
              <a:r>
                <a:rPr lang="fr-FR" altLang="fr-FR" sz="2000" i="1" baseline="-25000" dirty="0" err="1">
                  <a:latin typeface="Calibri" panose="020F0502020204030204" pitchFamily="34" charset="0"/>
                </a:rPr>
                <a:t>m</a:t>
              </a:r>
              <a:endParaRPr lang="fr-FR" altLang="fr-FR" sz="2000" i="1" dirty="0">
                <a:latin typeface="Calibri" panose="020F0502020204030204" pitchFamily="34" charset="0"/>
              </a:endParaRPr>
            </a:p>
          </p:txBody>
        </p:sp>
        <p:sp>
          <p:nvSpPr>
            <p:cNvPr id="26639" name="Oval 11">
              <a:extLst>
                <a:ext uri="{FF2B5EF4-FFF2-40B4-BE49-F238E27FC236}">
                  <a16:creationId xmlns:a16="http://schemas.microsoft.com/office/drawing/2014/main" id="{BF2FAB86-2B56-4662-B65D-039B85970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99201" y="3974976"/>
              <a:ext cx="457200" cy="457200"/>
            </a:xfrm>
            <a:prstGeom prst="ellipse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 dirty="0">
                  <a:latin typeface="Calibri" panose="020F0502020204030204" pitchFamily="34" charset="0"/>
                  <a:cs typeface="Calibri" panose="020F0502020204030204" pitchFamily="34" charset="0"/>
                </a:rPr>
                <a:t>s</a:t>
              </a:r>
              <a:r>
                <a:rPr lang="fr-FR" altLang="fr-FR" sz="2000" i="1" baseline="-25000" dirty="0">
                  <a:latin typeface="Times New Roman" panose="02020603050405020304" pitchFamily="18" charset="0"/>
                </a:rPr>
                <a:t>i</a:t>
              </a:r>
              <a:endParaRPr lang="fr-FR" altLang="fr-FR" sz="2000" i="1" dirty="0">
                <a:latin typeface="Times New Roman" panose="02020603050405020304" pitchFamily="18" charset="0"/>
              </a:endParaRPr>
            </a:p>
          </p:txBody>
        </p:sp>
        <p:sp>
          <p:nvSpPr>
            <p:cNvPr id="26640" name="Line 12">
              <a:extLst>
                <a:ext uri="{FF2B5EF4-FFF2-40B4-BE49-F238E27FC236}">
                  <a16:creationId xmlns:a16="http://schemas.microsoft.com/office/drawing/2014/main" id="{4B0CC4F0-02E6-436A-8D50-6C34D068D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8601" y="3508251"/>
              <a:ext cx="990600" cy="6953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26641" name="Line 13">
              <a:extLst>
                <a:ext uri="{FF2B5EF4-FFF2-40B4-BE49-F238E27FC236}">
                  <a16:creationId xmlns:a16="http://schemas.microsoft.com/office/drawing/2014/main" id="{65C221FB-A37B-490F-B94C-3447E79100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8601" y="4203576"/>
              <a:ext cx="990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26642" name="Line 14">
              <a:extLst>
                <a:ext uri="{FF2B5EF4-FFF2-40B4-BE49-F238E27FC236}">
                  <a16:creationId xmlns:a16="http://schemas.microsoft.com/office/drawing/2014/main" id="{196F62D8-C131-417D-AAA2-22A89C1467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7963" y="4203576"/>
              <a:ext cx="1011238" cy="6683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26644" name="Text Box 17">
              <a:extLst>
                <a:ext uri="{FF2B5EF4-FFF2-40B4-BE49-F238E27FC236}">
                  <a16:creationId xmlns:a16="http://schemas.microsoft.com/office/drawing/2014/main" id="{1558C8A8-AF38-4F35-8FEA-7C4D815AA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18126" y="4983039"/>
              <a:ext cx="1371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2000">
                  <a:latin typeface="Calibri" panose="020F0502020204030204" pitchFamily="34" charset="0"/>
                </a:rPr>
                <a:t>Forward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645" name="Text Box 18">
                  <a:extLst>
                    <a:ext uri="{FF2B5EF4-FFF2-40B4-BE49-F238E27FC236}">
                      <a16:creationId xmlns:a16="http://schemas.microsoft.com/office/drawing/2014/main" id="{34DB810F-9F22-43A2-AB2E-75D3805633B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257926" y="3324101"/>
                  <a:ext cx="528638" cy="3381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CA" sz="160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CA" sz="1600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fr-CA" sz="1600" i="1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fr-CA" sz="16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fr-CA" sz="1600" i="1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CA" sz="1600" i="1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fr-CA" sz="1600" i="1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fr-CA" sz="1600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fr-CA" sz="1600" i="1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fr-FR" altLang="fr-FR" sz="2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26645" name="Text Box 18">
                  <a:extLst>
                    <a:ext uri="{FF2B5EF4-FFF2-40B4-BE49-F238E27FC236}">
                      <a16:creationId xmlns:a16="http://schemas.microsoft.com/office/drawing/2014/main" id="{34DB810F-9F22-43A2-AB2E-75D3805633B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257926" y="3324101"/>
                  <a:ext cx="528638" cy="338138"/>
                </a:xfrm>
                <a:prstGeom prst="rect">
                  <a:avLst/>
                </a:prstGeom>
                <a:blipFill>
                  <a:blip r:embed="rId4"/>
                  <a:stretch>
                    <a:fillRect l="-31395" r="-30233" b="-8929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fr-CA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6646" name="Group 19">
              <a:extLst>
                <a:ext uri="{FF2B5EF4-FFF2-40B4-BE49-F238E27FC236}">
                  <a16:creationId xmlns:a16="http://schemas.microsoft.com/office/drawing/2014/main" id="{7731635C-95FE-41EC-AADF-9DD06ADE8F10}"/>
                </a:ext>
              </a:extLst>
            </p:cNvPr>
            <p:cNvGrpSpPr>
              <a:grpSpLocks/>
            </p:cNvGrpSpPr>
            <p:nvPr/>
          </p:nvGrpSpPr>
          <p:grpSpPr bwMode="auto">
            <a:xfrm rot="10949639">
              <a:off x="6580188" y="3393951"/>
              <a:ext cx="434975" cy="574675"/>
              <a:chOff x="3312" y="2928"/>
              <a:chExt cx="384" cy="192"/>
            </a:xfrm>
          </p:grpSpPr>
          <p:sp>
            <p:nvSpPr>
              <p:cNvPr id="26647" name="Line 20">
                <a:extLst>
                  <a:ext uri="{FF2B5EF4-FFF2-40B4-BE49-F238E27FC236}">
                    <a16:creationId xmlns:a16="http://schemas.microsoft.com/office/drawing/2014/main" id="{4624B93D-B76A-4AEC-9DE2-2F996BAF36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00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26648" name="Line 21">
                <a:extLst>
                  <a:ext uri="{FF2B5EF4-FFF2-40B4-BE49-F238E27FC236}">
                    <a16:creationId xmlns:a16="http://schemas.microsoft.com/office/drawing/2014/main" id="{D156E2CA-C5CF-4DD1-949F-F0C339712C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04" y="2976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26649" name="Line 22">
                <a:extLst>
                  <a:ext uri="{FF2B5EF4-FFF2-40B4-BE49-F238E27FC236}">
                    <a16:creationId xmlns:a16="http://schemas.microsoft.com/office/drawing/2014/main" id="{70BC68F4-888D-48CC-B1D6-CB39C63177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08" y="3024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26650" name="Line 23">
                <a:extLst>
                  <a:ext uri="{FF2B5EF4-FFF2-40B4-BE49-F238E27FC236}">
                    <a16:creationId xmlns:a16="http://schemas.microsoft.com/office/drawing/2014/main" id="{75AE0D5D-A92F-4E5E-BCEF-AFE243429E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12" y="302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26651" name="Line 24">
                <a:extLst>
                  <a:ext uri="{FF2B5EF4-FFF2-40B4-BE49-F238E27FC236}">
                    <a16:creationId xmlns:a16="http://schemas.microsoft.com/office/drawing/2014/main" id="{DB326601-3CCB-43B9-B08D-474E1C53F8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297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26652" name="Line 25">
                <a:extLst>
                  <a:ext uri="{FF2B5EF4-FFF2-40B4-BE49-F238E27FC236}">
                    <a16:creationId xmlns:a16="http://schemas.microsoft.com/office/drawing/2014/main" id="{B5EF136E-5A48-4624-93A3-AA36D0EB94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0" y="292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</p:grpSp>
      </p:grpSp>
      <p:sp>
        <p:nvSpPr>
          <p:cNvPr id="2057" name="Text Box 16">
            <a:extLst>
              <a:ext uri="{FF2B5EF4-FFF2-40B4-BE49-F238E27FC236}">
                <a16:creationId xmlns:a16="http://schemas.microsoft.com/office/drawing/2014/main" id="{6DC02F12-B3C3-4C7B-9B67-A0B713531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25" y="5949950"/>
            <a:ext cx="9290050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000" dirty="0">
                <a:latin typeface="Calibri" pitchFamily="34" charset="0"/>
                <a:cs typeface="Arial" charset="0"/>
              </a:rPr>
              <a:t>Pour </a:t>
            </a:r>
            <a:r>
              <a:rPr lang="fr-FR" sz="2000" i="1" dirty="0">
                <a:latin typeface="Calibri" pitchFamily="34" charset="0"/>
                <a:cs typeface="Arial" charset="0"/>
              </a:rPr>
              <a:t>n</a:t>
            </a:r>
            <a:r>
              <a:rPr lang="fr-FR" sz="2000" dirty="0">
                <a:latin typeface="Calibri" pitchFamily="34" charset="0"/>
                <a:cs typeface="Arial" charset="0"/>
              </a:rPr>
              <a:t> observations et </a:t>
            </a:r>
            <a:r>
              <a:rPr lang="fr-FR" sz="2000" i="1" dirty="0">
                <a:latin typeface="Calibri" pitchFamily="34" charset="0"/>
                <a:cs typeface="Arial" charset="0"/>
              </a:rPr>
              <a:t>m</a:t>
            </a:r>
            <a:r>
              <a:rPr lang="fr-FR" sz="2000" dirty="0">
                <a:latin typeface="Calibri" pitchFamily="34" charset="0"/>
                <a:cs typeface="Arial" charset="0"/>
              </a:rPr>
              <a:t> états, on a 2</a:t>
            </a:r>
            <a:r>
              <a:rPr lang="fr-FR" sz="2000" i="1" dirty="0">
                <a:latin typeface="Calibri" pitchFamily="34" charset="0"/>
                <a:cs typeface="Arial" charset="0"/>
              </a:rPr>
              <a:t>m</a:t>
            </a:r>
            <a:r>
              <a:rPr lang="fr-FR" sz="2000" baseline="30000" dirty="0">
                <a:latin typeface="Calibri" pitchFamily="34" charset="0"/>
                <a:cs typeface="Arial" charset="0"/>
              </a:rPr>
              <a:t>2</a:t>
            </a:r>
            <a:r>
              <a:rPr lang="fr-FR" sz="2000" dirty="0">
                <a:latin typeface="Calibri" pitchFamily="34" charset="0"/>
                <a:cs typeface="Arial" charset="0"/>
              </a:rPr>
              <a:t> multiplications à chaque étape </a:t>
            </a:r>
            <a:r>
              <a:rPr lang="fr-FR" sz="2000" dirty="0">
                <a:latin typeface="Calibri" pitchFamily="34" charset="0"/>
                <a:cs typeface="Arial" charset="0"/>
                <a:sym typeface="Symbol" pitchFamily="18" charset="2"/>
              </a:rPr>
              <a:t> complexité  computationnelle </a:t>
            </a:r>
            <a:r>
              <a:rPr lang="fr-FR" sz="2000" i="1" dirty="0">
                <a:latin typeface="Calibri" pitchFamily="34" charset="0"/>
                <a:cs typeface="Arial" charset="0"/>
                <a:sym typeface="Symbol" pitchFamily="18" charset="2"/>
              </a:rPr>
              <a:t>o</a:t>
            </a:r>
            <a:r>
              <a:rPr lang="fr-FR" sz="2000" dirty="0">
                <a:latin typeface="Calibri" pitchFamily="34" charset="0"/>
                <a:cs typeface="Arial" charset="0"/>
                <a:sym typeface="Symbol" pitchFamily="18" charset="2"/>
              </a:rPr>
              <a:t>(2</a:t>
            </a:r>
            <a:r>
              <a:rPr lang="fr-FR" sz="2000" i="1" dirty="0">
                <a:latin typeface="Calibri" pitchFamily="34" charset="0"/>
                <a:cs typeface="Arial" charset="0"/>
                <a:sym typeface="Symbol" pitchFamily="18" charset="2"/>
              </a:rPr>
              <a:t>m</a:t>
            </a:r>
            <a:r>
              <a:rPr lang="fr-FR" sz="2000" baseline="30000" dirty="0">
                <a:latin typeface="Calibri" pitchFamily="34" charset="0"/>
                <a:cs typeface="Arial" charset="0"/>
                <a:sym typeface="Symbol" pitchFamily="18" charset="2"/>
              </a:rPr>
              <a:t>2</a:t>
            </a:r>
            <a:r>
              <a:rPr lang="fr-FR" sz="2000" i="1" dirty="0">
                <a:latin typeface="Calibri" pitchFamily="34" charset="0"/>
                <a:cs typeface="Arial" charset="0"/>
                <a:sym typeface="Symbol" pitchFamily="18" charset="2"/>
              </a:rPr>
              <a:t>n</a:t>
            </a:r>
            <a:r>
              <a:rPr lang="fr-FR" sz="2000" dirty="0">
                <a:latin typeface="Calibri" pitchFamily="34" charset="0"/>
                <a:cs typeface="Arial" charset="0"/>
                <a:sym typeface="Symbol" pitchFamily="18" charset="2"/>
              </a:rPr>
              <a:t>) 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Arial" charset="0"/>
                <a:sym typeface="Symbol" pitchFamily="18" charset="2"/>
              </a:rPr>
              <a:t>au lieu de o(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Arial" charset="0"/>
                <a:sym typeface="Symbol" pitchFamily="18" charset="2"/>
              </a:rPr>
              <a:t>n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Arial" charset="0"/>
                <a:sym typeface="Symbol" pitchFamily="18" charset="2"/>
              </a:rPr>
              <a:t>*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Arial" charset="0"/>
                <a:sym typeface="Symbol" pitchFamily="18" charset="2"/>
              </a:rPr>
              <a:t>m</a:t>
            </a:r>
            <a:r>
              <a:rPr lang="fr-FR" sz="2000" i="1" baseline="300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Arial" charset="0"/>
                <a:sym typeface="Symbol" pitchFamily="18" charset="2"/>
              </a:rPr>
              <a:t>n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Arial" charset="0"/>
                <a:sym typeface="Symbol" pitchFamily="18" charset="2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630" name="Object 15">
                <a:extLst>
                  <a:ext uri="{FF2B5EF4-FFF2-40B4-BE49-F238E27FC236}">
                    <a16:creationId xmlns:a16="http://schemas.microsoft.com/office/drawing/2014/main" id="{9B3F9E6B-0588-4015-BEA4-E042E295F8D8}"/>
                  </a:ext>
                </a:extLst>
              </p:cNvPr>
              <p:cNvSpPr txBox="1"/>
              <p:nvPr/>
            </p:nvSpPr>
            <p:spPr bwMode="auto">
              <a:xfrm>
                <a:off x="2567608" y="3286124"/>
                <a:ext cx="1691655" cy="671513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>
                <a:noFill/>
              </a:ln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sz="1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1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1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begChr m:val="|"/>
                          <m:endChr m:val=""/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</m:d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CA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r-CA" sz="1400" dirty="0"/>
              </a:p>
            </p:txBody>
          </p:sp>
        </mc:Choice>
        <mc:Fallback xmlns="">
          <p:sp>
            <p:nvSpPr>
              <p:cNvPr id="26630" name="Object 15">
                <a:extLst>
                  <a:ext uri="{FF2B5EF4-FFF2-40B4-BE49-F238E27FC236}">
                    <a16:creationId xmlns:a16="http://schemas.microsoft.com/office/drawing/2014/main" id="{9B3F9E6B-0588-4015-BEA4-E042E295F8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67608" y="3286124"/>
                <a:ext cx="1691655" cy="67151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6" name="AutoShape 26">
            <a:extLst>
              <a:ext uri="{FF2B5EF4-FFF2-40B4-BE49-F238E27FC236}">
                <a16:creationId xmlns:a16="http://schemas.microsoft.com/office/drawing/2014/main" id="{87A785B5-E603-419B-90F5-8CBA22E11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4460875"/>
            <a:ext cx="2160587" cy="1128713"/>
          </a:xfrm>
          <a:prstGeom prst="cloudCallout">
            <a:avLst>
              <a:gd name="adj1" fmla="val 17009"/>
              <a:gd name="adj2" fmla="val -10825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fr-CA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m</a:t>
            </a:r>
            <a:r>
              <a:rPr lang="fr-CA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 états différents peuvent émettre l’observation </a:t>
            </a:r>
            <a:r>
              <a:rPr lang="fr-CA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o</a:t>
            </a:r>
            <a:r>
              <a:rPr lang="fr-CA" sz="1400" i="1" baseline="-25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t</a:t>
            </a:r>
            <a:endParaRPr lang="fr-CA" sz="1400" i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cs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632" name="Object 7">
                <a:extLst>
                  <a:ext uri="{FF2B5EF4-FFF2-40B4-BE49-F238E27FC236}">
                    <a16:creationId xmlns:a16="http://schemas.microsoft.com/office/drawing/2014/main" id="{FF4F303F-A38F-4633-AD38-A9108DB1F08D}"/>
                  </a:ext>
                </a:extLst>
              </p:cNvPr>
              <p:cNvSpPr txBox="1"/>
              <p:nvPr/>
            </p:nvSpPr>
            <p:spPr bwMode="auto">
              <a:xfrm>
                <a:off x="7391400" y="3432175"/>
                <a:ext cx="3169096" cy="1123950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>
                <a:noFill/>
              </a:ln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1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["/>
                          <m:endChr m:val="]"/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1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𝑗𝑖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CA" sz="1400" dirty="0"/>
              </a:p>
            </p:txBody>
          </p:sp>
        </mc:Choice>
        <mc:Fallback xmlns="">
          <p:sp>
            <p:nvSpPr>
              <p:cNvPr id="26632" name="Object 7">
                <a:extLst>
                  <a:ext uri="{FF2B5EF4-FFF2-40B4-BE49-F238E27FC236}">
                    <a16:creationId xmlns:a16="http://schemas.microsoft.com/office/drawing/2014/main" id="{FF4F303F-A38F-4633-AD38-A9108DB1F0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91400" y="3432175"/>
                <a:ext cx="3169096" cy="11239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633" name="AutoShape 26">
            <a:extLst>
              <a:ext uri="{FF2B5EF4-FFF2-40B4-BE49-F238E27FC236}">
                <a16:creationId xmlns:a16="http://schemas.microsoft.com/office/drawing/2014/main" id="{91F6E6E5-7CCC-45AB-9CD5-6A8EE7ADA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5" y="4725988"/>
            <a:ext cx="2952750" cy="1006475"/>
          </a:xfrm>
          <a:prstGeom prst="cloudCallout">
            <a:avLst>
              <a:gd name="adj1" fmla="val 1181"/>
              <a:gd name="adj2" fmla="val -8393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/>
              <a:t>Probabilité que </a:t>
            </a:r>
            <a:r>
              <a:rPr lang="fr-CA" altLang="fr-FR" sz="1200" i="1"/>
              <a:t>s</a:t>
            </a:r>
            <a:r>
              <a:rPr lang="fr-CA" altLang="fr-FR" sz="1200" baseline="-25000"/>
              <a:t>i</a:t>
            </a:r>
            <a:r>
              <a:rPr lang="fr-CA" altLang="fr-FR" sz="1200"/>
              <a:t> complète la sous-séquence finissant à </a:t>
            </a:r>
            <a:r>
              <a:rPr lang="fr-CA" altLang="fr-FR" sz="1200" i="1"/>
              <a:t>t</a:t>
            </a:r>
            <a:r>
              <a:rPr lang="fr-CA" altLang="fr-FR" sz="1200"/>
              <a:t> </a:t>
            </a:r>
            <a:endParaRPr lang="fr-CA" altLang="fr-FR" sz="1400"/>
          </a:p>
        </p:txBody>
      </p:sp>
      <p:sp>
        <p:nvSpPr>
          <p:cNvPr id="26634" name="Text Box 5">
            <a:extLst>
              <a:ext uri="{FF2B5EF4-FFF2-40B4-BE49-F238E27FC236}">
                <a16:creationId xmlns:a16="http://schemas.microsoft.com/office/drawing/2014/main" id="{D3A75DB7-CFA2-4FB1-BF69-AC0A621D7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3016250"/>
            <a:ext cx="2682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363" indent="-180975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>
              <a:spcBef>
                <a:spcPct val="5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FR" altLang="fr-FR" sz="2000">
                <a:latin typeface="Calibri" panose="020F0502020204030204" pitchFamily="34" charset="0"/>
              </a:rPr>
              <a:t>Par induction :                        </a:t>
            </a:r>
          </a:p>
        </p:txBody>
      </p:sp>
      <p:sp>
        <p:nvSpPr>
          <p:cNvPr id="30" name="Rectangle 2">
            <a:extLst>
              <a:ext uri="{FF2B5EF4-FFF2-40B4-BE49-F238E27FC236}">
                <a16:creationId xmlns:a16="http://schemas.microsoft.com/office/drawing/2014/main" id="{DC93701C-6E22-46D0-B51C-D712FFEB4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425157"/>
            <a:ext cx="96853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fr-FR" sz="3600" dirty="0">
                <a:solidFill>
                  <a:srgbClr val="00B05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L’algorithme </a:t>
            </a:r>
            <a:r>
              <a:rPr lang="fr-FR" sz="3600" dirty="0" err="1">
                <a:solidFill>
                  <a:srgbClr val="00B05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forward-backward</a:t>
            </a:r>
            <a:endParaRPr lang="fr-FR" sz="3600" dirty="0">
              <a:solidFill>
                <a:srgbClr val="00B05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2" name="Text Box 31">
            <a:extLst>
              <a:ext uri="{FF2B5EF4-FFF2-40B4-BE49-F238E27FC236}">
                <a16:creationId xmlns:a16="http://schemas.microsoft.com/office/drawing/2014/main" id="{1B1F92FD-793D-4B1E-3BD0-4848E23F7DF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914204" y="3709100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en-US" alt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Box 31">
            <a:extLst>
              <a:ext uri="{FF2B5EF4-FFF2-40B4-BE49-F238E27FC236}">
                <a16:creationId xmlns:a16="http://schemas.microsoft.com/office/drawing/2014/main" id="{34CA0E08-5FB5-4F21-136D-316B96DB6CE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914203" y="4472658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en-US" alt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674" name="Text Box 3">
                <a:extLst>
                  <a:ext uri="{FF2B5EF4-FFF2-40B4-BE49-F238E27FC236}">
                    <a16:creationId xmlns:a16="http://schemas.microsoft.com/office/drawing/2014/main" id="{FDE14805-FA9F-45C9-9618-F87D7CB1D2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2663" y="1509713"/>
                <a:ext cx="10293350" cy="7293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9263" indent="-449263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ts val="0"/>
                  </a:spcBef>
                  <a:spcAft>
                    <a:spcPts val="600"/>
                  </a:spcAft>
                  <a:buClr>
                    <a:srgbClr val="A50021"/>
                  </a:buClr>
                </a:pPr>
                <a:r>
                  <a:rPr lang="fr-FR" altLang="fr-FR" sz="2000" i="1" dirty="0">
                    <a:latin typeface="Calibri" panose="020F0502020204030204" pitchFamily="34" charset="0"/>
                  </a:rPr>
                  <a:t>Backward 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: soit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CA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d>
                      <m:dPr>
                        <m:ctrl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</m:sub>
                    </m:sSub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d>
                          <m:dPr>
                            <m:ctrlPr>
                              <a:rPr lang="fr-CA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CA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sub>
                    </m:sSub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fr-CA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nor/>
                      </m:rPr>
                      <a:rPr lang="fr-CA" sz="20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fr-FR" altLang="fr-FR" sz="2000" dirty="0" smtClean="0">
                        <a:latin typeface="Calibri" panose="020F0502020204030204" pitchFamily="34" charset="0"/>
                        <a:sym typeface="Symbol" panose="05050102010706020507" pitchFamily="18" charset="2"/>
                      </a:rPr>
                      <m:t></m:t>
                    </m:r>
                    <m:r>
                      <a:rPr lang="fr-CA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altLang="fr-FR" sz="2000" i="1" dirty="0">
                    <a:latin typeface="Calibri" panose="020F0502020204030204" pitchFamily="34" charset="0"/>
                  </a:rPr>
                  <a:t> 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la probabilité d’observer </a:t>
                </a:r>
                <a:r>
                  <a:rPr lang="fr-FR" altLang="fr-FR" sz="2000" i="1" dirty="0">
                    <a:latin typeface="Calibri" panose="020F0502020204030204" pitchFamily="34" charset="0"/>
                  </a:rPr>
                  <a:t>O 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à partir de l’instant </a:t>
                </a:r>
                <a:r>
                  <a:rPr lang="fr-FR" altLang="fr-FR" sz="2000" i="1" dirty="0">
                    <a:latin typeface="Calibri" panose="020F0502020204030204" pitchFamily="34" charset="0"/>
                  </a:rPr>
                  <a:t>t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, avec</a:t>
                </a:r>
                <a:r>
                  <a:rPr lang="fr-FR" altLang="fr-FR" sz="2000" i="1" dirty="0">
                    <a:latin typeface="Calibri" panose="020F0502020204030204" pitchFamily="34" charset="0"/>
                  </a:rPr>
                  <a:t> 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l’observation </a:t>
                </a:r>
                <a:r>
                  <a:rPr lang="fr-FR" altLang="fr-FR" sz="2000" i="1" dirty="0" err="1">
                    <a:latin typeface="Calibri" panose="020F0502020204030204" pitchFamily="34" charset="0"/>
                  </a:rPr>
                  <a:t>o</a:t>
                </a:r>
                <a:r>
                  <a:rPr lang="fr-FR" altLang="fr-FR" sz="2000" i="1" baseline="-25000" dirty="0" err="1">
                    <a:latin typeface="Calibri" panose="020F0502020204030204" pitchFamily="34" charset="0"/>
                  </a:rPr>
                  <a:t>t</a:t>
                </a:r>
                <a:r>
                  <a:rPr lang="fr-FR" altLang="fr-FR" sz="2000" i="1" dirty="0">
                    <a:latin typeface="Calibri" panose="020F0502020204030204" pitchFamily="34" charset="0"/>
                  </a:rPr>
                  <a:t> 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due à </a:t>
                </a:r>
                <a:r>
                  <a:rPr lang="fr-FR" altLang="fr-FR" sz="2000" i="1" dirty="0">
                    <a:latin typeface="Calibri" panose="020F0502020204030204" pitchFamily="34" charset="0"/>
                  </a:rPr>
                  <a:t>s</a:t>
                </a:r>
                <a:r>
                  <a:rPr lang="fr-FR" altLang="fr-FR" sz="2000" i="1" baseline="-25000" dirty="0">
                    <a:latin typeface="Calibri" panose="020F0502020204030204" pitchFamily="34" charset="0"/>
                  </a:rPr>
                  <a:t>i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 ; on a : :</a:t>
                </a:r>
              </a:p>
            </p:txBody>
          </p:sp>
        </mc:Choice>
        <mc:Fallback xmlns="">
          <p:sp>
            <p:nvSpPr>
              <p:cNvPr id="28674" name="Text Box 3">
                <a:extLst>
                  <a:ext uri="{FF2B5EF4-FFF2-40B4-BE49-F238E27FC236}">
                    <a16:creationId xmlns:a16="http://schemas.microsoft.com/office/drawing/2014/main" id="{FDE14805-FA9F-45C9-9618-F87D7CB1D2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82663" y="1509713"/>
                <a:ext cx="10293350" cy="729367"/>
              </a:xfrm>
              <a:prstGeom prst="rect">
                <a:avLst/>
              </a:prstGeom>
              <a:blipFill>
                <a:blip r:embed="rId3"/>
                <a:stretch>
                  <a:fillRect l="-178" t="-4202" r="-1125" b="-1428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675" name="Object 13">
                <a:extLst>
                  <a:ext uri="{FF2B5EF4-FFF2-40B4-BE49-F238E27FC236}">
                    <a16:creationId xmlns:a16="http://schemas.microsoft.com/office/drawing/2014/main" id="{1C51BDF2-E976-4D7C-9C68-E9D15099FB28}"/>
                  </a:ext>
                </a:extLst>
              </p:cNvPr>
              <p:cNvSpPr txBox="1"/>
              <p:nvPr/>
            </p:nvSpPr>
            <p:spPr bwMode="auto">
              <a:xfrm>
                <a:off x="2124075" y="2545467"/>
                <a:ext cx="2316163" cy="675571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>
                <a:noFill/>
              </a:ln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sz="1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1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1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begChr m:val="|"/>
                          <m:endChr m:val=""/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</m:d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CA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fr-CA" sz="1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fr-CA" sz="1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e>
                            <m:sub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r-CA" sz="1400" dirty="0"/>
              </a:p>
            </p:txBody>
          </p:sp>
        </mc:Choice>
        <mc:Fallback xmlns="">
          <p:sp>
            <p:nvSpPr>
              <p:cNvPr id="28675" name="Object 13">
                <a:extLst>
                  <a:ext uri="{FF2B5EF4-FFF2-40B4-BE49-F238E27FC236}">
                    <a16:creationId xmlns:a16="http://schemas.microsoft.com/office/drawing/2014/main" id="{1C51BDF2-E976-4D7C-9C68-E9D15099FB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24075" y="2545467"/>
                <a:ext cx="2316163" cy="6755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79" name="Text Box 16">
            <a:extLst>
              <a:ext uri="{FF2B5EF4-FFF2-40B4-BE49-F238E27FC236}">
                <a16:creationId xmlns:a16="http://schemas.microsoft.com/office/drawing/2014/main" id="{0A6BC307-2AC1-48A0-B291-4E49BB59E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895975"/>
            <a:ext cx="9383713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fr-FR" sz="2000" dirty="0">
                <a:latin typeface="Calibri" pitchFamily="34" charset="0"/>
                <a:cs typeface="Arial" charset="0"/>
              </a:rPr>
              <a:t>Pour </a:t>
            </a:r>
            <a:r>
              <a:rPr lang="fr-FR" sz="2000" i="1" dirty="0">
                <a:latin typeface="Calibri" pitchFamily="34" charset="0"/>
                <a:cs typeface="Arial" charset="0"/>
              </a:rPr>
              <a:t>m</a:t>
            </a:r>
            <a:r>
              <a:rPr lang="fr-FR" sz="2000" dirty="0">
                <a:latin typeface="Calibri" pitchFamily="34" charset="0"/>
                <a:cs typeface="Arial" charset="0"/>
              </a:rPr>
              <a:t> état et </a:t>
            </a:r>
            <a:r>
              <a:rPr lang="fr-FR" sz="2000" i="1" dirty="0">
                <a:latin typeface="Calibri" pitchFamily="34" charset="0"/>
                <a:cs typeface="Arial" charset="0"/>
              </a:rPr>
              <a:t>n</a:t>
            </a:r>
            <a:r>
              <a:rPr lang="fr-FR" sz="2000" dirty="0">
                <a:latin typeface="Calibri" pitchFamily="34" charset="0"/>
                <a:cs typeface="Arial" charset="0"/>
              </a:rPr>
              <a:t> observations, on a 2</a:t>
            </a:r>
            <a:r>
              <a:rPr lang="fr-FR" sz="2000" i="1" dirty="0">
                <a:latin typeface="Calibri" pitchFamily="34" charset="0"/>
                <a:cs typeface="Arial" charset="0"/>
              </a:rPr>
              <a:t>m</a:t>
            </a:r>
            <a:r>
              <a:rPr lang="fr-FR" sz="2000" baseline="30000" dirty="0">
                <a:latin typeface="Calibri" pitchFamily="34" charset="0"/>
                <a:cs typeface="Arial" charset="0"/>
              </a:rPr>
              <a:t>2</a:t>
            </a:r>
            <a:r>
              <a:rPr lang="fr-FR" sz="2000" dirty="0">
                <a:latin typeface="Calibri" pitchFamily="34" charset="0"/>
                <a:cs typeface="Arial" charset="0"/>
              </a:rPr>
              <a:t> multiplications à chaque étape  </a:t>
            </a:r>
            <a:r>
              <a:rPr lang="fr-FR" sz="2000" dirty="0">
                <a:latin typeface="Calibri" pitchFamily="34" charset="0"/>
                <a:cs typeface="Arial" charset="0"/>
                <a:sym typeface="Symbol" pitchFamily="18" charset="2"/>
              </a:rPr>
              <a:t> complexité </a:t>
            </a:r>
            <a:r>
              <a:rPr lang="fr-FR" sz="2000" i="1" dirty="0">
                <a:latin typeface="Calibri" pitchFamily="34" charset="0"/>
                <a:cs typeface="Arial" charset="0"/>
                <a:sym typeface="Symbol" pitchFamily="18" charset="2"/>
              </a:rPr>
              <a:t>o</a:t>
            </a:r>
            <a:r>
              <a:rPr lang="fr-FR" sz="2000" dirty="0">
                <a:latin typeface="Calibri" pitchFamily="34" charset="0"/>
                <a:cs typeface="Arial" charset="0"/>
                <a:sym typeface="Symbol" pitchFamily="18" charset="2"/>
              </a:rPr>
              <a:t>(2</a:t>
            </a:r>
            <a:r>
              <a:rPr lang="fr-FR" sz="2000" i="1" dirty="0">
                <a:latin typeface="Calibri" pitchFamily="34" charset="0"/>
                <a:cs typeface="Arial" charset="0"/>
                <a:sym typeface="Symbol" pitchFamily="18" charset="2"/>
              </a:rPr>
              <a:t>m</a:t>
            </a:r>
            <a:r>
              <a:rPr lang="fr-FR" sz="2000" baseline="30000" dirty="0">
                <a:latin typeface="Calibri" pitchFamily="34" charset="0"/>
                <a:cs typeface="Arial" charset="0"/>
                <a:sym typeface="Symbol" pitchFamily="18" charset="2"/>
              </a:rPr>
              <a:t>2</a:t>
            </a:r>
            <a:r>
              <a:rPr lang="fr-FR" sz="2000" i="1" dirty="0">
                <a:latin typeface="Calibri" pitchFamily="34" charset="0"/>
                <a:cs typeface="Arial" charset="0"/>
                <a:sym typeface="Symbol" pitchFamily="18" charset="2"/>
              </a:rPr>
              <a:t>n</a:t>
            </a:r>
            <a:r>
              <a:rPr lang="fr-FR" sz="2000" dirty="0">
                <a:latin typeface="Calibri" pitchFamily="34" charset="0"/>
                <a:cs typeface="Arial" charset="0"/>
                <a:sym typeface="Symbol" pitchFamily="18" charset="2"/>
              </a:rPr>
              <a:t>) en temps, </a:t>
            </a:r>
            <a:r>
              <a:rPr lang="fr-FR" sz="2000" i="1" dirty="0">
                <a:latin typeface="Calibri" pitchFamily="34" charset="0"/>
                <a:cs typeface="Arial" charset="0"/>
                <a:sym typeface="Symbol" pitchFamily="18" charset="2"/>
              </a:rPr>
              <a:t>o</a:t>
            </a:r>
            <a:r>
              <a:rPr lang="fr-FR" sz="2000" dirty="0">
                <a:latin typeface="Calibri" pitchFamily="34" charset="0"/>
                <a:cs typeface="Arial" charset="0"/>
                <a:sym typeface="Symbol" pitchFamily="18" charset="2"/>
              </a:rPr>
              <a:t>(</a:t>
            </a:r>
            <a:r>
              <a:rPr lang="fr-FR" sz="2000" i="1" dirty="0">
                <a:latin typeface="Calibri" pitchFamily="34" charset="0"/>
                <a:cs typeface="Arial" charset="0"/>
                <a:sym typeface="Symbol" pitchFamily="18" charset="2"/>
              </a:rPr>
              <a:t>m</a:t>
            </a:r>
            <a:r>
              <a:rPr lang="fr-FR" sz="2000" dirty="0">
                <a:latin typeface="Calibri" pitchFamily="34" charset="0"/>
                <a:cs typeface="Arial" charset="0"/>
                <a:sym typeface="Symbol" pitchFamily="18" charset="2"/>
              </a:rPr>
              <a:t>) en espace  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Arial" charset="0"/>
                <a:sym typeface="Symbol" pitchFamily="18" charset="2"/>
              </a:rPr>
              <a:t>(idem pour l ’algorithme </a:t>
            </a:r>
            <a:r>
              <a:rPr lang="fr-FR" sz="2000" i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Arial" charset="0"/>
                <a:sym typeface="Symbol" pitchFamily="18" charset="2"/>
              </a:rPr>
              <a:t>forward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Arial" charset="0"/>
                <a:sym typeface="Symbol" pitchFamily="18" charset="2"/>
              </a:rPr>
              <a:t>)</a:t>
            </a:r>
            <a:endParaRPr lang="fr-FR" sz="2000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Arial" charset="0"/>
              <a:sym typeface="Symbol" pitchFamily="18" charset="2"/>
            </a:endParaRPr>
          </a:p>
        </p:txBody>
      </p:sp>
      <p:sp>
        <p:nvSpPr>
          <p:cNvPr id="28684" name="Oval 6">
            <a:extLst>
              <a:ext uri="{FF2B5EF4-FFF2-40B4-BE49-F238E27FC236}">
                <a16:creationId xmlns:a16="http://schemas.microsoft.com/office/drawing/2014/main" id="{68E84EDF-AE5B-455F-A3E3-D0FC388AC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2" y="2563724"/>
            <a:ext cx="457200" cy="457200"/>
          </a:xfrm>
          <a:prstGeom prst="ellipse">
            <a:avLst/>
          </a:prstGeom>
          <a:solidFill>
            <a:srgbClr val="99CC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>
                <a:latin typeface="Times New Roman" panose="02020603050405020304" pitchFamily="18" charset="0"/>
              </a:rPr>
              <a:t>s</a:t>
            </a:r>
            <a:r>
              <a:rPr lang="fr-FR" altLang="fr-FR" sz="2000" baseline="-25000">
                <a:latin typeface="Times New Roman" panose="02020603050405020304" pitchFamily="18" charset="0"/>
              </a:rPr>
              <a:t>1</a:t>
            </a:r>
            <a:endParaRPr lang="fr-FR" altLang="fr-FR" sz="2000">
              <a:latin typeface="Times New Roman" panose="02020603050405020304" pitchFamily="18" charset="0"/>
            </a:endParaRPr>
          </a:p>
        </p:txBody>
      </p:sp>
      <p:sp>
        <p:nvSpPr>
          <p:cNvPr id="28685" name="Oval 7">
            <a:extLst>
              <a:ext uri="{FF2B5EF4-FFF2-40B4-BE49-F238E27FC236}">
                <a16:creationId xmlns:a16="http://schemas.microsoft.com/office/drawing/2014/main" id="{650172F0-EEDF-4F8C-9B31-87B05C1F2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5012" y="3401924"/>
            <a:ext cx="457200" cy="457200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fr-FR" altLang="fr-FR" sz="2000" i="1" baseline="-25000" dirty="0">
                <a:latin typeface="Times New Roman" panose="02020603050405020304" pitchFamily="18" charset="0"/>
              </a:rPr>
              <a:t>i</a:t>
            </a:r>
            <a:endParaRPr lang="fr-FR" altLang="fr-FR" sz="2000" i="1" dirty="0">
              <a:latin typeface="Times New Roman" panose="02020603050405020304" pitchFamily="18" charset="0"/>
            </a:endParaRPr>
          </a:p>
        </p:txBody>
      </p:sp>
      <p:sp>
        <p:nvSpPr>
          <p:cNvPr id="28686" name="Oval 8">
            <a:extLst>
              <a:ext uri="{FF2B5EF4-FFF2-40B4-BE49-F238E27FC236}">
                <a16:creationId xmlns:a16="http://schemas.microsoft.com/office/drawing/2014/main" id="{7618505F-D057-496A-A4A9-1832D4D74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2" y="4163924"/>
            <a:ext cx="457200" cy="457200"/>
          </a:xfrm>
          <a:prstGeom prst="ellipse">
            <a:avLst/>
          </a:prstGeom>
          <a:solidFill>
            <a:srgbClr val="99CC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>
                <a:latin typeface="Times New Roman" panose="02020603050405020304" pitchFamily="18" charset="0"/>
              </a:rPr>
              <a:t>s</a:t>
            </a:r>
            <a:r>
              <a:rPr lang="fr-FR" altLang="fr-FR" sz="2000" i="1" baseline="-25000">
                <a:latin typeface="Times New Roman" panose="02020603050405020304" pitchFamily="18" charset="0"/>
              </a:rPr>
              <a:t>m</a:t>
            </a:r>
            <a:endParaRPr lang="fr-FR" altLang="fr-FR" sz="2000" i="1">
              <a:latin typeface="Times New Roman" panose="02020603050405020304" pitchFamily="18" charset="0"/>
            </a:endParaRPr>
          </a:p>
        </p:txBody>
      </p:sp>
      <p:sp>
        <p:nvSpPr>
          <p:cNvPr id="28687" name="Oval 9">
            <a:extLst>
              <a:ext uri="{FF2B5EF4-FFF2-40B4-BE49-F238E27FC236}">
                <a16:creationId xmlns:a16="http://schemas.microsoft.com/office/drawing/2014/main" id="{C7D79C36-6C4D-4A91-9812-BABE34F39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2" y="3325724"/>
            <a:ext cx="457200" cy="457200"/>
          </a:xfrm>
          <a:prstGeom prst="ellipse">
            <a:avLst/>
          </a:prstGeom>
          <a:solidFill>
            <a:srgbClr val="99CC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>
                <a:latin typeface="Times New Roman" panose="02020603050405020304" pitchFamily="18" charset="0"/>
              </a:rPr>
              <a:t>s</a:t>
            </a:r>
            <a:r>
              <a:rPr lang="fr-FR" altLang="fr-FR" sz="2000" i="1" baseline="-25000">
                <a:latin typeface="Times New Roman" panose="02020603050405020304" pitchFamily="18" charset="0"/>
              </a:rPr>
              <a:t>j</a:t>
            </a:r>
            <a:endParaRPr lang="fr-FR" altLang="fr-FR" sz="2000" i="1">
              <a:latin typeface="Times New Roman" panose="02020603050405020304" pitchFamily="18" charset="0"/>
            </a:endParaRPr>
          </a:p>
        </p:txBody>
      </p:sp>
      <p:sp>
        <p:nvSpPr>
          <p:cNvPr id="28688" name="Line 10">
            <a:extLst>
              <a:ext uri="{FF2B5EF4-FFF2-40B4-BE49-F238E27FC236}">
                <a16:creationId xmlns:a16="http://schemas.microsoft.com/office/drawing/2014/main" id="{5425E589-35DC-4DE4-986E-190532F484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84750" y="2944724"/>
            <a:ext cx="1008062" cy="56850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28689" name="Line 11">
            <a:extLst>
              <a:ext uri="{FF2B5EF4-FFF2-40B4-BE49-F238E27FC236}">
                <a16:creationId xmlns:a16="http://schemas.microsoft.com/office/drawing/2014/main" id="{AC0C0486-34BB-4A22-B722-0668BEB42E2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02212" y="3554324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28690" name="Line 12">
            <a:extLst>
              <a:ext uri="{FF2B5EF4-FFF2-40B4-BE49-F238E27FC236}">
                <a16:creationId xmlns:a16="http://schemas.microsoft.com/office/drawing/2014/main" id="{09AAC1BE-2F4C-4EFF-BB2C-C0BE3352B29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02212" y="3595424"/>
            <a:ext cx="990600" cy="644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28691" name="Line 14">
            <a:extLst>
              <a:ext uri="{FF2B5EF4-FFF2-40B4-BE49-F238E27FC236}">
                <a16:creationId xmlns:a16="http://schemas.microsoft.com/office/drawing/2014/main" id="{CCEDB0BD-29B9-4339-AA0D-0BBD0CD787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97424" y="5286287"/>
            <a:ext cx="236219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28692" name="Text Box 15">
            <a:extLst>
              <a:ext uri="{FF2B5EF4-FFF2-40B4-BE49-F238E27FC236}">
                <a16:creationId xmlns:a16="http://schemas.microsoft.com/office/drawing/2014/main" id="{A5C15030-49DF-41BB-BEB6-B1F59FFA7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7012" y="5286375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dirty="0" err="1">
                <a:latin typeface="Calibri" panose="020F0502020204030204" pitchFamily="34" charset="0"/>
              </a:rPr>
              <a:t>Backward</a:t>
            </a:r>
            <a:endParaRPr lang="fr-FR" altLang="fr-FR" sz="2000" dirty="0">
              <a:latin typeface="Calibri" panose="020F0502020204030204" pitchFamily="34" charset="0"/>
            </a:endParaRPr>
          </a:p>
        </p:txBody>
      </p:sp>
      <p:sp>
        <p:nvSpPr>
          <p:cNvPr id="28694" name="Line 19">
            <a:extLst>
              <a:ext uri="{FF2B5EF4-FFF2-40B4-BE49-F238E27FC236}">
                <a16:creationId xmlns:a16="http://schemas.microsoft.com/office/drawing/2014/main" id="{9994FE0C-EA85-44A0-B6CD-E73D0AB544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83336" y="2551024"/>
            <a:ext cx="358775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28695" name="Line 20">
            <a:extLst>
              <a:ext uri="{FF2B5EF4-FFF2-40B4-BE49-F238E27FC236}">
                <a16:creationId xmlns:a16="http://schemas.microsoft.com/office/drawing/2014/main" id="{A39BF35E-3BEC-4CA9-BFFC-8923CDDA2C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3336" y="4494124"/>
            <a:ext cx="358775" cy="28892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28696" name="Line 21">
            <a:extLst>
              <a:ext uri="{FF2B5EF4-FFF2-40B4-BE49-F238E27FC236}">
                <a16:creationId xmlns:a16="http://schemas.microsoft.com/office/drawing/2014/main" id="{7C8009B6-98EB-43EE-9078-90629FAA855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3336" y="3559087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697" name="Text Box 22">
                <a:extLst>
                  <a:ext uri="{FF2B5EF4-FFF2-40B4-BE49-F238E27FC236}">
                    <a16:creationId xmlns:a16="http://schemas.microsoft.com/office/drawing/2014/main" id="{F5051997-5851-4A95-BB3B-4EC949217D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71242" y="2565400"/>
                <a:ext cx="1008062" cy="338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160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6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fr-CA" sz="16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CA" sz="1600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CA" sz="16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6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fr-CA" sz="16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fr-CA" sz="16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fr-CA" sz="1600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altLang="fr-FR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697" name="Text Box 22">
                <a:extLst>
                  <a:ext uri="{FF2B5EF4-FFF2-40B4-BE49-F238E27FC236}">
                    <a16:creationId xmlns:a16="http://schemas.microsoft.com/office/drawing/2014/main" id="{F5051997-5851-4A95-BB3B-4EC949217D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71242" y="2565400"/>
                <a:ext cx="1008062" cy="338138"/>
              </a:xfrm>
              <a:prstGeom prst="rect">
                <a:avLst/>
              </a:prstGeom>
              <a:blipFill>
                <a:blip r:embed="rId5"/>
                <a:stretch>
                  <a:fillRect b="-1090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698" name="Group 23">
            <a:extLst>
              <a:ext uri="{FF2B5EF4-FFF2-40B4-BE49-F238E27FC236}">
                <a16:creationId xmlns:a16="http://schemas.microsoft.com/office/drawing/2014/main" id="{38B2FCE1-1BF7-4FE1-BE16-55274A0B043F}"/>
              </a:ext>
            </a:extLst>
          </p:cNvPr>
          <p:cNvGrpSpPr>
            <a:grpSpLocks/>
          </p:cNvGrpSpPr>
          <p:nvPr/>
        </p:nvGrpSpPr>
        <p:grpSpPr bwMode="auto">
          <a:xfrm rot="11913696" flipH="1">
            <a:off x="5523647" y="2445501"/>
            <a:ext cx="429257" cy="251063"/>
            <a:chOff x="3347" y="2976"/>
            <a:chExt cx="253" cy="206"/>
          </a:xfrm>
        </p:grpSpPr>
        <p:sp>
          <p:nvSpPr>
            <p:cNvPr id="28718" name="Line 25">
              <a:extLst>
                <a:ext uri="{FF2B5EF4-FFF2-40B4-BE49-F238E27FC236}">
                  <a16:creationId xmlns:a16="http://schemas.microsoft.com/office/drawing/2014/main" id="{AFABA7E4-D76F-4113-B6AA-C308B3C5C0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04" y="2976"/>
              <a:ext cx="96" cy="48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28719" name="Line 26">
              <a:extLst>
                <a:ext uri="{FF2B5EF4-FFF2-40B4-BE49-F238E27FC236}">
                  <a16:creationId xmlns:a16="http://schemas.microsoft.com/office/drawing/2014/main" id="{949E2606-9A86-4803-9247-0884E4D719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3024"/>
              <a:ext cx="96" cy="48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28720" name="Line 27">
              <a:extLst>
                <a:ext uri="{FF2B5EF4-FFF2-40B4-BE49-F238E27FC236}">
                  <a16:creationId xmlns:a16="http://schemas.microsoft.com/office/drawing/2014/main" id="{32CE3934-2908-4A41-9776-3F53B59FB6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47" y="3020"/>
              <a:ext cx="60" cy="162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28721" name="Line 28">
              <a:extLst>
                <a:ext uri="{FF2B5EF4-FFF2-40B4-BE49-F238E27FC236}">
                  <a16:creationId xmlns:a16="http://schemas.microsoft.com/office/drawing/2014/main" id="{971BD4A7-0917-4D69-B715-30E0FC1A59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976"/>
              <a:ext cx="0" cy="96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</p:grpSp>
      <p:grpSp>
        <p:nvGrpSpPr>
          <p:cNvPr id="28702" name="Group 47">
            <a:extLst>
              <a:ext uri="{FF2B5EF4-FFF2-40B4-BE49-F238E27FC236}">
                <a16:creationId xmlns:a16="http://schemas.microsoft.com/office/drawing/2014/main" id="{BB9A6BDA-6AAE-42D1-8279-1CD4F393BFAB}"/>
              </a:ext>
            </a:extLst>
          </p:cNvPr>
          <p:cNvGrpSpPr>
            <a:grpSpLocks/>
          </p:cNvGrpSpPr>
          <p:nvPr/>
        </p:nvGrpSpPr>
        <p:grpSpPr bwMode="auto">
          <a:xfrm rot="927505" flipH="1">
            <a:off x="6032314" y="4671839"/>
            <a:ext cx="404080" cy="430267"/>
            <a:chOff x="3312" y="2928"/>
            <a:chExt cx="288" cy="192"/>
          </a:xfrm>
        </p:grpSpPr>
        <p:sp>
          <p:nvSpPr>
            <p:cNvPr id="28707" name="Line 49">
              <a:extLst>
                <a:ext uri="{FF2B5EF4-FFF2-40B4-BE49-F238E27FC236}">
                  <a16:creationId xmlns:a16="http://schemas.microsoft.com/office/drawing/2014/main" id="{E8AFAA3C-80C6-4404-B8B4-DCC675E437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04" y="2976"/>
              <a:ext cx="96" cy="48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28708" name="Line 50">
              <a:extLst>
                <a:ext uri="{FF2B5EF4-FFF2-40B4-BE49-F238E27FC236}">
                  <a16:creationId xmlns:a16="http://schemas.microsoft.com/office/drawing/2014/main" id="{3038A865-D5A5-4A31-A1C0-CE3BA8C2F7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3024"/>
              <a:ext cx="96" cy="48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28709" name="Line 51">
              <a:extLst>
                <a:ext uri="{FF2B5EF4-FFF2-40B4-BE49-F238E27FC236}">
                  <a16:creationId xmlns:a16="http://schemas.microsoft.com/office/drawing/2014/main" id="{29925106-830A-4353-AB8D-49890C69AB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28710" name="Line 52">
              <a:extLst>
                <a:ext uri="{FF2B5EF4-FFF2-40B4-BE49-F238E27FC236}">
                  <a16:creationId xmlns:a16="http://schemas.microsoft.com/office/drawing/2014/main" id="{4375104B-DFB8-4E7E-82CF-B27E39746F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976"/>
              <a:ext cx="0" cy="96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28711" name="Line 53">
              <a:extLst>
                <a:ext uri="{FF2B5EF4-FFF2-40B4-BE49-F238E27FC236}">
                  <a16:creationId xmlns:a16="http://schemas.microsoft.com/office/drawing/2014/main" id="{7BA69FF5-EC8F-43A6-AF0E-C8A33C0BB8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928"/>
              <a:ext cx="0" cy="96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704" name="Text Box 55">
                <a:extLst>
                  <a:ext uri="{FF2B5EF4-FFF2-40B4-BE49-F238E27FC236}">
                    <a16:creationId xmlns:a16="http://schemas.microsoft.com/office/drawing/2014/main" id="{01921A4D-1BA6-405B-A62B-EA119BF480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7649" y="2262099"/>
                <a:ext cx="1079500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0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CA" sz="1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1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fr-CA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fr-CA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d>
                      <m:dPr>
                        <m:ctrlPr>
                          <a:rPr lang="fr-CA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CA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fr-FR" altLang="fr-FR" sz="20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704" name="Text Box 55">
                <a:extLst>
                  <a:ext uri="{FF2B5EF4-FFF2-40B4-BE49-F238E27FC236}">
                    <a16:creationId xmlns:a16="http://schemas.microsoft.com/office/drawing/2014/main" id="{01921A4D-1BA6-405B-A62B-EA119BF480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97649" y="2262099"/>
                <a:ext cx="1079500" cy="400050"/>
              </a:xfrm>
              <a:prstGeom prst="rect">
                <a:avLst/>
              </a:prstGeom>
              <a:blipFill>
                <a:blip r:embed="rId6"/>
                <a:stretch>
                  <a:fillRect b="-454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 Box 22">
                <a:extLst>
                  <a:ext uri="{FF2B5EF4-FFF2-40B4-BE49-F238E27FC236}">
                    <a16:creationId xmlns:a16="http://schemas.microsoft.com/office/drawing/2014/main" id="{5142AABB-0FBF-4BDB-A95A-A04213AE5E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3285" y="4783843"/>
                <a:ext cx="1008062" cy="338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160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6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fr-CA" sz="16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fr-CA" sz="1600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CA" sz="16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6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fr-CA" sz="16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fr-CA" sz="16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fr-CA" sz="1600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altLang="fr-FR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5" name="Text Box 22">
                <a:extLst>
                  <a:ext uri="{FF2B5EF4-FFF2-40B4-BE49-F238E27FC236}">
                    <a16:creationId xmlns:a16="http://schemas.microsoft.com/office/drawing/2014/main" id="{5142AABB-0FBF-4BDB-A95A-A04213AE5E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3285" y="4783843"/>
                <a:ext cx="1008062" cy="338138"/>
              </a:xfrm>
              <a:prstGeom prst="rect">
                <a:avLst/>
              </a:prstGeom>
              <a:blipFill>
                <a:blip r:embed="rId7"/>
                <a:stretch>
                  <a:fillRect b="-1090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 Box 55">
                <a:extLst>
                  <a:ext uri="{FF2B5EF4-FFF2-40B4-BE49-F238E27FC236}">
                    <a16:creationId xmlns:a16="http://schemas.microsoft.com/office/drawing/2014/main" id="{E3E863E2-6DB8-45B5-B52C-B5D12DEE81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61136" y="3320962"/>
                <a:ext cx="1079500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0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CA" sz="1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1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fr-CA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fr-CA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d>
                      <m:dPr>
                        <m:ctrlPr>
                          <a:rPr lang="fr-CA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CA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</m:oMath>
                </a14:m>
                <a:endParaRPr lang="fr-FR" altLang="fr-FR" sz="20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6" name="Text Box 55">
                <a:extLst>
                  <a:ext uri="{FF2B5EF4-FFF2-40B4-BE49-F238E27FC236}">
                    <a16:creationId xmlns:a16="http://schemas.microsoft.com/office/drawing/2014/main" id="{E3E863E2-6DB8-45B5-B52C-B5D12DEE81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61136" y="3320962"/>
                <a:ext cx="1079500" cy="400050"/>
              </a:xfrm>
              <a:prstGeom prst="rect">
                <a:avLst/>
              </a:prstGeom>
              <a:blipFill>
                <a:blip r:embed="rId8"/>
                <a:stretch>
                  <a:fillRect b="-615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55">
                <a:extLst>
                  <a:ext uri="{FF2B5EF4-FFF2-40B4-BE49-F238E27FC236}">
                    <a16:creationId xmlns:a16="http://schemas.microsoft.com/office/drawing/2014/main" id="{ACE1C245-C062-4E4D-AD13-B5B22324D9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02411" y="4595724"/>
                <a:ext cx="1079500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fr-FR" altLang="fr-FR" sz="20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CA" sz="1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A" sz="1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fr-CA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fr-CA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d>
                      <m:dPr>
                        <m:ctrlPr>
                          <a:rPr lang="fr-CA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CA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endParaRPr lang="fr-FR" altLang="fr-FR" sz="20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7" name="Text Box 55">
                <a:extLst>
                  <a:ext uri="{FF2B5EF4-FFF2-40B4-BE49-F238E27FC236}">
                    <a16:creationId xmlns:a16="http://schemas.microsoft.com/office/drawing/2014/main" id="{ACE1C245-C062-4E4D-AD13-B5B22324D9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02411" y="4595724"/>
                <a:ext cx="1079500" cy="400050"/>
              </a:xfrm>
              <a:prstGeom prst="rect">
                <a:avLst/>
              </a:prstGeom>
              <a:blipFill>
                <a:blip r:embed="rId9"/>
                <a:stretch>
                  <a:fillRect b="-454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 Box 22">
                <a:extLst>
                  <a:ext uri="{FF2B5EF4-FFF2-40B4-BE49-F238E27FC236}">
                    <a16:creationId xmlns:a16="http://schemas.microsoft.com/office/drawing/2014/main" id="{5F2A3CCE-6F52-4922-BADA-24B4A4D6C6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44456" y="3900310"/>
                <a:ext cx="1008062" cy="358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160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6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fr-CA" sz="16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fr-CA" sz="1600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CA" sz="16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6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fr-CA" sz="1600" i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fr-CA" sz="1600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fr-CA" sz="1600" i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altLang="fr-FR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8" name="Text Box 22">
                <a:extLst>
                  <a:ext uri="{FF2B5EF4-FFF2-40B4-BE49-F238E27FC236}">
                    <a16:creationId xmlns:a16="http://schemas.microsoft.com/office/drawing/2014/main" id="{5F2A3CCE-6F52-4922-BADA-24B4A4D6C6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44456" y="3900310"/>
                <a:ext cx="1008062" cy="358775"/>
              </a:xfrm>
              <a:prstGeom prst="rect">
                <a:avLst/>
              </a:prstGeom>
              <a:blipFill>
                <a:blip r:embed="rId10"/>
                <a:stretch>
                  <a:fillRect b="-678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81" name="AutoShape 57">
            <a:extLst>
              <a:ext uri="{FF2B5EF4-FFF2-40B4-BE49-F238E27FC236}">
                <a16:creationId xmlns:a16="http://schemas.microsoft.com/office/drawing/2014/main" id="{49D23CAE-071E-49C5-8BFC-293DB3DA8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527" y="3573462"/>
            <a:ext cx="2664147" cy="1022261"/>
          </a:xfrm>
          <a:prstGeom prst="cloudCallout">
            <a:avLst>
              <a:gd name="adj1" fmla="val 8196"/>
              <a:gd name="adj2" fmla="val -8954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fr-CA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m</a:t>
            </a:r>
            <a:r>
              <a:rPr lang="fr-CA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 états différents auraient pu émettre l’observation </a:t>
            </a:r>
            <a:r>
              <a:rPr lang="fr-CA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o</a:t>
            </a:r>
            <a:r>
              <a:rPr lang="fr-CA" sz="1400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1</a:t>
            </a:r>
            <a:endParaRPr lang="fr-CA" sz="14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cs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679" name="Object 5">
                <a:extLst>
                  <a:ext uri="{FF2B5EF4-FFF2-40B4-BE49-F238E27FC236}">
                    <a16:creationId xmlns:a16="http://schemas.microsoft.com/office/drawing/2014/main" id="{930D8B17-245A-4E08-A5F4-83F23F5A6AA0}"/>
                  </a:ext>
                </a:extLst>
              </p:cNvPr>
              <p:cNvSpPr txBox="1"/>
              <p:nvPr/>
            </p:nvSpPr>
            <p:spPr bwMode="auto">
              <a:xfrm>
                <a:off x="7778750" y="3284538"/>
                <a:ext cx="2889250" cy="1106487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1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)=1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["/>
                          <m:endChr m:val="]"/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1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1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e>
                                <m:sub>
                                  <m: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fr-CA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fr-CA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d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fr-CA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CA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28679" name="Object 5">
                <a:extLst>
                  <a:ext uri="{FF2B5EF4-FFF2-40B4-BE49-F238E27FC236}">
                    <a16:creationId xmlns:a16="http://schemas.microsoft.com/office/drawing/2014/main" id="{930D8B17-245A-4E08-A5F4-83F23F5A6A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78750" y="3284538"/>
                <a:ext cx="2889250" cy="11064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82" name="AutoShape 18">
            <a:extLst>
              <a:ext uri="{FF2B5EF4-FFF2-40B4-BE49-F238E27FC236}">
                <a16:creationId xmlns:a16="http://schemas.microsoft.com/office/drawing/2014/main" id="{3D44F0E0-424A-4B14-9F6A-A3DF18447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8025" y="2565400"/>
            <a:ext cx="2232025" cy="647700"/>
          </a:xfrm>
          <a:prstGeom prst="cloudCallout">
            <a:avLst>
              <a:gd name="adj1" fmla="val -38082"/>
              <a:gd name="adj2" fmla="val 8082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fr-CA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On part toujours d’un état initial </a:t>
            </a:r>
          </a:p>
        </p:txBody>
      </p:sp>
      <p:sp>
        <p:nvSpPr>
          <p:cNvPr id="3083" name="AutoShape 57">
            <a:extLst>
              <a:ext uri="{FF2B5EF4-FFF2-40B4-BE49-F238E27FC236}">
                <a16:creationId xmlns:a16="http://schemas.microsoft.com/office/drawing/2014/main" id="{5D071737-92FB-431A-A1B4-15240A0A3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4652963"/>
            <a:ext cx="2806700" cy="936625"/>
          </a:xfrm>
          <a:prstGeom prst="cloudCallout">
            <a:avLst>
              <a:gd name="adj1" fmla="val 15875"/>
              <a:gd name="adj2" fmla="val -9319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fr-CA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Probabilité que </a:t>
            </a:r>
            <a:r>
              <a:rPr lang="fr-CA" sz="1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s</a:t>
            </a:r>
            <a:r>
              <a:rPr lang="fr-CA" sz="1200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i </a:t>
            </a:r>
            <a:r>
              <a:rPr lang="fr-CA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précède la séquence qui suit à </a:t>
            </a:r>
            <a:r>
              <a:rPr lang="fr-CA" sz="1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t</a:t>
            </a:r>
            <a:r>
              <a:rPr lang="fr-CA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+1</a:t>
            </a:r>
          </a:p>
        </p:txBody>
      </p:sp>
      <p:sp>
        <p:nvSpPr>
          <p:cNvPr id="28682" name="Text Box 3">
            <a:extLst>
              <a:ext uri="{FF2B5EF4-FFF2-40B4-BE49-F238E27FC236}">
                <a16:creationId xmlns:a16="http://schemas.microsoft.com/office/drawing/2014/main" id="{6C762DB8-8F5D-44EA-8910-457D191C6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5713" y="2265363"/>
            <a:ext cx="2879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8288" indent="-2682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Char char="§"/>
            </a:pPr>
            <a:r>
              <a:rPr lang="fr-FR" altLang="fr-FR" sz="2000">
                <a:latin typeface="Calibri" panose="020F0502020204030204" pitchFamily="34" charset="0"/>
              </a:rPr>
              <a:t>Par induction :			</a:t>
            </a:r>
          </a:p>
        </p:txBody>
      </p:sp>
      <p:sp>
        <p:nvSpPr>
          <p:cNvPr id="62" name="Rectangle 2">
            <a:extLst>
              <a:ext uri="{FF2B5EF4-FFF2-40B4-BE49-F238E27FC236}">
                <a16:creationId xmlns:a16="http://schemas.microsoft.com/office/drawing/2014/main" id="{551CBB25-776A-42F7-AE53-25C33C0E6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404813"/>
            <a:ext cx="96853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fr-FR" sz="3600" dirty="0">
                <a:solidFill>
                  <a:srgbClr val="00B05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L’algorithme </a:t>
            </a:r>
            <a:r>
              <a:rPr lang="fr-FR" sz="3600" dirty="0" err="1">
                <a:solidFill>
                  <a:srgbClr val="00B05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forward-backward</a:t>
            </a:r>
            <a:r>
              <a:rPr lang="fr-FR" sz="3600" dirty="0">
                <a:solidFill>
                  <a:srgbClr val="00B05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(suite)</a:t>
            </a:r>
          </a:p>
        </p:txBody>
      </p:sp>
      <p:grpSp>
        <p:nvGrpSpPr>
          <p:cNvPr id="59" name="Group 23">
            <a:extLst>
              <a:ext uri="{FF2B5EF4-FFF2-40B4-BE49-F238E27FC236}">
                <a16:creationId xmlns:a16="http://schemas.microsoft.com/office/drawing/2014/main" id="{0E41F1E6-685D-49FC-92D8-56290EDAE9CC}"/>
              </a:ext>
            </a:extLst>
          </p:cNvPr>
          <p:cNvGrpSpPr>
            <a:grpSpLocks/>
          </p:cNvGrpSpPr>
          <p:nvPr/>
        </p:nvGrpSpPr>
        <p:grpSpPr bwMode="auto">
          <a:xfrm rot="2426154" flipH="1">
            <a:off x="6198240" y="3840753"/>
            <a:ext cx="429257" cy="251063"/>
            <a:chOff x="3347" y="2976"/>
            <a:chExt cx="253" cy="206"/>
          </a:xfrm>
        </p:grpSpPr>
        <p:sp>
          <p:nvSpPr>
            <p:cNvPr id="60" name="Line 25">
              <a:extLst>
                <a:ext uri="{FF2B5EF4-FFF2-40B4-BE49-F238E27FC236}">
                  <a16:creationId xmlns:a16="http://schemas.microsoft.com/office/drawing/2014/main" id="{BE70DD6E-58E2-40E7-8C94-14D096AD7B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04" y="2976"/>
              <a:ext cx="96" cy="48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61" name="Line 26">
              <a:extLst>
                <a:ext uri="{FF2B5EF4-FFF2-40B4-BE49-F238E27FC236}">
                  <a16:creationId xmlns:a16="http://schemas.microsoft.com/office/drawing/2014/main" id="{7D57DBEC-A3DC-4AC7-A6AD-AD76CD9A9E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3024"/>
              <a:ext cx="96" cy="48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63" name="Line 27">
              <a:extLst>
                <a:ext uri="{FF2B5EF4-FFF2-40B4-BE49-F238E27FC236}">
                  <a16:creationId xmlns:a16="http://schemas.microsoft.com/office/drawing/2014/main" id="{4F0D3FB5-A323-4A69-800E-6671BB2D59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47" y="3020"/>
              <a:ext cx="60" cy="162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64" name="Line 28">
              <a:extLst>
                <a:ext uri="{FF2B5EF4-FFF2-40B4-BE49-F238E27FC236}">
                  <a16:creationId xmlns:a16="http://schemas.microsoft.com/office/drawing/2014/main" id="{006A1D2E-4B2B-4DD9-80B8-883B511A1B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976"/>
              <a:ext cx="0" cy="96"/>
            </a:xfrm>
            <a:prstGeom prst="line">
              <a:avLst/>
            </a:pr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</p:grpSp>
      <p:sp>
        <p:nvSpPr>
          <p:cNvPr id="2" name="Text Box 31">
            <a:extLst>
              <a:ext uri="{FF2B5EF4-FFF2-40B4-BE49-F238E27FC236}">
                <a16:creationId xmlns:a16="http://schemas.microsoft.com/office/drawing/2014/main" id="{B689D918-67AE-0349-8BF3-1D5CC5B42DA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69563" y="3041146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en-US" alt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Box 31">
            <a:extLst>
              <a:ext uri="{FF2B5EF4-FFF2-40B4-BE49-F238E27FC236}">
                <a16:creationId xmlns:a16="http://schemas.microsoft.com/office/drawing/2014/main" id="{5025C1D6-317A-7D45-4C85-27CE714B16F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69563" y="386871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en-US" alt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DD6F3873-6497-4345-9474-DB50B938B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2975" y="4995863"/>
            <a:ext cx="4419600" cy="11477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23" name="Oval 4">
            <a:extLst>
              <a:ext uri="{FF2B5EF4-FFF2-40B4-BE49-F238E27FC236}">
                <a16:creationId xmlns:a16="http://schemas.microsoft.com/office/drawing/2014/main" id="{18F21E93-5F26-494F-8860-5033A7EC2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0175" y="530542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fr-FR" altLang="fr-FR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fr-FR" altLang="fr-F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24" name="Oval 5">
            <a:extLst>
              <a:ext uri="{FF2B5EF4-FFF2-40B4-BE49-F238E27FC236}">
                <a16:creationId xmlns:a16="http://schemas.microsoft.com/office/drawing/2014/main" id="{ECB39183-DE12-4496-B1B5-331FE42B6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2175" y="530542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fr-FR" altLang="fr-FR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fr-FR" altLang="fr-F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25" name="Oval 6">
            <a:extLst>
              <a:ext uri="{FF2B5EF4-FFF2-40B4-BE49-F238E27FC236}">
                <a16:creationId xmlns:a16="http://schemas.microsoft.com/office/drawing/2014/main" id="{4A48A966-79AE-4608-A3D3-C069E7674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375" y="530542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fr-FR" altLang="fr-FR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fr-FR" altLang="fr-F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26" name="Oval 7">
            <a:extLst>
              <a:ext uri="{FF2B5EF4-FFF2-40B4-BE49-F238E27FC236}">
                <a16:creationId xmlns:a16="http://schemas.microsoft.com/office/drawing/2014/main" id="{B124E659-9380-4F22-97D8-E236887AD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375" y="530542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fr-FR" altLang="fr-FR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fr-FR" altLang="fr-F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27" name="Line 8">
            <a:extLst>
              <a:ext uri="{FF2B5EF4-FFF2-40B4-BE49-F238E27FC236}">
                <a16:creationId xmlns:a16="http://schemas.microsoft.com/office/drawing/2014/main" id="{B06B9218-77AF-4952-BE72-1DF1BF2F80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97513" y="4538663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28" name="Line 9">
            <a:extLst>
              <a:ext uri="{FF2B5EF4-FFF2-40B4-BE49-F238E27FC236}">
                <a16:creationId xmlns:a16="http://schemas.microsoft.com/office/drawing/2014/main" id="{39F69612-4FB2-45BC-98E5-50986A1A43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10313" y="4538663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29" name="Line 10">
            <a:extLst>
              <a:ext uri="{FF2B5EF4-FFF2-40B4-BE49-F238E27FC236}">
                <a16:creationId xmlns:a16="http://schemas.microsoft.com/office/drawing/2014/main" id="{3B52B51C-74D7-4B10-B064-1125647421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77175" y="4543425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30" name="Line 11">
            <a:extLst>
              <a:ext uri="{FF2B5EF4-FFF2-40B4-BE49-F238E27FC236}">
                <a16:creationId xmlns:a16="http://schemas.microsoft.com/office/drawing/2014/main" id="{D60F2F41-79FC-4710-AAC1-9241D2A58F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47113" y="4538663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31" name="Line 12">
            <a:extLst>
              <a:ext uri="{FF2B5EF4-FFF2-40B4-BE49-F238E27FC236}">
                <a16:creationId xmlns:a16="http://schemas.microsoft.com/office/drawing/2014/main" id="{4D787FA5-B177-4A19-9BD5-924BC9A8F9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05375" y="5534025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32" name="Line 13">
            <a:extLst>
              <a:ext uri="{FF2B5EF4-FFF2-40B4-BE49-F238E27FC236}">
                <a16:creationId xmlns:a16="http://schemas.microsoft.com/office/drawing/2014/main" id="{5AFADB91-4785-42A0-BD46-2D1CA0A772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7638" y="5538788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33" name="Line 14">
            <a:extLst>
              <a:ext uri="{FF2B5EF4-FFF2-40B4-BE49-F238E27FC236}">
                <a16:creationId xmlns:a16="http://schemas.microsoft.com/office/drawing/2014/main" id="{02E8EBCA-B6A7-42BB-B509-CFF81E2D1D1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43775" y="5534025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34" name="Line 15">
            <a:extLst>
              <a:ext uri="{FF2B5EF4-FFF2-40B4-BE49-F238E27FC236}">
                <a16:creationId xmlns:a16="http://schemas.microsoft.com/office/drawing/2014/main" id="{DE6605D0-05B9-4F9B-B403-952756DF0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5775" y="5534025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35" name="Line 16">
            <a:extLst>
              <a:ext uri="{FF2B5EF4-FFF2-40B4-BE49-F238E27FC236}">
                <a16:creationId xmlns:a16="http://schemas.microsoft.com/office/drawing/2014/main" id="{0E240C23-465E-450C-BAC2-EB6A48D28711}"/>
              </a:ext>
            </a:extLst>
          </p:cNvPr>
          <p:cNvSpPr>
            <a:spLocks noChangeShapeType="1"/>
          </p:cNvSpPr>
          <p:nvPr/>
        </p:nvSpPr>
        <p:spPr bwMode="auto">
          <a:xfrm>
            <a:off x="8867775" y="5534025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36" name="Text Box 18">
            <a:extLst>
              <a:ext uri="{FF2B5EF4-FFF2-40B4-BE49-F238E27FC236}">
                <a16:creationId xmlns:a16="http://schemas.microsoft.com/office/drawing/2014/main" id="{CA12E37E-C95E-4374-A753-784437EBF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5" y="4314825"/>
            <a:ext cx="1557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Calibri" panose="020F0502020204030204" pitchFamily="34" charset="0"/>
                <a:cs typeface="Calibri" panose="020F0502020204030204" pitchFamily="34" charset="0"/>
              </a:rPr>
              <a:t>Observations</a:t>
            </a:r>
          </a:p>
        </p:txBody>
      </p:sp>
      <p:sp>
        <p:nvSpPr>
          <p:cNvPr id="30737" name="Text Box 19">
            <a:extLst>
              <a:ext uri="{FF2B5EF4-FFF2-40B4-BE49-F238E27FC236}">
                <a16:creationId xmlns:a16="http://schemas.microsoft.com/office/drawing/2014/main" id="{BA3ADE0A-2E0C-4C3F-B08F-B6562459A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1938" y="4222750"/>
            <a:ext cx="403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fr-FR" altLang="fr-FR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fr-FR" altLang="fr-F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38" name="Text Box 20">
            <a:extLst>
              <a:ext uri="{FF2B5EF4-FFF2-40B4-BE49-F238E27FC236}">
                <a16:creationId xmlns:a16="http://schemas.microsoft.com/office/drawing/2014/main" id="{CD5D4804-E997-477C-82BE-A8AFC2A39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038" y="4221163"/>
            <a:ext cx="403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fr-FR" altLang="fr-FR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fr-FR" altLang="fr-F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39" name="Text Box 21">
            <a:extLst>
              <a:ext uri="{FF2B5EF4-FFF2-40B4-BE49-F238E27FC236}">
                <a16:creationId xmlns:a16="http://schemas.microsoft.com/office/drawing/2014/main" id="{E65E22BD-FAD6-4B7B-9524-7D9D9FF9C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4775" y="4238625"/>
            <a:ext cx="541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fr-FR" altLang="fr-FR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n-1</a:t>
            </a:r>
            <a:endParaRPr lang="fr-FR" altLang="fr-F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40" name="Text Box 22">
            <a:extLst>
              <a:ext uri="{FF2B5EF4-FFF2-40B4-BE49-F238E27FC236}">
                <a16:creationId xmlns:a16="http://schemas.microsoft.com/office/drawing/2014/main" id="{B9A08DE1-CF1D-4B47-BA9A-C4F845774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6775" y="4222750"/>
            <a:ext cx="40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fr-FR" altLang="fr-FR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endParaRPr lang="fr-FR" altLang="fr-F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41" name="Text Box 23">
            <a:extLst>
              <a:ext uri="{FF2B5EF4-FFF2-40B4-BE49-F238E27FC236}">
                <a16:creationId xmlns:a16="http://schemas.microsoft.com/office/drawing/2014/main" id="{FD465C9B-5F5A-4D65-A494-D3AB82489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1938338"/>
            <a:ext cx="10369921" cy="190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61950" indent="-3619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27088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accent2"/>
              </a:buClr>
              <a:buSzTx/>
            </a:pPr>
            <a:r>
              <a:rPr lang="fr-CA" altLang="fr-FR" sz="2400" dirty="0">
                <a:latin typeface="Calibri" panose="020F0502020204030204" pitchFamily="34" charset="0"/>
              </a:rPr>
              <a:t>Étant 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une séquence d’observations </a:t>
            </a:r>
            <a:r>
              <a:rPr lang="fr-CA" altLang="fr-FR" sz="2400" i="1" dirty="0">
                <a:latin typeface="Calibri" panose="020F0502020204030204" pitchFamily="34" charset="0"/>
                <a:sym typeface="Symbol" panose="05050102010706020507" pitchFamily="18" charset="2"/>
              </a:rPr>
              <a:t>O 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et </a:t>
            </a:r>
            <a:r>
              <a:rPr lang="fr-CA" altLang="fr-FR" sz="2400" dirty="0">
                <a:latin typeface="Calibri" panose="020F0502020204030204" pitchFamily="34" charset="0"/>
              </a:rPr>
              <a:t>un HMM </a:t>
            </a:r>
            <a:r>
              <a:rPr lang="fr-CA" altLang="fr-FR" sz="2400" dirty="0">
                <a:latin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, </a:t>
            </a:r>
            <a:r>
              <a:rPr lang="fr-FR" altLang="fr-FR" sz="2400" dirty="0">
                <a:latin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fr-FR" altLang="fr-FR" sz="2400" dirty="0">
                <a:latin typeface="Calibri" panose="020F0502020204030204" pitchFamily="34" charset="0"/>
              </a:rPr>
              <a:t>n veut identifier la séquence d’états </a:t>
            </a:r>
            <a:r>
              <a:rPr lang="fr-FR" altLang="fr-FR" sz="2400" i="1" dirty="0">
                <a:latin typeface="Calibri" panose="020F0502020204030204" pitchFamily="34" charset="0"/>
              </a:rPr>
              <a:t>S</a:t>
            </a:r>
            <a:r>
              <a:rPr lang="fr-FR" altLang="fr-FR" sz="2400" i="1" baseline="-25000" dirty="0">
                <a:latin typeface="Calibri" panose="020F0502020204030204" pitchFamily="34" charset="0"/>
              </a:rPr>
              <a:t>i</a:t>
            </a:r>
            <a:r>
              <a:rPr lang="fr-FR" altLang="fr-FR" sz="2400" i="1" dirty="0">
                <a:latin typeface="Calibri" panose="020F0502020204030204" pitchFamily="34" charset="0"/>
              </a:rPr>
              <a:t>=s</a:t>
            </a:r>
            <a:r>
              <a:rPr lang="fr-FR" altLang="fr-FR" sz="2400" i="1" baseline="-25000" dirty="0">
                <a:latin typeface="Calibri" panose="020F0502020204030204" pitchFamily="34" charset="0"/>
              </a:rPr>
              <a:t>i(1)</a:t>
            </a:r>
            <a:r>
              <a:rPr lang="fr-FR" altLang="fr-FR" sz="2400" i="1" dirty="0">
                <a:latin typeface="Calibri" panose="020F0502020204030204" pitchFamily="34" charset="0"/>
              </a:rPr>
              <a:t>,…,s</a:t>
            </a:r>
            <a:r>
              <a:rPr lang="fr-FR" altLang="fr-FR" sz="2400" i="1" baseline="-25000" dirty="0">
                <a:latin typeface="Calibri" panose="020F0502020204030204" pitchFamily="34" charset="0"/>
              </a:rPr>
              <a:t>i(n)</a:t>
            </a:r>
            <a:r>
              <a:rPr lang="fr-FR" altLang="fr-FR" sz="2400" dirty="0">
                <a:latin typeface="Calibri" panose="020F0502020204030204" pitchFamily="34" charset="0"/>
              </a:rPr>
              <a:t> la plus probable d’avoir généré </a:t>
            </a:r>
            <a:r>
              <a:rPr lang="fr-CA" altLang="fr-FR" sz="2400" i="1" dirty="0">
                <a:latin typeface="Calibri" panose="020F0502020204030204" pitchFamily="34" charset="0"/>
                <a:sym typeface="Symbol" panose="05050102010706020507" pitchFamily="18" charset="2"/>
              </a:rPr>
              <a:t>O</a:t>
            </a:r>
            <a:endParaRPr lang="fr-CA" altLang="fr-FR" sz="2400" i="1" baseline="-25000" dirty="0"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pPr lvl="1">
              <a:spcBef>
                <a:spcPct val="50000"/>
              </a:spcBef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Il faut trouver :</a:t>
            </a:r>
            <a:endParaRPr lang="fr-FR" altLang="fr-FR" sz="2400" dirty="0">
              <a:latin typeface="Calibri" panose="020F0502020204030204" pitchFamily="34" charset="0"/>
            </a:endParaRPr>
          </a:p>
          <a:p>
            <a:pPr>
              <a:lnSpc>
                <a:spcPct val="2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fr-FR" altLang="fr-FR" sz="2400" dirty="0">
              <a:latin typeface="Calibri" panose="020F0502020204030204" pitchFamily="34" charset="0"/>
            </a:endParaRPr>
          </a:p>
          <a:p>
            <a:pPr>
              <a:lnSpc>
                <a:spcPct val="2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Times New Roman" panose="02020603050405020304" pitchFamily="18" charset="0"/>
              </a:rPr>
              <a:t>				                     </a:t>
            </a:r>
            <a:r>
              <a:rPr lang="fr-FR" altLang="fr-FR" sz="2000" dirty="0">
                <a:latin typeface="Calibri" panose="020F0502020204030204" pitchFamily="34" charset="0"/>
              </a:rPr>
              <a:t>ou, de manière équivalente,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42" name="Object 24">
                <a:extLst>
                  <a:ext uri="{FF2B5EF4-FFF2-40B4-BE49-F238E27FC236}">
                    <a16:creationId xmlns:a16="http://schemas.microsoft.com/office/drawing/2014/main" id="{2085113D-EAC5-4969-B4EC-213CD0C7FC1E}"/>
                  </a:ext>
                </a:extLst>
              </p:cNvPr>
              <p:cNvSpPr txBox="1"/>
              <p:nvPr/>
            </p:nvSpPr>
            <p:spPr bwMode="auto">
              <a:xfrm>
                <a:off x="3376613" y="3438525"/>
                <a:ext cx="1639887" cy="422275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>
                <a:noFill/>
              </a:ln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fr-CA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e>
                        <m:lim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lim>
                      </m:limLow>
                      <m:r>
                        <m:rPr>
                          <m:nor/>
                        </m:rPr>
                        <a:rPr lang="fr-CA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Λ</m:t>
                      </m:r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30742" name="Object 24">
                <a:extLst>
                  <a:ext uri="{FF2B5EF4-FFF2-40B4-BE49-F238E27FC236}">
                    <a16:creationId xmlns:a16="http://schemas.microsoft.com/office/drawing/2014/main" id="{2085113D-EAC5-4969-B4EC-213CD0C7FC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76613" y="3438525"/>
                <a:ext cx="1639887" cy="422275"/>
              </a:xfrm>
              <a:prstGeom prst="rect">
                <a:avLst/>
              </a:prstGeom>
              <a:blipFill>
                <a:blip r:embed="rId3"/>
                <a:stretch>
                  <a:fillRect r="-3717" b="-1159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743" name="Object 25">
                <a:extLst>
                  <a:ext uri="{FF2B5EF4-FFF2-40B4-BE49-F238E27FC236}">
                    <a16:creationId xmlns:a16="http://schemas.microsoft.com/office/drawing/2014/main" id="{89A1BBFC-B812-4A8C-8104-93971AE80CD3}"/>
                  </a:ext>
                </a:extLst>
              </p:cNvPr>
              <p:cNvSpPr txBox="1"/>
              <p:nvPr/>
            </p:nvSpPr>
            <p:spPr bwMode="auto">
              <a:xfrm>
                <a:off x="8112125" y="3429000"/>
                <a:ext cx="1639886" cy="431800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>
                <a:noFill/>
              </a:ln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fr-CA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e>
                        <m:lim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lim>
                      </m:limLow>
                      <m:r>
                        <m:rPr>
                          <m:nor/>
                        </m:rPr>
                        <a:rPr lang="fr-CA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begChr m:val="|"/>
                          <m:endChr m:val=""/>
                          <m:ctrl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30743" name="Object 25">
                <a:extLst>
                  <a:ext uri="{FF2B5EF4-FFF2-40B4-BE49-F238E27FC236}">
                    <a16:creationId xmlns:a16="http://schemas.microsoft.com/office/drawing/2014/main" id="{89A1BBFC-B812-4A8C-8104-93971AE80C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12125" y="3429000"/>
                <a:ext cx="1639886" cy="431800"/>
              </a:xfrm>
              <a:prstGeom prst="rect">
                <a:avLst/>
              </a:prstGeom>
              <a:blipFill>
                <a:blip r:embed="rId4"/>
                <a:stretch>
                  <a:fillRect t="-102857" r="-8550" b="-147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744" name="Rectangle 29">
            <a:extLst>
              <a:ext uri="{FF2B5EF4-FFF2-40B4-BE49-F238E27FC236}">
                <a16:creationId xmlns:a16="http://schemas.microsoft.com/office/drawing/2014/main" id="{84833B24-227D-4580-B55A-21979ED90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5988" y="4270375"/>
            <a:ext cx="4465637" cy="433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45" name="Text Box 30">
            <a:extLst>
              <a:ext uri="{FF2B5EF4-FFF2-40B4-BE49-F238E27FC236}">
                <a16:creationId xmlns:a16="http://schemas.microsoft.com/office/drawing/2014/main" id="{424FA29C-9156-45EA-8948-023EAC592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5138" y="5272088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fr-FR" sz="180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en-US" altLang="fr-FR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46" name="Text Box 31">
            <a:extLst>
              <a:ext uri="{FF2B5EF4-FFF2-40B4-BE49-F238E27FC236}">
                <a16:creationId xmlns:a16="http://schemas.microsoft.com/office/drawing/2014/main" id="{A08B8EC5-381D-4935-83DC-75330EBEE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5138" y="427037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fr-FR" sz="18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en-US" altLang="fr-F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">
            <a:extLst>
              <a:ext uri="{FF2B5EF4-FFF2-40B4-BE49-F238E27FC236}">
                <a16:creationId xmlns:a16="http://schemas.microsoft.com/office/drawing/2014/main" id="{B2EAF528-E9F8-4184-BBE6-2571A949E6E6}"/>
              </a:ext>
            </a:extLst>
          </p:cNvPr>
          <p:cNvSpPr txBox="1">
            <a:spLocks noChangeArrowheads="1"/>
          </p:cNvSpPr>
          <p:nvPr/>
        </p:nvSpPr>
        <p:spPr>
          <a:xfrm>
            <a:off x="982663" y="457200"/>
            <a:ext cx="9505950" cy="13716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CA" altLang="fr-FR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Explication d’une séquence d’observations</a:t>
            </a:r>
          </a:p>
        </p:txBody>
      </p:sp>
      <p:sp>
        <p:nvSpPr>
          <p:cNvPr id="30748" name="Text Box 18">
            <a:extLst>
              <a:ext uri="{FF2B5EF4-FFF2-40B4-BE49-F238E27FC236}">
                <a16:creationId xmlns:a16="http://schemas.microsoft.com/office/drawing/2014/main" id="{6BCAD4CC-4917-4CCE-B4D1-05AB7119E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5" y="5368925"/>
            <a:ext cx="1974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Calibri" panose="020F0502020204030204" pitchFamily="34" charset="0"/>
                <a:cs typeface="Calibri" panose="020F0502020204030204" pitchFamily="34" charset="0"/>
              </a:rPr>
              <a:t>Séquence d’états responsable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Rectangle 52">
            <a:extLst>
              <a:ext uri="{FF2B5EF4-FFF2-40B4-BE49-F238E27FC236}">
                <a16:creationId xmlns:a16="http://schemas.microsoft.com/office/drawing/2014/main" id="{3BB5FF9B-0919-491F-8D1F-BAF6648C5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3963988"/>
            <a:ext cx="10409630" cy="2308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60363" indent="-3603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2555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60475" indent="-2555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Algorithme de </a:t>
            </a:r>
            <a:r>
              <a:rPr lang="fr-FR" altLang="fr-FR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Viterbi</a:t>
            </a:r>
            <a:r>
              <a:rPr lang="fr-FR" altLang="fr-F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altLang="fr-FR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(ou règle du petit poucet </a:t>
            </a:r>
            <a:r>
              <a:rPr lang="fr-FR" altLang="fr-FR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r>
              <a:rPr lang="fr-FR" altLang="fr-FR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fr-FR" altLang="fr-F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: </a:t>
            </a:r>
            <a:endParaRPr lang="fr-CA" altLang="fr-FR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Chaque symbole est émis par un seul état caché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La séquence d’états la plus probable pour expliquer </a:t>
            </a:r>
            <a:r>
              <a:rPr lang="fr-CA" altLang="fr-FR" sz="2000" i="1" dirty="0">
                <a:latin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à l’instant </a:t>
            </a:r>
            <a:r>
              <a:rPr lang="fr-CA" altLang="fr-FR" sz="2000" i="1" dirty="0">
                <a:latin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dépend seulement de la séquence la plus probable à </a:t>
            </a:r>
            <a:r>
              <a:rPr lang="fr-CA" altLang="fr-FR" sz="2000" i="1" dirty="0">
                <a:latin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-1</a:t>
            </a:r>
          </a:p>
          <a:p>
            <a:pPr marL="1004887" lvl="2" indent="0" eaLnBrk="1" hangingPunct="1"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Pct val="75000"/>
              <a:defRPr/>
            </a:pPr>
            <a:r>
              <a:rPr lang="fr-CA" altLang="fr-FR" sz="2000" i="1" dirty="0">
                <a:latin typeface="Segoe UI" panose="020B0502040204020203" pitchFamily="34" charset="0"/>
                <a:cs typeface="Segoe UI" panose="020B0502040204020203" pitchFamily="34" charset="0"/>
              </a:rPr>
              <a:t>On peut trouver la séquence d’états recherchée en procédant de proche en proche !</a:t>
            </a:r>
          </a:p>
          <a:p>
            <a:pPr marL="1004887" lvl="2" indent="0" eaLnBrk="1" hangingPunct="1"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Pct val="75000"/>
              <a:defRPr/>
            </a:pPr>
            <a:r>
              <a:rPr lang="en-US" altLang="fr-FR" sz="20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(Principe </a:t>
            </a:r>
            <a:r>
              <a:rPr lang="en-US" altLang="fr-FR" sz="2000" i="1" dirty="0" err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d’optimalité</a:t>
            </a:r>
            <a:r>
              <a:rPr lang="en-US" altLang="fr-FR" sz="20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de Bellman)</a:t>
            </a:r>
            <a:endParaRPr lang="fr-CA" altLang="fr-FR" sz="2000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2E5DD84-60F6-46DD-98E8-C0380CF9026F}"/>
              </a:ext>
            </a:extLst>
          </p:cNvPr>
          <p:cNvSpPr/>
          <p:nvPr/>
        </p:nvSpPr>
        <p:spPr>
          <a:xfrm>
            <a:off x="1914525" y="5465766"/>
            <a:ext cx="9294812" cy="440128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CA"/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69FB492D-19CC-4CF2-A654-D08B386A21B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10067" y="401636"/>
            <a:ext cx="11289474" cy="839787"/>
          </a:xfrm>
        </p:spPr>
        <p:txBody>
          <a:bodyPr>
            <a:normAutofit fontScale="90000"/>
          </a:bodyPr>
          <a:lstStyle/>
          <a:p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Explication </a:t>
            </a:r>
            <a:r>
              <a:rPr lang="fr-CA" altLang="fr-FR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d’une séquence d’observations : </a:t>
            </a:r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L’algorithme de </a:t>
            </a:r>
            <a:r>
              <a:rPr lang="fr-FR" altLang="fr-FR" sz="3600" kern="12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Viterbi</a:t>
            </a:r>
            <a:endParaRPr lang="fr-FR" altLang="fr-FR" sz="3600" kern="12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773" name="Object 3">
                <a:extLst>
                  <a:ext uri="{FF2B5EF4-FFF2-40B4-BE49-F238E27FC236}">
                    <a16:creationId xmlns:a16="http://schemas.microsoft.com/office/drawing/2014/main" id="{46766F58-811F-4A8F-B281-954D4A9AC870}"/>
                  </a:ext>
                </a:extLst>
              </p:cNvPr>
              <p:cNvSpPr txBox="1"/>
              <p:nvPr/>
            </p:nvSpPr>
            <p:spPr bwMode="auto">
              <a:xfrm>
                <a:off x="7447458" y="1661318"/>
                <a:ext cx="1715095" cy="487363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>
                <a:noFill/>
              </a:ln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fr-CA" sz="20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e>
                        <m:lim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lim>
                      </m:limLow>
                      <m:r>
                        <m:rPr>
                          <m:nor/>
                        </m:rPr>
                        <a:rPr lang="fr-CA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begChr m:val="|"/>
                          <m:endChr m:val="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32773" name="Object 3">
                <a:extLst>
                  <a:ext uri="{FF2B5EF4-FFF2-40B4-BE49-F238E27FC236}">
                    <a16:creationId xmlns:a16="http://schemas.microsoft.com/office/drawing/2014/main" id="{46766F58-811F-4A8F-B281-954D4A9AC8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47458" y="1661318"/>
                <a:ext cx="1715095" cy="487363"/>
              </a:xfrm>
              <a:prstGeom prst="rect">
                <a:avLst/>
              </a:prstGeom>
              <a:blipFill>
                <a:blip r:embed="rId3"/>
                <a:stretch>
                  <a:fillRect t="-93671" r="-8185" b="-12658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774" name="Group 4">
            <a:extLst>
              <a:ext uri="{FF2B5EF4-FFF2-40B4-BE49-F238E27FC236}">
                <a16:creationId xmlns:a16="http://schemas.microsoft.com/office/drawing/2014/main" id="{FF2002F3-9605-496B-A73B-874FD8FECF38}"/>
              </a:ext>
            </a:extLst>
          </p:cNvPr>
          <p:cNvGrpSpPr>
            <a:grpSpLocks/>
          </p:cNvGrpSpPr>
          <p:nvPr/>
        </p:nvGrpSpPr>
        <p:grpSpPr bwMode="auto">
          <a:xfrm>
            <a:off x="3260725" y="2057400"/>
            <a:ext cx="2057400" cy="1524000"/>
            <a:chOff x="3696" y="2784"/>
            <a:chExt cx="1296" cy="960"/>
          </a:xfrm>
        </p:grpSpPr>
        <p:sp>
          <p:nvSpPr>
            <p:cNvPr id="32819" name="Oval 5">
              <a:extLst>
                <a:ext uri="{FF2B5EF4-FFF2-40B4-BE49-F238E27FC236}">
                  <a16:creationId xmlns:a16="http://schemas.microsoft.com/office/drawing/2014/main" id="{8B606DEC-F7E7-4CE7-8EB2-9C8B18C31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784"/>
              <a:ext cx="336" cy="336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>
                  <a:latin typeface="Times New Roman" panose="02020603050405020304" pitchFamily="18" charset="0"/>
                </a:rPr>
                <a:t>s</a:t>
              </a:r>
              <a:r>
                <a:rPr lang="fr-FR" altLang="fr-FR" sz="2000" baseline="-25000">
                  <a:latin typeface="Times New Roman" panose="02020603050405020304" pitchFamily="18" charset="0"/>
                </a:rPr>
                <a:t>2</a:t>
              </a:r>
              <a:endParaRPr lang="fr-FR" altLang="fr-FR" sz="2000">
                <a:latin typeface="Times New Roman" panose="02020603050405020304" pitchFamily="18" charset="0"/>
              </a:endParaRPr>
            </a:p>
          </p:txBody>
        </p:sp>
        <p:sp>
          <p:nvSpPr>
            <p:cNvPr id="32820" name="Oval 6">
              <a:extLst>
                <a:ext uri="{FF2B5EF4-FFF2-40B4-BE49-F238E27FC236}">
                  <a16:creationId xmlns:a16="http://schemas.microsoft.com/office/drawing/2014/main" id="{5648B8F6-BFAE-4C15-AC6E-81291DBA70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784"/>
              <a:ext cx="336" cy="336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>
                  <a:latin typeface="Times New Roman" panose="02020603050405020304" pitchFamily="18" charset="0"/>
                </a:rPr>
                <a:t>s</a:t>
              </a:r>
              <a:r>
                <a:rPr lang="fr-FR" altLang="fr-FR" sz="2000" baseline="-2500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2821" name="Oval 7">
              <a:extLst>
                <a:ext uri="{FF2B5EF4-FFF2-40B4-BE49-F238E27FC236}">
                  <a16:creationId xmlns:a16="http://schemas.microsoft.com/office/drawing/2014/main" id="{76549E98-46BB-4E7D-B2F0-3372EF568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3408"/>
              <a:ext cx="336" cy="336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>
                  <a:latin typeface="Times New Roman" panose="02020603050405020304" pitchFamily="18" charset="0"/>
                </a:rPr>
                <a:t>s</a:t>
              </a:r>
              <a:r>
                <a:rPr lang="fr-FR" altLang="fr-FR" sz="2000" baseline="-25000">
                  <a:latin typeface="Times New Roman" panose="02020603050405020304" pitchFamily="18" charset="0"/>
                </a:rPr>
                <a:t>3</a:t>
              </a:r>
              <a:endParaRPr lang="fr-FR" altLang="fr-FR" sz="20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2775" name="Group 8">
            <a:extLst>
              <a:ext uri="{FF2B5EF4-FFF2-40B4-BE49-F238E27FC236}">
                <a16:creationId xmlns:a16="http://schemas.microsoft.com/office/drawing/2014/main" id="{67241C4B-CC56-49BE-8C0A-17F61B2838B0}"/>
              </a:ext>
            </a:extLst>
          </p:cNvPr>
          <p:cNvGrpSpPr>
            <a:grpSpLocks/>
          </p:cNvGrpSpPr>
          <p:nvPr/>
        </p:nvGrpSpPr>
        <p:grpSpPr bwMode="auto">
          <a:xfrm>
            <a:off x="3565525" y="2286000"/>
            <a:ext cx="1447800" cy="838200"/>
            <a:chOff x="3888" y="2928"/>
            <a:chExt cx="912" cy="528"/>
          </a:xfrm>
        </p:grpSpPr>
        <p:grpSp>
          <p:nvGrpSpPr>
            <p:cNvPr id="32814" name="Group 9">
              <a:extLst>
                <a:ext uri="{FF2B5EF4-FFF2-40B4-BE49-F238E27FC236}">
                  <a16:creationId xmlns:a16="http://schemas.microsoft.com/office/drawing/2014/main" id="{E2446FDD-FA5A-4EB3-B0BB-66D3F2661E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8" y="2928"/>
              <a:ext cx="912" cy="528"/>
              <a:chOff x="3888" y="2928"/>
              <a:chExt cx="912" cy="528"/>
            </a:xfrm>
          </p:grpSpPr>
          <p:sp>
            <p:nvSpPr>
              <p:cNvPr id="32816" name="Line 10">
                <a:extLst>
                  <a:ext uri="{FF2B5EF4-FFF2-40B4-BE49-F238E27FC236}">
                    <a16:creationId xmlns:a16="http://schemas.microsoft.com/office/drawing/2014/main" id="{CC1850A4-6A1B-4D6C-BFFE-D52FCDA861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292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817" name="Line 11">
                <a:extLst>
                  <a:ext uri="{FF2B5EF4-FFF2-40B4-BE49-F238E27FC236}">
                    <a16:creationId xmlns:a16="http://schemas.microsoft.com/office/drawing/2014/main" id="{1560F5D3-4836-4FF4-B432-89E91BC68C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88" y="3120"/>
                <a:ext cx="288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818" name="Line 12">
                <a:extLst>
                  <a:ext uri="{FF2B5EF4-FFF2-40B4-BE49-F238E27FC236}">
                    <a16:creationId xmlns:a16="http://schemas.microsoft.com/office/drawing/2014/main" id="{0B359327-D312-4E4F-83F8-7C6BDCDF0D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16" y="3120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</p:grpSp>
        <p:sp>
          <p:nvSpPr>
            <p:cNvPr id="32815" name="Text Box 13">
              <a:extLst>
                <a:ext uri="{FF2B5EF4-FFF2-40B4-BE49-F238E27FC236}">
                  <a16:creationId xmlns:a16="http://schemas.microsoft.com/office/drawing/2014/main" id="{86A31F87-4045-436B-B8F4-266EDE0357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024"/>
              <a:ext cx="20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 dirty="0">
                  <a:latin typeface="Times New Roman" panose="02020603050405020304" pitchFamily="18" charset="0"/>
                </a:rPr>
                <a:t>T</a:t>
              </a:r>
            </a:p>
          </p:txBody>
        </p:sp>
      </p:grpSp>
      <p:grpSp>
        <p:nvGrpSpPr>
          <p:cNvPr id="32776" name="Group 14">
            <a:extLst>
              <a:ext uri="{FF2B5EF4-FFF2-40B4-BE49-F238E27FC236}">
                <a16:creationId xmlns:a16="http://schemas.microsoft.com/office/drawing/2014/main" id="{2A3A56E4-84E6-4F8F-BF7A-8C133272CB82}"/>
              </a:ext>
            </a:extLst>
          </p:cNvPr>
          <p:cNvGrpSpPr>
            <a:grpSpLocks/>
          </p:cNvGrpSpPr>
          <p:nvPr/>
        </p:nvGrpSpPr>
        <p:grpSpPr bwMode="auto">
          <a:xfrm>
            <a:off x="3565525" y="1508125"/>
            <a:ext cx="1295400" cy="1806575"/>
            <a:chOff x="2640" y="2544"/>
            <a:chExt cx="816" cy="1138"/>
          </a:xfrm>
        </p:grpSpPr>
        <p:sp>
          <p:nvSpPr>
            <p:cNvPr id="32810" name="Text Box 15">
              <a:extLst>
                <a:ext uri="{FF2B5EF4-FFF2-40B4-BE49-F238E27FC236}">
                  <a16:creationId xmlns:a16="http://schemas.microsoft.com/office/drawing/2014/main" id="{7D4200E6-DA79-4240-B7C5-BDDC8C0F14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7" y="2544"/>
              <a:ext cx="2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dirty="0">
                  <a:latin typeface="Times New Roman" panose="02020603050405020304" pitchFamily="18" charset="0"/>
                  <a:sym typeface="Symbol" panose="05050102010706020507" pitchFamily="18" charset="2"/>
                </a:rPr>
                <a:t></a:t>
              </a:r>
              <a:endParaRPr lang="fr-FR" altLang="fr-FR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32811" name="Line 16">
              <a:extLst>
                <a:ext uri="{FF2B5EF4-FFF2-40B4-BE49-F238E27FC236}">
                  <a16:creationId xmlns:a16="http://schemas.microsoft.com/office/drawing/2014/main" id="{0AD190E9-49C0-407C-9944-6A58537277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40" y="2746"/>
              <a:ext cx="33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32812" name="Line 17">
              <a:extLst>
                <a:ext uri="{FF2B5EF4-FFF2-40B4-BE49-F238E27FC236}">
                  <a16:creationId xmlns:a16="http://schemas.microsoft.com/office/drawing/2014/main" id="{E29F4D82-2834-49F5-8F62-DB5495AD19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2746"/>
              <a:ext cx="24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cxnSp>
          <p:nvCxnSpPr>
            <p:cNvPr id="32813" name="AutoShape 18">
              <a:extLst>
                <a:ext uri="{FF2B5EF4-FFF2-40B4-BE49-F238E27FC236}">
                  <a16:creationId xmlns:a16="http://schemas.microsoft.com/office/drawing/2014/main" id="{4D22D28E-0911-4D9E-8C4C-2D806EF3B247}"/>
                </a:ext>
              </a:extLst>
            </p:cNvPr>
            <p:cNvCxnSpPr>
              <a:cxnSpLocks noChangeShapeType="1"/>
              <a:stCxn id="32810" idx="3"/>
              <a:endCxn id="32821" idx="6"/>
            </p:cNvCxnSpPr>
            <p:nvPr/>
          </p:nvCxnSpPr>
          <p:spPr bwMode="auto">
            <a:xfrm>
              <a:off x="3216" y="2669"/>
              <a:ext cx="1" cy="1013"/>
            </a:xfrm>
            <a:prstGeom prst="curvedConnector3">
              <a:avLst>
                <a:gd name="adj1" fmla="val 11650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2777" name="Group 19">
            <a:extLst>
              <a:ext uri="{FF2B5EF4-FFF2-40B4-BE49-F238E27FC236}">
                <a16:creationId xmlns:a16="http://schemas.microsoft.com/office/drawing/2014/main" id="{93F77BE3-B1D3-4B32-B53D-7883408CF9B2}"/>
              </a:ext>
            </a:extLst>
          </p:cNvPr>
          <p:cNvGrpSpPr>
            <a:grpSpLocks/>
          </p:cNvGrpSpPr>
          <p:nvPr/>
        </p:nvGrpSpPr>
        <p:grpSpPr bwMode="auto">
          <a:xfrm>
            <a:off x="2498725" y="1600200"/>
            <a:ext cx="3597275" cy="1981200"/>
            <a:chOff x="1968" y="2602"/>
            <a:chExt cx="2266" cy="1248"/>
          </a:xfrm>
        </p:grpSpPr>
        <p:grpSp>
          <p:nvGrpSpPr>
            <p:cNvPr id="32786" name="Group 20">
              <a:extLst>
                <a:ext uri="{FF2B5EF4-FFF2-40B4-BE49-F238E27FC236}">
                  <a16:creationId xmlns:a16="http://schemas.microsoft.com/office/drawing/2014/main" id="{16C6CE4B-BDC2-45B8-A532-BCAB2F7DB561}"/>
                </a:ext>
              </a:extLst>
            </p:cNvPr>
            <p:cNvGrpSpPr>
              <a:grpSpLocks/>
            </p:cNvGrpSpPr>
            <p:nvPr/>
          </p:nvGrpSpPr>
          <p:grpSpPr bwMode="auto">
            <a:xfrm rot="3588728">
              <a:off x="2160" y="2698"/>
              <a:ext cx="384" cy="192"/>
              <a:chOff x="3312" y="2928"/>
              <a:chExt cx="384" cy="192"/>
            </a:xfrm>
          </p:grpSpPr>
          <p:sp>
            <p:nvSpPr>
              <p:cNvPr id="32804" name="Line 21">
                <a:extLst>
                  <a:ext uri="{FF2B5EF4-FFF2-40B4-BE49-F238E27FC236}">
                    <a16:creationId xmlns:a16="http://schemas.microsoft.com/office/drawing/2014/main" id="{C251B6FB-9B04-40D1-88FD-52D7FAC90D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00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805" name="Line 22">
                <a:extLst>
                  <a:ext uri="{FF2B5EF4-FFF2-40B4-BE49-F238E27FC236}">
                    <a16:creationId xmlns:a16="http://schemas.microsoft.com/office/drawing/2014/main" id="{2DD6AAEA-58A0-475E-8091-3E376A0AE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04" y="2976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806" name="Line 23">
                <a:extLst>
                  <a:ext uri="{FF2B5EF4-FFF2-40B4-BE49-F238E27FC236}">
                    <a16:creationId xmlns:a16="http://schemas.microsoft.com/office/drawing/2014/main" id="{4A27570E-BB34-4193-9F99-6F5A928453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08" y="3024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807" name="Line 24">
                <a:extLst>
                  <a:ext uri="{FF2B5EF4-FFF2-40B4-BE49-F238E27FC236}">
                    <a16:creationId xmlns:a16="http://schemas.microsoft.com/office/drawing/2014/main" id="{1DC0A9B3-D0D8-4BB1-8636-0FA2E46478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12" y="302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808" name="Line 25">
                <a:extLst>
                  <a:ext uri="{FF2B5EF4-FFF2-40B4-BE49-F238E27FC236}">
                    <a16:creationId xmlns:a16="http://schemas.microsoft.com/office/drawing/2014/main" id="{096FB89B-D6FC-4380-AB5A-F06A0EF06C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297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809" name="Line 26">
                <a:extLst>
                  <a:ext uri="{FF2B5EF4-FFF2-40B4-BE49-F238E27FC236}">
                    <a16:creationId xmlns:a16="http://schemas.microsoft.com/office/drawing/2014/main" id="{A7831129-86FB-4462-A1B8-CD36DA765E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0" y="292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</p:grpSp>
        <p:sp>
          <p:nvSpPr>
            <p:cNvPr id="32787" name="Text Box 27">
              <a:extLst>
                <a:ext uri="{FF2B5EF4-FFF2-40B4-BE49-F238E27FC236}">
                  <a16:creationId xmlns:a16="http://schemas.microsoft.com/office/drawing/2014/main" id="{0E7B6EC7-2865-4BAF-A7D2-8253227571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2794"/>
              <a:ext cx="4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 dirty="0">
                  <a:latin typeface="Times New Roman" panose="02020603050405020304" pitchFamily="18" charset="0"/>
                </a:rPr>
                <a:t>e</a:t>
              </a:r>
              <a:r>
                <a:rPr lang="fr-FR" altLang="fr-FR" sz="2000" baseline="-25000" dirty="0">
                  <a:latin typeface="Times New Roman" panose="02020603050405020304" pitchFamily="18" charset="0"/>
                </a:rPr>
                <a:t>1</a:t>
              </a:r>
              <a:r>
                <a:rPr lang="fr-FR" altLang="fr-FR" sz="2000" dirty="0">
                  <a:latin typeface="Times New Roman" panose="02020603050405020304" pitchFamily="18" charset="0"/>
                </a:rPr>
                <a:t>(.) </a:t>
              </a:r>
            </a:p>
          </p:txBody>
        </p:sp>
        <p:sp>
          <p:nvSpPr>
            <p:cNvPr id="32788" name="Text Box 28">
              <a:extLst>
                <a:ext uri="{FF2B5EF4-FFF2-40B4-BE49-F238E27FC236}">
                  <a16:creationId xmlns:a16="http://schemas.microsoft.com/office/drawing/2014/main" id="{C2B8F3E5-7781-4B51-A876-6EBB341D2B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072"/>
              <a:ext cx="4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 dirty="0">
                  <a:latin typeface="Times New Roman" panose="02020603050405020304" pitchFamily="18" charset="0"/>
                </a:rPr>
                <a:t>e</a:t>
              </a:r>
              <a:r>
                <a:rPr lang="fr-FR" altLang="fr-FR" sz="2000" baseline="-25000" dirty="0">
                  <a:latin typeface="Times New Roman" panose="02020603050405020304" pitchFamily="18" charset="0"/>
                </a:rPr>
                <a:t>2</a:t>
              </a:r>
              <a:r>
                <a:rPr lang="fr-FR" altLang="fr-FR" sz="2000" dirty="0">
                  <a:latin typeface="Times New Roman" panose="02020603050405020304" pitchFamily="18" charset="0"/>
                </a:rPr>
                <a:t>(.)</a:t>
              </a:r>
            </a:p>
          </p:txBody>
        </p:sp>
        <p:sp>
          <p:nvSpPr>
            <p:cNvPr id="32789" name="Text Box 29">
              <a:extLst>
                <a:ext uri="{FF2B5EF4-FFF2-40B4-BE49-F238E27FC236}">
                  <a16:creationId xmlns:a16="http://schemas.microsoft.com/office/drawing/2014/main" id="{4FFD8FEF-CB12-422C-9B93-26FD6F58FE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3600"/>
              <a:ext cx="4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 dirty="0">
                  <a:latin typeface="Times New Roman" panose="02020603050405020304" pitchFamily="18" charset="0"/>
                </a:rPr>
                <a:t>e</a:t>
              </a:r>
              <a:r>
                <a:rPr lang="fr-FR" altLang="fr-FR" sz="2000" baseline="-25000" dirty="0">
                  <a:latin typeface="Times New Roman" panose="02020603050405020304" pitchFamily="18" charset="0"/>
                </a:rPr>
                <a:t>3</a:t>
              </a:r>
              <a:r>
                <a:rPr lang="fr-FR" altLang="fr-FR" sz="2000" dirty="0">
                  <a:latin typeface="Times New Roman" panose="02020603050405020304" pitchFamily="18" charset="0"/>
                </a:rPr>
                <a:t>(.)</a:t>
              </a:r>
            </a:p>
          </p:txBody>
        </p:sp>
        <p:grpSp>
          <p:nvGrpSpPr>
            <p:cNvPr id="32790" name="Group 30">
              <a:extLst>
                <a:ext uri="{FF2B5EF4-FFF2-40B4-BE49-F238E27FC236}">
                  <a16:creationId xmlns:a16="http://schemas.microsoft.com/office/drawing/2014/main" id="{1ECFE3E5-42C0-4A2F-A5ED-A4267DFEA53D}"/>
                </a:ext>
              </a:extLst>
            </p:cNvPr>
            <p:cNvGrpSpPr>
              <a:grpSpLocks/>
            </p:cNvGrpSpPr>
            <p:nvPr/>
          </p:nvGrpSpPr>
          <p:grpSpPr bwMode="auto">
            <a:xfrm rot="2074929">
              <a:off x="2496" y="3504"/>
              <a:ext cx="384" cy="192"/>
              <a:chOff x="3312" y="2928"/>
              <a:chExt cx="384" cy="192"/>
            </a:xfrm>
          </p:grpSpPr>
          <p:sp>
            <p:nvSpPr>
              <p:cNvPr id="32798" name="Line 31">
                <a:extLst>
                  <a:ext uri="{FF2B5EF4-FFF2-40B4-BE49-F238E27FC236}">
                    <a16:creationId xmlns:a16="http://schemas.microsoft.com/office/drawing/2014/main" id="{BF61452F-6A29-4CB1-B75B-5870CB1B79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00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799" name="Line 32">
                <a:extLst>
                  <a:ext uri="{FF2B5EF4-FFF2-40B4-BE49-F238E27FC236}">
                    <a16:creationId xmlns:a16="http://schemas.microsoft.com/office/drawing/2014/main" id="{5736308F-5B7E-45DC-B0B6-C050880C5B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04" y="2976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800" name="Line 33">
                <a:extLst>
                  <a:ext uri="{FF2B5EF4-FFF2-40B4-BE49-F238E27FC236}">
                    <a16:creationId xmlns:a16="http://schemas.microsoft.com/office/drawing/2014/main" id="{49449FE8-88E7-4ECD-80DB-18D41FB3D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08" y="3024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801" name="Line 34">
                <a:extLst>
                  <a:ext uri="{FF2B5EF4-FFF2-40B4-BE49-F238E27FC236}">
                    <a16:creationId xmlns:a16="http://schemas.microsoft.com/office/drawing/2014/main" id="{4AFCF8EB-0751-45A3-B220-5F9EF9FEB7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12" y="302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802" name="Line 35">
                <a:extLst>
                  <a:ext uri="{FF2B5EF4-FFF2-40B4-BE49-F238E27FC236}">
                    <a16:creationId xmlns:a16="http://schemas.microsoft.com/office/drawing/2014/main" id="{00010AEC-93D8-4EB9-B162-FAA151D8E6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297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803" name="Line 36">
                <a:extLst>
                  <a:ext uri="{FF2B5EF4-FFF2-40B4-BE49-F238E27FC236}">
                    <a16:creationId xmlns:a16="http://schemas.microsoft.com/office/drawing/2014/main" id="{44C975E8-B877-496B-84F1-645ABB62D1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0" y="292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</p:grpSp>
        <p:grpSp>
          <p:nvGrpSpPr>
            <p:cNvPr id="32791" name="Group 37">
              <a:extLst>
                <a:ext uri="{FF2B5EF4-FFF2-40B4-BE49-F238E27FC236}">
                  <a16:creationId xmlns:a16="http://schemas.microsoft.com/office/drawing/2014/main" id="{C79955E2-953F-4324-8130-4789EFB8BF35}"/>
                </a:ext>
              </a:extLst>
            </p:cNvPr>
            <p:cNvGrpSpPr>
              <a:grpSpLocks/>
            </p:cNvGrpSpPr>
            <p:nvPr/>
          </p:nvGrpSpPr>
          <p:grpSpPr bwMode="auto">
            <a:xfrm rot="-10650361">
              <a:off x="3744" y="2928"/>
              <a:ext cx="384" cy="192"/>
              <a:chOff x="3312" y="2928"/>
              <a:chExt cx="384" cy="192"/>
            </a:xfrm>
          </p:grpSpPr>
          <p:sp>
            <p:nvSpPr>
              <p:cNvPr id="32792" name="Line 38">
                <a:extLst>
                  <a:ext uri="{FF2B5EF4-FFF2-40B4-BE49-F238E27FC236}">
                    <a16:creationId xmlns:a16="http://schemas.microsoft.com/office/drawing/2014/main" id="{E6F7F0E6-2DC5-4146-A10D-B81D017793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600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793" name="Line 39">
                <a:extLst>
                  <a:ext uri="{FF2B5EF4-FFF2-40B4-BE49-F238E27FC236}">
                    <a16:creationId xmlns:a16="http://schemas.microsoft.com/office/drawing/2014/main" id="{664E2165-14E4-4D27-8ED5-943EC0F467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04" y="2976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794" name="Line 40">
                <a:extLst>
                  <a:ext uri="{FF2B5EF4-FFF2-40B4-BE49-F238E27FC236}">
                    <a16:creationId xmlns:a16="http://schemas.microsoft.com/office/drawing/2014/main" id="{20CBE17D-5376-4572-83CE-672017BE19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08" y="3024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795" name="Line 41">
                <a:extLst>
                  <a:ext uri="{FF2B5EF4-FFF2-40B4-BE49-F238E27FC236}">
                    <a16:creationId xmlns:a16="http://schemas.microsoft.com/office/drawing/2014/main" id="{A5B380DC-B945-48C4-9159-92709714D8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12" y="302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796" name="Line 42">
                <a:extLst>
                  <a:ext uri="{FF2B5EF4-FFF2-40B4-BE49-F238E27FC236}">
                    <a16:creationId xmlns:a16="http://schemas.microsoft.com/office/drawing/2014/main" id="{3807103C-B71F-4D44-9045-8FD5BB6121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297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32797" name="Line 43">
                <a:extLst>
                  <a:ext uri="{FF2B5EF4-FFF2-40B4-BE49-F238E27FC236}">
                    <a16:creationId xmlns:a16="http://schemas.microsoft.com/office/drawing/2014/main" id="{6CC0F722-3CAF-4E30-8403-B7820D3568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0" y="292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</p:grpSp>
      </p:grpSp>
      <p:sp>
        <p:nvSpPr>
          <p:cNvPr id="32778" name="Line 44">
            <a:extLst>
              <a:ext uri="{FF2B5EF4-FFF2-40B4-BE49-F238E27FC236}">
                <a16:creationId xmlns:a16="http://schemas.microsoft.com/office/drawing/2014/main" id="{AF2F0B0D-D411-411D-8B11-F3762E2391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4363" y="1804988"/>
            <a:ext cx="398462" cy="327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2779" name="Line 45">
            <a:extLst>
              <a:ext uri="{FF2B5EF4-FFF2-40B4-BE49-F238E27FC236}">
                <a16:creationId xmlns:a16="http://schemas.microsoft.com/office/drawing/2014/main" id="{77D1C76D-56AE-4605-AD07-8A32242BFC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286000"/>
            <a:ext cx="9906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2780" name="Line 46">
            <a:extLst>
              <a:ext uri="{FF2B5EF4-FFF2-40B4-BE49-F238E27FC236}">
                <a16:creationId xmlns:a16="http://schemas.microsoft.com/office/drawing/2014/main" id="{97F3A886-DFE3-487F-8636-F638FD063A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590800"/>
            <a:ext cx="457200" cy="533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2781" name="Line 47">
            <a:extLst>
              <a:ext uri="{FF2B5EF4-FFF2-40B4-BE49-F238E27FC236}">
                <a16:creationId xmlns:a16="http://schemas.microsoft.com/office/drawing/2014/main" id="{22474DE1-E864-4456-8E85-D135D45C60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81400" y="1828800"/>
            <a:ext cx="533400" cy="228600"/>
          </a:xfrm>
          <a:prstGeom prst="line">
            <a:avLst/>
          </a:prstGeom>
          <a:noFill/>
          <a:ln w="57150">
            <a:solidFill>
              <a:srgbClr val="FF33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2782" name="Line 48">
            <a:extLst>
              <a:ext uri="{FF2B5EF4-FFF2-40B4-BE49-F238E27FC236}">
                <a16:creationId xmlns:a16="http://schemas.microsoft.com/office/drawing/2014/main" id="{9D4360F4-0264-4443-9558-F5E0960400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63975" y="2349500"/>
            <a:ext cx="863600" cy="0"/>
          </a:xfrm>
          <a:prstGeom prst="line">
            <a:avLst/>
          </a:prstGeom>
          <a:noFill/>
          <a:ln w="57150">
            <a:solidFill>
              <a:srgbClr val="FF33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2783" name="Line 49">
            <a:extLst>
              <a:ext uri="{FF2B5EF4-FFF2-40B4-BE49-F238E27FC236}">
                <a16:creationId xmlns:a16="http://schemas.microsoft.com/office/drawing/2014/main" id="{F34DAE33-8090-4A33-BBAE-05200468C7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91025" y="2619375"/>
            <a:ext cx="523875" cy="446088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2784" name="Text Box 50">
            <a:extLst>
              <a:ext uri="{FF2B5EF4-FFF2-40B4-BE49-F238E27FC236}">
                <a16:creationId xmlns:a16="http://schemas.microsoft.com/office/drawing/2014/main" id="{C4AA9EEE-26E3-4E5E-824C-968990A14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0" y="2741613"/>
            <a:ext cx="35290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Solution directe : examiner tous les chemins possibles : o(</a:t>
            </a:r>
            <a:r>
              <a:rPr lang="fr-FR" altLang="fr-FR" sz="2000" i="1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fr-FR" altLang="fr-FR" sz="2000" i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fr-FR" alt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) !</a:t>
            </a:r>
          </a:p>
        </p:txBody>
      </p:sp>
      <p:sp>
        <p:nvSpPr>
          <p:cNvPr id="32785" name="AutoShape 51">
            <a:extLst>
              <a:ext uri="{FF2B5EF4-FFF2-40B4-BE49-F238E27FC236}">
                <a16:creationId xmlns:a16="http://schemas.microsoft.com/office/drawing/2014/main" id="{8507962D-F554-4FE1-A8C4-64F6C4C5A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2276475"/>
            <a:ext cx="304800" cy="419100"/>
          </a:xfrm>
          <a:prstGeom prst="upDownArrow">
            <a:avLst>
              <a:gd name="adj1" fmla="val 50000"/>
              <a:gd name="adj2" fmla="val 275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7">
            <a:extLst>
              <a:ext uri="{FF2B5EF4-FFF2-40B4-BE49-F238E27FC236}">
                <a16:creationId xmlns:a16="http://schemas.microsoft.com/office/drawing/2014/main" id="{6896F1EB-6D6D-4951-8C85-6FFEF1E30EA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358775"/>
            <a:ext cx="9664700" cy="839788"/>
          </a:xfrm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Algorithme de </a:t>
            </a:r>
            <a:r>
              <a:rPr lang="fr-FR" altLang="fr-FR" sz="3600" kern="12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Viterbi</a:t>
            </a:r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(suite)</a:t>
            </a:r>
          </a:p>
        </p:txBody>
      </p:sp>
      <p:sp>
        <p:nvSpPr>
          <p:cNvPr id="34819" name="Text Box 113">
            <a:extLst>
              <a:ext uri="{FF2B5EF4-FFF2-40B4-BE49-F238E27FC236}">
                <a16:creationId xmlns:a16="http://schemas.microsoft.com/office/drawing/2014/main" id="{B67A72EC-C18A-4D14-9944-C97BA7B64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1341438"/>
            <a:ext cx="10235971" cy="1215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74638" indent="-2746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1838" indent="-274638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§"/>
            </a:pPr>
            <a:r>
              <a:rPr lang="fr-FR" altLang="fr-FR" sz="2400" dirty="0">
                <a:latin typeface="Calibri" panose="020F0502020204030204" pitchFamily="34" charset="0"/>
              </a:rPr>
              <a:t> Le séquence d’états optimale est la somme des meilleurs segments trouvés en allant de gauche à droite </a:t>
            </a:r>
          </a:p>
          <a:p>
            <a:pPr lvl="1">
              <a:spcBef>
                <a:spcPct val="0"/>
              </a:spcBef>
              <a:spcAft>
                <a:spcPts val="600"/>
              </a:spcAft>
              <a:buClr>
                <a:srgbClr val="A50021"/>
              </a:buClr>
              <a:buSzTx/>
              <a:buFont typeface="Wingdings" panose="05000000000000000000" pitchFamily="2" charset="2"/>
              <a:buChar char="§"/>
            </a:pPr>
            <a:r>
              <a:rPr lang="fr-FR" altLang="fr-FR" sz="2000" i="1" dirty="0">
                <a:latin typeface="Calibri" panose="020F0502020204030204" pitchFamily="34" charset="0"/>
              </a:rPr>
              <a:t>d</a:t>
            </a:r>
            <a:r>
              <a:rPr lang="fr-FR" altLang="fr-FR" sz="2000" dirty="0">
                <a:latin typeface="Calibri" panose="020F0502020204030204" pitchFamily="34" charset="0"/>
              </a:rPr>
              <a:t>(</a:t>
            </a:r>
            <a:r>
              <a:rPr lang="fr-FR" altLang="fr-FR" sz="2000" i="1" dirty="0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>
                <a:latin typeface="Calibri" panose="020F0502020204030204" pitchFamily="34" charset="0"/>
              </a:rPr>
              <a:t>i</a:t>
            </a:r>
            <a:r>
              <a:rPr lang="fr-FR" altLang="fr-FR" sz="2000" baseline="-25000" dirty="0">
                <a:latin typeface="Calibri" panose="020F0502020204030204" pitchFamily="34" charset="0"/>
              </a:rPr>
              <a:t>,</a:t>
            </a:r>
            <a:r>
              <a:rPr lang="fr-FR" altLang="fr-FR" sz="2000" i="1" baseline="-25000" dirty="0">
                <a:latin typeface="Calibri" panose="020F0502020204030204" pitchFamily="34" charset="0"/>
              </a:rPr>
              <a:t>t</a:t>
            </a:r>
            <a:r>
              <a:rPr lang="fr-FR" altLang="fr-FR" sz="2000" dirty="0">
                <a:latin typeface="Calibri" panose="020F0502020204030204" pitchFamily="34" charset="0"/>
              </a:rPr>
              <a:t>,</a:t>
            </a:r>
            <a:r>
              <a:rPr lang="fr-FR" altLang="fr-FR" sz="2000" i="1" dirty="0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>
                <a:latin typeface="Calibri" panose="020F0502020204030204" pitchFamily="34" charset="0"/>
              </a:rPr>
              <a:t>j</a:t>
            </a:r>
            <a:r>
              <a:rPr lang="fr-FR" altLang="fr-FR" sz="2000" baseline="-25000" dirty="0">
                <a:latin typeface="Calibri" panose="020F0502020204030204" pitchFamily="34" charset="0"/>
              </a:rPr>
              <a:t>,</a:t>
            </a:r>
            <a:r>
              <a:rPr lang="fr-FR" altLang="fr-FR" sz="2000" i="1" baseline="-25000" dirty="0">
                <a:latin typeface="Calibri" panose="020F0502020204030204" pitchFamily="34" charset="0"/>
              </a:rPr>
              <a:t>t</a:t>
            </a:r>
            <a:r>
              <a:rPr lang="fr-FR" altLang="fr-FR" sz="2000" baseline="-25000" dirty="0">
                <a:latin typeface="Calibri" panose="020F0502020204030204" pitchFamily="34" charset="0"/>
              </a:rPr>
              <a:t>+1</a:t>
            </a:r>
            <a:r>
              <a:rPr lang="fr-FR" altLang="fr-FR" sz="2000" dirty="0">
                <a:latin typeface="Calibri" panose="020F0502020204030204" pitchFamily="34" charset="0"/>
              </a:rPr>
              <a:t>)=</a:t>
            </a:r>
            <a:r>
              <a:rPr lang="fr-FR" altLang="fr-FR" sz="2000" i="1" dirty="0" err="1">
                <a:latin typeface="Calibri" panose="020F0502020204030204" pitchFamily="34" charset="0"/>
              </a:rPr>
              <a:t>t</a:t>
            </a:r>
            <a:r>
              <a:rPr lang="fr-FR" altLang="fr-FR" sz="2000" i="1" baseline="-25000" dirty="0" err="1">
                <a:latin typeface="Calibri" panose="020F0502020204030204" pitchFamily="34" charset="0"/>
              </a:rPr>
              <a:t>i</a:t>
            </a:r>
            <a:r>
              <a:rPr lang="fr-FR" altLang="fr-FR" sz="2000" baseline="-25000" dirty="0" err="1">
                <a:latin typeface="Calibri" panose="020F0502020204030204" pitchFamily="34" charset="0"/>
              </a:rPr>
              <a:t>,</a:t>
            </a:r>
            <a:r>
              <a:rPr lang="fr-FR" altLang="fr-FR" sz="2000" i="1" baseline="-25000" dirty="0" err="1">
                <a:latin typeface="Calibri" panose="020F0502020204030204" pitchFamily="34" charset="0"/>
              </a:rPr>
              <a:t>j</a:t>
            </a:r>
            <a:r>
              <a:rPr lang="fr-FR" altLang="fr-FR" sz="2000" dirty="0">
                <a:latin typeface="Calibri" panose="020F0502020204030204" pitchFamily="34" charset="0"/>
              </a:rPr>
              <a:t>*</a:t>
            </a:r>
            <a:r>
              <a:rPr lang="fr-FR" altLang="fr-FR" sz="2000" i="1" dirty="0" err="1">
                <a:latin typeface="Calibri" panose="020F0502020204030204" pitchFamily="34" charset="0"/>
              </a:rPr>
              <a:t>e</a:t>
            </a:r>
            <a:r>
              <a:rPr lang="fr-FR" altLang="fr-FR" sz="2000" i="1" baseline="-25000" dirty="0" err="1">
                <a:latin typeface="Calibri" panose="020F0502020204030204" pitchFamily="34" charset="0"/>
              </a:rPr>
              <a:t>j</a:t>
            </a:r>
            <a:r>
              <a:rPr lang="fr-FR" altLang="fr-FR" sz="2000" dirty="0">
                <a:latin typeface="Calibri" panose="020F0502020204030204" pitchFamily="34" charset="0"/>
              </a:rPr>
              <a:t>(</a:t>
            </a:r>
            <a:r>
              <a:rPr lang="fr-FR" altLang="fr-FR" sz="2000" i="1" dirty="0">
                <a:latin typeface="Calibri" panose="020F0502020204030204" pitchFamily="34" charset="0"/>
              </a:rPr>
              <a:t>o</a:t>
            </a:r>
            <a:r>
              <a:rPr lang="fr-FR" altLang="fr-FR" sz="2000" i="1" baseline="-25000" dirty="0">
                <a:latin typeface="Calibri" panose="020F0502020204030204" pitchFamily="34" charset="0"/>
              </a:rPr>
              <a:t>t</a:t>
            </a:r>
            <a:r>
              <a:rPr lang="fr-FR" altLang="fr-FR" sz="2000" baseline="-25000" dirty="0">
                <a:latin typeface="Calibri" panose="020F0502020204030204" pitchFamily="34" charset="0"/>
              </a:rPr>
              <a:t>+1</a:t>
            </a:r>
            <a:r>
              <a:rPr lang="fr-FR" altLang="fr-FR" sz="2000" dirty="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34820" name="Rectangle 5">
            <a:extLst>
              <a:ext uri="{FF2B5EF4-FFF2-40B4-BE49-F238E27FC236}">
                <a16:creationId xmlns:a16="http://schemas.microsoft.com/office/drawing/2014/main" id="{5B8A10A3-0745-4CCD-BAF6-7B6DD2929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3825" y="3043238"/>
            <a:ext cx="481013" cy="340995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34821" name="Rectangle 8">
            <a:extLst>
              <a:ext uri="{FF2B5EF4-FFF2-40B4-BE49-F238E27FC236}">
                <a16:creationId xmlns:a16="http://schemas.microsoft.com/office/drawing/2014/main" id="{8F2F675A-3FC7-476A-8EB8-96404A250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4850" y="2978150"/>
            <a:ext cx="481013" cy="3411538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34822" name="Rectangle 11">
            <a:extLst>
              <a:ext uri="{FF2B5EF4-FFF2-40B4-BE49-F238E27FC236}">
                <a16:creationId xmlns:a16="http://schemas.microsoft.com/office/drawing/2014/main" id="{4A719CC9-29E1-4868-B96A-E815EA64B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0075" y="2978150"/>
            <a:ext cx="481013" cy="3411538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34823" name="Rectangle 14">
            <a:extLst>
              <a:ext uri="{FF2B5EF4-FFF2-40B4-BE49-F238E27FC236}">
                <a16:creationId xmlns:a16="http://schemas.microsoft.com/office/drawing/2014/main" id="{CC8571A6-5A70-436B-A29A-F00A11041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3413" y="2978150"/>
            <a:ext cx="481012" cy="3411538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34824" name="Rectangle 16">
            <a:extLst>
              <a:ext uri="{FF2B5EF4-FFF2-40B4-BE49-F238E27FC236}">
                <a16:creationId xmlns:a16="http://schemas.microsoft.com/office/drawing/2014/main" id="{6B0C0744-F2FA-49CB-9CF4-EFD44DE92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3538" y="3043238"/>
            <a:ext cx="481012" cy="340995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cxnSp>
        <p:nvCxnSpPr>
          <p:cNvPr id="34850" name="AutoShape 47">
            <a:extLst>
              <a:ext uri="{FF2B5EF4-FFF2-40B4-BE49-F238E27FC236}">
                <a16:creationId xmlns:a16="http://schemas.microsoft.com/office/drawing/2014/main" id="{0BA1A01C-1A78-4CB3-AE05-8D5E506DF5B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22825" y="5584825"/>
            <a:ext cx="103028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51" name="AutoShape 48">
            <a:extLst>
              <a:ext uri="{FF2B5EF4-FFF2-40B4-BE49-F238E27FC236}">
                <a16:creationId xmlns:a16="http://schemas.microsoft.com/office/drawing/2014/main" id="{A09BAC31-05A7-428A-A2B2-9F14C5F6421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841875" y="5649913"/>
            <a:ext cx="992188" cy="504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52" name="AutoShape 49">
            <a:extLst>
              <a:ext uri="{FF2B5EF4-FFF2-40B4-BE49-F238E27FC236}">
                <a16:creationId xmlns:a16="http://schemas.microsoft.com/office/drawing/2014/main" id="{1792C71C-1020-46E7-8A78-24FFC1A2A94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72025" y="4024313"/>
            <a:ext cx="1081088" cy="15605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53" name="AutoShape 50">
            <a:extLst>
              <a:ext uri="{FF2B5EF4-FFF2-40B4-BE49-F238E27FC236}">
                <a16:creationId xmlns:a16="http://schemas.microsoft.com/office/drawing/2014/main" id="{C2BDBAD2-36E8-4E4E-B4EA-90CB1E0874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72025" y="3316288"/>
            <a:ext cx="1081088" cy="2268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54" name="AutoShape 51">
            <a:extLst>
              <a:ext uri="{FF2B5EF4-FFF2-40B4-BE49-F238E27FC236}">
                <a16:creationId xmlns:a16="http://schemas.microsoft.com/office/drawing/2014/main" id="{251068FE-18E3-416D-B17F-E41328F02D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394700" y="3976688"/>
            <a:ext cx="68738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89" name="AutoShape 52">
            <a:extLst>
              <a:ext uri="{FF2B5EF4-FFF2-40B4-BE49-F238E27FC236}">
                <a16:creationId xmlns:a16="http://schemas.microsoft.com/office/drawing/2014/main" id="{4990CB7A-D505-482C-9781-87383AC567B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8326438" y="4089400"/>
            <a:ext cx="787400" cy="6096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34856" name="AutoShape 53">
            <a:extLst>
              <a:ext uri="{FF2B5EF4-FFF2-40B4-BE49-F238E27FC236}">
                <a16:creationId xmlns:a16="http://schemas.microsoft.com/office/drawing/2014/main" id="{C6005354-02B7-4ABB-90E1-FA2E08AC0D6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8345488" y="4089400"/>
            <a:ext cx="787400" cy="14462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57" name="AutoShape 54">
            <a:extLst>
              <a:ext uri="{FF2B5EF4-FFF2-40B4-BE49-F238E27FC236}">
                <a16:creationId xmlns:a16="http://schemas.microsoft.com/office/drawing/2014/main" id="{83A91AFC-B979-4308-BCE8-855104AE51F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8413750" y="4130675"/>
            <a:ext cx="787400" cy="20240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58" name="AutoShape 55">
            <a:extLst>
              <a:ext uri="{FF2B5EF4-FFF2-40B4-BE49-F238E27FC236}">
                <a16:creationId xmlns:a16="http://schemas.microsoft.com/office/drawing/2014/main" id="{D6477C25-B457-4C84-B397-15135C43484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345488" y="3381375"/>
            <a:ext cx="787400" cy="4810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59" name="Oval 56">
            <a:extLst>
              <a:ext uri="{FF2B5EF4-FFF2-40B4-BE49-F238E27FC236}">
                <a16:creationId xmlns:a16="http://schemas.microsoft.com/office/drawing/2014/main" id="{D8AB6EB3-CE15-47C0-8438-90FD9A562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4587875"/>
            <a:ext cx="342900" cy="320675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 baseline="-25000">
              <a:latin typeface="Calibri" panose="020F050202020403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 baseline="-25000">
              <a:latin typeface="Calibri" panose="020F0502020204030204" pitchFamily="34" charset="0"/>
            </a:endParaRPr>
          </a:p>
        </p:txBody>
      </p:sp>
      <p:sp>
        <p:nvSpPr>
          <p:cNvPr id="34860" name="Text Box 62">
            <a:extLst>
              <a:ext uri="{FF2B5EF4-FFF2-40B4-BE49-F238E27FC236}">
                <a16:creationId xmlns:a16="http://schemas.microsoft.com/office/drawing/2014/main" id="{FFAAFCDD-E522-4264-B094-C4F4AE410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7388" y="2571750"/>
            <a:ext cx="398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 dirty="0">
                <a:latin typeface="Times New Roman" panose="02020603050405020304" pitchFamily="18" charset="0"/>
              </a:rPr>
              <a:t>o</a:t>
            </a:r>
            <a:r>
              <a:rPr lang="fr-FR" altLang="fr-FR" sz="2000" baseline="-25000" dirty="0">
                <a:latin typeface="Times New Roman" panose="02020603050405020304" pitchFamily="18" charset="0"/>
              </a:rPr>
              <a:t>1</a:t>
            </a:r>
            <a:endParaRPr lang="fr-FR" altLang="fr-FR" sz="2000" dirty="0">
              <a:latin typeface="Times New Roman" panose="02020603050405020304" pitchFamily="18" charset="0"/>
            </a:endParaRPr>
          </a:p>
        </p:txBody>
      </p:sp>
      <p:sp>
        <p:nvSpPr>
          <p:cNvPr id="34861" name="Text Box 63">
            <a:extLst>
              <a:ext uri="{FF2B5EF4-FFF2-40B4-BE49-F238E27FC236}">
                <a16:creationId xmlns:a16="http://schemas.microsoft.com/office/drawing/2014/main" id="{B1C44222-D6C7-472B-AE1F-EF3C1C005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7225" y="2557463"/>
            <a:ext cx="398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 dirty="0">
                <a:latin typeface="Times New Roman" panose="02020603050405020304" pitchFamily="18" charset="0"/>
              </a:rPr>
              <a:t>o</a:t>
            </a:r>
            <a:r>
              <a:rPr lang="fr-FR" altLang="fr-FR" sz="2000" baseline="-25000" dirty="0">
                <a:latin typeface="Times New Roman" panose="02020603050405020304" pitchFamily="18" charset="0"/>
              </a:rPr>
              <a:t>2</a:t>
            </a:r>
            <a:endParaRPr lang="fr-FR" altLang="fr-FR" sz="2000" dirty="0">
              <a:latin typeface="Times New Roman" panose="02020603050405020304" pitchFamily="18" charset="0"/>
            </a:endParaRPr>
          </a:p>
        </p:txBody>
      </p:sp>
      <p:sp>
        <p:nvSpPr>
          <p:cNvPr id="34862" name="Text Box 64">
            <a:extLst>
              <a:ext uri="{FF2B5EF4-FFF2-40B4-BE49-F238E27FC236}">
                <a16:creationId xmlns:a16="http://schemas.microsoft.com/office/drawing/2014/main" id="{F7F8F21A-9859-480D-B66F-7D29B8B0C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8513" y="2571750"/>
            <a:ext cx="398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 dirty="0">
                <a:latin typeface="Times New Roman" panose="02020603050405020304" pitchFamily="18" charset="0"/>
              </a:rPr>
              <a:t>o</a:t>
            </a:r>
            <a:r>
              <a:rPr lang="fr-FR" altLang="fr-FR" sz="2000" baseline="-25000" dirty="0">
                <a:latin typeface="Times New Roman" panose="02020603050405020304" pitchFamily="18" charset="0"/>
              </a:rPr>
              <a:t>3</a:t>
            </a:r>
            <a:endParaRPr lang="fr-FR" altLang="fr-FR" sz="2000" dirty="0">
              <a:latin typeface="Times New Roman" panose="02020603050405020304" pitchFamily="18" charset="0"/>
            </a:endParaRPr>
          </a:p>
        </p:txBody>
      </p:sp>
      <p:sp>
        <p:nvSpPr>
          <p:cNvPr id="34863" name="Text Box 65">
            <a:extLst>
              <a:ext uri="{FF2B5EF4-FFF2-40B4-BE49-F238E27FC236}">
                <a16:creationId xmlns:a16="http://schemas.microsoft.com/office/drawing/2014/main" id="{33AA4CDE-F0E8-44D2-BBDF-9C73E5449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800" y="2630488"/>
            <a:ext cx="539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 dirty="0">
                <a:latin typeface="Times New Roman" panose="02020603050405020304" pitchFamily="18" charset="0"/>
              </a:rPr>
              <a:t>o</a:t>
            </a:r>
            <a:r>
              <a:rPr lang="fr-FR" altLang="fr-FR" sz="2000" baseline="-25000" dirty="0">
                <a:latin typeface="Times New Roman" panose="02020603050405020304" pitchFamily="18" charset="0"/>
              </a:rPr>
              <a:t>n-1</a:t>
            </a:r>
            <a:endParaRPr lang="fr-FR" altLang="fr-FR" sz="2000" dirty="0">
              <a:latin typeface="Times New Roman" panose="02020603050405020304" pitchFamily="18" charset="0"/>
            </a:endParaRPr>
          </a:p>
        </p:txBody>
      </p:sp>
      <p:sp>
        <p:nvSpPr>
          <p:cNvPr id="34864" name="Text Box 66">
            <a:extLst>
              <a:ext uri="{FF2B5EF4-FFF2-40B4-BE49-F238E27FC236}">
                <a16:creationId xmlns:a16="http://schemas.microsoft.com/office/drawing/2014/main" id="{443A2ABF-6C78-4D11-B991-B893D9EF8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0975" y="2630488"/>
            <a:ext cx="398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 dirty="0">
                <a:latin typeface="Times New Roman" panose="02020603050405020304" pitchFamily="18" charset="0"/>
              </a:rPr>
              <a:t>o</a:t>
            </a:r>
            <a:r>
              <a:rPr lang="fr-FR" altLang="fr-FR" sz="2000" baseline="-25000" dirty="0">
                <a:latin typeface="Times New Roman" panose="02020603050405020304" pitchFamily="18" charset="0"/>
              </a:rPr>
              <a:t>n</a:t>
            </a:r>
            <a:endParaRPr lang="fr-FR" altLang="fr-FR" sz="2000" dirty="0">
              <a:latin typeface="Times New Roman" panose="02020603050405020304" pitchFamily="18" charset="0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F6A541FD-6E18-5E71-DD5E-C7B5C9D596EF}"/>
              </a:ext>
            </a:extLst>
          </p:cNvPr>
          <p:cNvGrpSpPr/>
          <p:nvPr/>
        </p:nvGrpSpPr>
        <p:grpSpPr>
          <a:xfrm>
            <a:off x="3241675" y="3043238"/>
            <a:ext cx="342900" cy="3281362"/>
            <a:chOff x="3241675" y="3043238"/>
            <a:chExt cx="342900" cy="3281362"/>
          </a:xfrm>
        </p:grpSpPr>
        <p:sp>
          <p:nvSpPr>
            <p:cNvPr id="34825" name="Oval 18">
              <a:extLst>
                <a:ext uri="{FF2B5EF4-FFF2-40B4-BE49-F238E27FC236}">
                  <a16:creationId xmlns:a16="http://schemas.microsoft.com/office/drawing/2014/main" id="{1301C3C9-3C1B-413F-ADC0-ADCF0D89A3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3751263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2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34826" name="Oval 19">
              <a:extLst>
                <a:ext uri="{FF2B5EF4-FFF2-40B4-BE49-F238E27FC236}">
                  <a16:creationId xmlns:a16="http://schemas.microsoft.com/office/drawing/2014/main" id="{AA6F2015-4A84-43FB-9342-5374833C4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3043238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34827" name="Oval 20">
              <a:extLst>
                <a:ext uri="{FF2B5EF4-FFF2-40B4-BE49-F238E27FC236}">
                  <a16:creationId xmlns:a16="http://schemas.microsoft.com/office/drawing/2014/main" id="{842082E3-35CE-4C28-8E97-1733E29EF6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5424488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n-1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34828" name="Oval 21">
              <a:extLst>
                <a:ext uri="{FF2B5EF4-FFF2-40B4-BE49-F238E27FC236}">
                  <a16:creationId xmlns:a16="http://schemas.microsoft.com/office/drawing/2014/main" id="{05BE52A1-AA76-48CC-97FC-C7AE4F44A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6002338"/>
              <a:ext cx="342900" cy="322262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n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34829" name="Oval 22">
              <a:extLst>
                <a:ext uri="{FF2B5EF4-FFF2-40B4-BE49-F238E27FC236}">
                  <a16:creationId xmlns:a16="http://schemas.microsoft.com/office/drawing/2014/main" id="{2991D481-FDC9-4376-AE07-A21FFF252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4587875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>
                  <a:latin typeface="Calibri" panose="020F0502020204030204" pitchFamily="34" charset="0"/>
                </a:rPr>
                <a:t>i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34865" name="Oval 70">
              <a:extLst>
                <a:ext uri="{FF2B5EF4-FFF2-40B4-BE49-F238E27FC236}">
                  <a16:creationId xmlns:a16="http://schemas.microsoft.com/office/drawing/2014/main" id="{3CB9D969-D139-44CF-8744-B49D9DA33C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4265613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34866" name="Oval 71">
              <a:extLst>
                <a:ext uri="{FF2B5EF4-FFF2-40B4-BE49-F238E27FC236}">
                  <a16:creationId xmlns:a16="http://schemas.microsoft.com/office/drawing/2014/main" id="{95540E5E-3F93-45AC-A537-467A470EE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4394200"/>
              <a:ext cx="68262" cy="65088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34867" name="Oval 72">
              <a:extLst>
                <a:ext uri="{FF2B5EF4-FFF2-40B4-BE49-F238E27FC236}">
                  <a16:creationId xmlns:a16="http://schemas.microsoft.com/office/drawing/2014/main" id="{86E785C1-C7EE-4B03-A7CB-36B08C009C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102225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34868" name="Oval 73">
              <a:extLst>
                <a:ext uri="{FF2B5EF4-FFF2-40B4-BE49-F238E27FC236}">
                  <a16:creationId xmlns:a16="http://schemas.microsoft.com/office/drawing/2014/main" id="{85AF9678-2EDB-437C-9101-54A9C80F10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230813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</p:grpSp>
      <p:sp>
        <p:nvSpPr>
          <p:cNvPr id="34885" name="Oval 100">
            <a:extLst>
              <a:ext uri="{FF2B5EF4-FFF2-40B4-BE49-F238E27FC236}">
                <a16:creationId xmlns:a16="http://schemas.microsoft.com/office/drawing/2014/main" id="{AA14E808-BB2A-4041-AF1B-C52F73748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5138" y="4498975"/>
            <a:ext cx="68262" cy="63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600">
              <a:latin typeface="Calibri" panose="020F0502020204030204" pitchFamily="34" charset="0"/>
            </a:endParaRPr>
          </a:p>
        </p:txBody>
      </p:sp>
      <p:sp>
        <p:nvSpPr>
          <p:cNvPr id="34886" name="Oval 101">
            <a:extLst>
              <a:ext uri="{FF2B5EF4-FFF2-40B4-BE49-F238E27FC236}">
                <a16:creationId xmlns:a16="http://schemas.microsoft.com/office/drawing/2014/main" id="{A0E4BBE0-35B3-421E-9A99-F0D55B757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038" y="4498975"/>
            <a:ext cx="69850" cy="63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600">
              <a:latin typeface="Calibri" panose="020F0502020204030204" pitchFamily="34" charset="0"/>
            </a:endParaRPr>
          </a:p>
        </p:txBody>
      </p:sp>
      <p:sp>
        <p:nvSpPr>
          <p:cNvPr id="34887" name="Oval 102">
            <a:extLst>
              <a:ext uri="{FF2B5EF4-FFF2-40B4-BE49-F238E27FC236}">
                <a16:creationId xmlns:a16="http://schemas.microsoft.com/office/drawing/2014/main" id="{FE5EF6FD-C1C6-4B60-B330-83E8341D3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525" y="4498975"/>
            <a:ext cx="68263" cy="63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600">
              <a:latin typeface="Calibri" panose="020F0502020204030204" pitchFamily="34" charset="0"/>
            </a:endParaRPr>
          </a:p>
        </p:txBody>
      </p:sp>
      <p:sp>
        <p:nvSpPr>
          <p:cNvPr id="34888" name="Oval 110">
            <a:extLst>
              <a:ext uri="{FF2B5EF4-FFF2-40B4-BE49-F238E27FC236}">
                <a16:creationId xmlns:a16="http://schemas.microsoft.com/office/drawing/2014/main" id="{380BA7E9-32B5-4F64-9F31-BB12A89E5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5138" y="2836863"/>
            <a:ext cx="68262" cy="63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34889" name="Oval 111">
            <a:extLst>
              <a:ext uri="{FF2B5EF4-FFF2-40B4-BE49-F238E27FC236}">
                <a16:creationId xmlns:a16="http://schemas.microsoft.com/office/drawing/2014/main" id="{5874B2BC-61AE-4AD4-96AD-38BF2B261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038" y="2836863"/>
            <a:ext cx="69850" cy="63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34890" name="Oval 112">
            <a:extLst>
              <a:ext uri="{FF2B5EF4-FFF2-40B4-BE49-F238E27FC236}">
                <a16:creationId xmlns:a16="http://schemas.microsoft.com/office/drawing/2014/main" id="{241EA0D2-2D8A-46DE-8D16-5FFC5349F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525" y="2836863"/>
            <a:ext cx="68263" cy="63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cxnSp>
        <p:nvCxnSpPr>
          <p:cNvPr id="34891" name="AutoShape 52">
            <a:extLst>
              <a:ext uri="{FF2B5EF4-FFF2-40B4-BE49-F238E27FC236}">
                <a16:creationId xmlns:a16="http://schemas.microsoft.com/office/drawing/2014/main" id="{236DCD8F-87A4-48D4-AF2D-835ADAF7EA5A}"/>
              </a:ext>
            </a:extLst>
          </p:cNvPr>
          <p:cNvCxnSpPr>
            <a:cxnSpLocks noChangeShapeType="1"/>
            <a:endCxn id="34826" idx="3"/>
          </p:cNvCxnSpPr>
          <p:nvPr/>
        </p:nvCxnSpPr>
        <p:spPr bwMode="auto">
          <a:xfrm flipV="1">
            <a:off x="2519363" y="3316288"/>
            <a:ext cx="773112" cy="12922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93" name="AutoShape 51">
            <a:extLst>
              <a:ext uri="{FF2B5EF4-FFF2-40B4-BE49-F238E27FC236}">
                <a16:creationId xmlns:a16="http://schemas.microsoft.com/office/drawing/2014/main" id="{7E8CE6C9-C738-4674-87B3-C58D209AE033}"/>
              </a:ext>
            </a:extLst>
          </p:cNvPr>
          <p:cNvCxnSpPr>
            <a:cxnSpLocks noChangeShapeType="1"/>
            <a:endCxn id="34829" idx="2"/>
          </p:cNvCxnSpPr>
          <p:nvPr/>
        </p:nvCxnSpPr>
        <p:spPr bwMode="auto">
          <a:xfrm flipV="1">
            <a:off x="2624138" y="4748213"/>
            <a:ext cx="617537" cy="111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94" name="AutoShape 49">
            <a:extLst>
              <a:ext uri="{FF2B5EF4-FFF2-40B4-BE49-F238E27FC236}">
                <a16:creationId xmlns:a16="http://schemas.microsoft.com/office/drawing/2014/main" id="{9237C44F-556F-48B4-8551-C1EADB6D372B}"/>
              </a:ext>
            </a:extLst>
          </p:cNvPr>
          <p:cNvCxnSpPr>
            <a:cxnSpLocks noChangeShapeType="1"/>
            <a:endCxn id="34827" idx="2"/>
          </p:cNvCxnSpPr>
          <p:nvPr/>
        </p:nvCxnSpPr>
        <p:spPr bwMode="auto">
          <a:xfrm>
            <a:off x="2619375" y="4813300"/>
            <a:ext cx="622300" cy="771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95" name="AutoShape 49">
            <a:extLst>
              <a:ext uri="{FF2B5EF4-FFF2-40B4-BE49-F238E27FC236}">
                <a16:creationId xmlns:a16="http://schemas.microsoft.com/office/drawing/2014/main" id="{60A77004-C84C-496C-BAF6-663F20666D65}"/>
              </a:ext>
            </a:extLst>
          </p:cNvPr>
          <p:cNvCxnSpPr>
            <a:cxnSpLocks noChangeShapeType="1"/>
            <a:stCxn id="34859" idx="5"/>
            <a:endCxn id="34828" idx="2"/>
          </p:cNvCxnSpPr>
          <p:nvPr/>
        </p:nvCxnSpPr>
        <p:spPr bwMode="auto">
          <a:xfrm>
            <a:off x="2571750" y="4860925"/>
            <a:ext cx="669925" cy="13033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96" name="AutoShape 50">
            <a:extLst>
              <a:ext uri="{FF2B5EF4-FFF2-40B4-BE49-F238E27FC236}">
                <a16:creationId xmlns:a16="http://schemas.microsoft.com/office/drawing/2014/main" id="{E91B88F4-0EBF-41E0-988D-0AFA473FB64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38538" y="3300413"/>
            <a:ext cx="990600" cy="13350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97" name="AutoShape 51">
            <a:extLst>
              <a:ext uri="{FF2B5EF4-FFF2-40B4-BE49-F238E27FC236}">
                <a16:creationId xmlns:a16="http://schemas.microsoft.com/office/drawing/2014/main" id="{0A171825-13AE-4422-B4BA-90E2C5F71AF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619500" y="4748213"/>
            <a:ext cx="858838" cy="111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98" name="AutoShape 52">
            <a:extLst>
              <a:ext uri="{FF2B5EF4-FFF2-40B4-BE49-F238E27FC236}">
                <a16:creationId xmlns:a16="http://schemas.microsoft.com/office/drawing/2014/main" id="{689EB1ED-B426-477E-AD51-924DBB4FF83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609975" y="4748213"/>
            <a:ext cx="868363" cy="8302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99" name="AutoShape 53">
            <a:extLst>
              <a:ext uri="{FF2B5EF4-FFF2-40B4-BE49-F238E27FC236}">
                <a16:creationId xmlns:a16="http://schemas.microsoft.com/office/drawing/2014/main" id="{438254A0-5441-4B5E-B746-F3D7CED37E4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600450" y="4908550"/>
            <a:ext cx="938213" cy="12557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8" name="AutoShape 52">
            <a:extLst>
              <a:ext uri="{FF2B5EF4-FFF2-40B4-BE49-F238E27FC236}">
                <a16:creationId xmlns:a16="http://schemas.microsoft.com/office/drawing/2014/main" id="{7EFF726D-B727-44D9-B6B2-E2E319A0A025}"/>
              </a:ext>
            </a:extLst>
          </p:cNvPr>
          <p:cNvCxnSpPr>
            <a:cxnSpLocks noChangeShapeType="1"/>
            <a:endCxn id="34825" idx="2"/>
          </p:cNvCxnSpPr>
          <p:nvPr/>
        </p:nvCxnSpPr>
        <p:spPr bwMode="auto">
          <a:xfrm flipV="1">
            <a:off x="2583446" y="3911601"/>
            <a:ext cx="658229" cy="72339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29" name="AutoShape 49">
            <a:extLst>
              <a:ext uri="{FF2B5EF4-FFF2-40B4-BE49-F238E27FC236}">
                <a16:creationId xmlns:a16="http://schemas.microsoft.com/office/drawing/2014/main" id="{179FAF0E-1FC8-4699-97C0-E54190EA048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78225" y="3932238"/>
            <a:ext cx="900113" cy="815975"/>
          </a:xfrm>
          <a:prstGeom prst="straightConnector1">
            <a:avLst/>
          </a:prstGeom>
          <a:noFill/>
          <a:ln w="3492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31749" name="AutoShape 3">
            <a:extLst>
              <a:ext uri="{FF2B5EF4-FFF2-40B4-BE49-F238E27FC236}">
                <a16:creationId xmlns:a16="http://schemas.microsoft.com/office/drawing/2014/main" id="{7384A9CF-E43B-48EC-AAAA-1379C15C072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22825" y="4804569"/>
            <a:ext cx="1030288" cy="780256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grpSp>
        <p:nvGrpSpPr>
          <p:cNvPr id="3" name="Groupe 2">
            <a:extLst>
              <a:ext uri="{FF2B5EF4-FFF2-40B4-BE49-F238E27FC236}">
                <a16:creationId xmlns:a16="http://schemas.microsoft.com/office/drawing/2014/main" id="{FFBA05B9-B9C4-C187-6344-FEFFE1022629}"/>
              </a:ext>
            </a:extLst>
          </p:cNvPr>
          <p:cNvGrpSpPr/>
          <p:nvPr/>
        </p:nvGrpSpPr>
        <p:grpSpPr>
          <a:xfrm>
            <a:off x="4467225" y="3058319"/>
            <a:ext cx="342900" cy="3281362"/>
            <a:chOff x="3241675" y="3043238"/>
            <a:chExt cx="342900" cy="3281362"/>
          </a:xfrm>
        </p:grpSpPr>
        <p:sp>
          <p:nvSpPr>
            <p:cNvPr id="4" name="Oval 18">
              <a:extLst>
                <a:ext uri="{FF2B5EF4-FFF2-40B4-BE49-F238E27FC236}">
                  <a16:creationId xmlns:a16="http://schemas.microsoft.com/office/drawing/2014/main" id="{9B8285D7-C1DB-80A1-279B-EA79B1183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3751263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2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5" name="Oval 19">
              <a:extLst>
                <a:ext uri="{FF2B5EF4-FFF2-40B4-BE49-F238E27FC236}">
                  <a16:creationId xmlns:a16="http://schemas.microsoft.com/office/drawing/2014/main" id="{CF6A849C-8D0C-9103-3D1B-988285A15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3043238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6" name="Oval 20">
              <a:extLst>
                <a:ext uri="{FF2B5EF4-FFF2-40B4-BE49-F238E27FC236}">
                  <a16:creationId xmlns:a16="http://schemas.microsoft.com/office/drawing/2014/main" id="{2763D0B9-65AA-CC83-2BA8-CCDEB080EF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5424488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n-1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7" name="Oval 21">
              <a:extLst>
                <a:ext uri="{FF2B5EF4-FFF2-40B4-BE49-F238E27FC236}">
                  <a16:creationId xmlns:a16="http://schemas.microsoft.com/office/drawing/2014/main" id="{56321DF5-4E5A-C949-8CE9-2C08FF377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6002338"/>
              <a:ext cx="342900" cy="322262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n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8" name="Oval 22">
              <a:extLst>
                <a:ext uri="{FF2B5EF4-FFF2-40B4-BE49-F238E27FC236}">
                  <a16:creationId xmlns:a16="http://schemas.microsoft.com/office/drawing/2014/main" id="{E374CB7A-48C2-1208-08E2-E8EE0A8A4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4587875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>
                  <a:latin typeface="Calibri" panose="020F0502020204030204" pitchFamily="34" charset="0"/>
                </a:rPr>
                <a:t>i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9" name="Oval 70">
              <a:extLst>
                <a:ext uri="{FF2B5EF4-FFF2-40B4-BE49-F238E27FC236}">
                  <a16:creationId xmlns:a16="http://schemas.microsoft.com/office/drawing/2014/main" id="{AF174BEF-7409-B57B-26C4-18F8B37FDA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4265613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10" name="Oval 71">
              <a:extLst>
                <a:ext uri="{FF2B5EF4-FFF2-40B4-BE49-F238E27FC236}">
                  <a16:creationId xmlns:a16="http://schemas.microsoft.com/office/drawing/2014/main" id="{B798C938-D029-6768-61BA-FDDB955E2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4394200"/>
              <a:ext cx="68262" cy="65088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11" name="Oval 72">
              <a:extLst>
                <a:ext uri="{FF2B5EF4-FFF2-40B4-BE49-F238E27FC236}">
                  <a16:creationId xmlns:a16="http://schemas.microsoft.com/office/drawing/2014/main" id="{01D660C8-7629-24A0-C1F3-E2A4C5528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102225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12" name="Oval 73">
              <a:extLst>
                <a:ext uri="{FF2B5EF4-FFF2-40B4-BE49-F238E27FC236}">
                  <a16:creationId xmlns:a16="http://schemas.microsoft.com/office/drawing/2014/main" id="{89F31E3D-D048-0ACB-B408-F3AEF3C11F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230813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87822E9-11F7-2C20-A4EB-79CCA2DE1E64}"/>
              </a:ext>
            </a:extLst>
          </p:cNvPr>
          <p:cNvGrpSpPr/>
          <p:nvPr/>
        </p:nvGrpSpPr>
        <p:grpSpPr>
          <a:xfrm>
            <a:off x="5836861" y="3071019"/>
            <a:ext cx="342900" cy="3281362"/>
            <a:chOff x="3241675" y="3043238"/>
            <a:chExt cx="342900" cy="3281362"/>
          </a:xfrm>
        </p:grpSpPr>
        <p:sp>
          <p:nvSpPr>
            <p:cNvPr id="16" name="Oval 18">
              <a:extLst>
                <a:ext uri="{FF2B5EF4-FFF2-40B4-BE49-F238E27FC236}">
                  <a16:creationId xmlns:a16="http://schemas.microsoft.com/office/drawing/2014/main" id="{965F287E-0DFD-A94D-35ED-0F08D9C29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3751263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2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17" name="Oval 19">
              <a:extLst>
                <a:ext uri="{FF2B5EF4-FFF2-40B4-BE49-F238E27FC236}">
                  <a16:creationId xmlns:a16="http://schemas.microsoft.com/office/drawing/2014/main" id="{EEFB100F-910B-EE00-9B1C-E3E3A3DEF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3043238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18" name="Oval 20">
              <a:extLst>
                <a:ext uri="{FF2B5EF4-FFF2-40B4-BE49-F238E27FC236}">
                  <a16:creationId xmlns:a16="http://schemas.microsoft.com/office/drawing/2014/main" id="{A5358835-FE47-8BA7-34C7-40C375EBB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5424488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n-1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19" name="Oval 21">
              <a:extLst>
                <a:ext uri="{FF2B5EF4-FFF2-40B4-BE49-F238E27FC236}">
                  <a16:creationId xmlns:a16="http://schemas.microsoft.com/office/drawing/2014/main" id="{08F86A31-447C-9932-EF8E-3371E740D3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6002338"/>
              <a:ext cx="342900" cy="322262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n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20" name="Oval 22">
              <a:extLst>
                <a:ext uri="{FF2B5EF4-FFF2-40B4-BE49-F238E27FC236}">
                  <a16:creationId xmlns:a16="http://schemas.microsoft.com/office/drawing/2014/main" id="{E037078E-4CA9-5F94-38B6-92D29307D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4587875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>
                  <a:latin typeface="Calibri" panose="020F0502020204030204" pitchFamily="34" charset="0"/>
                </a:rPr>
                <a:t>i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21" name="Oval 70">
              <a:extLst>
                <a:ext uri="{FF2B5EF4-FFF2-40B4-BE49-F238E27FC236}">
                  <a16:creationId xmlns:a16="http://schemas.microsoft.com/office/drawing/2014/main" id="{B68F1B63-CA35-3C8B-0CAC-67D2EE1A1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4265613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22" name="Oval 71">
              <a:extLst>
                <a:ext uri="{FF2B5EF4-FFF2-40B4-BE49-F238E27FC236}">
                  <a16:creationId xmlns:a16="http://schemas.microsoft.com/office/drawing/2014/main" id="{4E9AC8C0-40E7-9F63-FC2B-0B71AD0F2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4394200"/>
              <a:ext cx="68262" cy="65088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23" name="Oval 72">
              <a:extLst>
                <a:ext uri="{FF2B5EF4-FFF2-40B4-BE49-F238E27FC236}">
                  <a16:creationId xmlns:a16="http://schemas.microsoft.com/office/drawing/2014/main" id="{7E2059F3-F415-BFBC-221D-EEF41F285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102225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24" name="Oval 73">
              <a:extLst>
                <a:ext uri="{FF2B5EF4-FFF2-40B4-BE49-F238E27FC236}">
                  <a16:creationId xmlns:a16="http://schemas.microsoft.com/office/drawing/2014/main" id="{21CD9C2C-089E-E5CF-B1A0-233C05EA9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230813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79F23F2D-6657-D081-B731-A86E567EFAF3}"/>
              </a:ext>
            </a:extLst>
          </p:cNvPr>
          <p:cNvGrpSpPr/>
          <p:nvPr/>
        </p:nvGrpSpPr>
        <p:grpSpPr>
          <a:xfrm>
            <a:off x="8051800" y="3103871"/>
            <a:ext cx="342900" cy="3281362"/>
            <a:chOff x="3241675" y="3043238"/>
            <a:chExt cx="342900" cy="3281362"/>
          </a:xfrm>
        </p:grpSpPr>
        <p:sp>
          <p:nvSpPr>
            <p:cNvPr id="26" name="Oval 18">
              <a:extLst>
                <a:ext uri="{FF2B5EF4-FFF2-40B4-BE49-F238E27FC236}">
                  <a16:creationId xmlns:a16="http://schemas.microsoft.com/office/drawing/2014/main" id="{05FBA563-5B02-EDCB-E2D0-FFC3C9335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3751263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2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27" name="Oval 19">
              <a:extLst>
                <a:ext uri="{FF2B5EF4-FFF2-40B4-BE49-F238E27FC236}">
                  <a16:creationId xmlns:a16="http://schemas.microsoft.com/office/drawing/2014/main" id="{3AAE83B4-585F-4CE0-9637-2A6A5DEA71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3043238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28" name="Oval 20">
              <a:extLst>
                <a:ext uri="{FF2B5EF4-FFF2-40B4-BE49-F238E27FC236}">
                  <a16:creationId xmlns:a16="http://schemas.microsoft.com/office/drawing/2014/main" id="{21CE20E0-D0CB-DCE9-0FC7-0BE939E34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5424488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n-1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29" name="Oval 21">
              <a:extLst>
                <a:ext uri="{FF2B5EF4-FFF2-40B4-BE49-F238E27FC236}">
                  <a16:creationId xmlns:a16="http://schemas.microsoft.com/office/drawing/2014/main" id="{DEBCD2EA-AD9A-1129-88DA-F859F7C1A1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6002338"/>
              <a:ext cx="342900" cy="322262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n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30" name="Oval 22">
              <a:extLst>
                <a:ext uri="{FF2B5EF4-FFF2-40B4-BE49-F238E27FC236}">
                  <a16:creationId xmlns:a16="http://schemas.microsoft.com/office/drawing/2014/main" id="{03C546C6-ED30-53B0-67A8-8CAC51D19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4587875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>
                  <a:latin typeface="Calibri" panose="020F0502020204030204" pitchFamily="34" charset="0"/>
                </a:rPr>
                <a:t>i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31" name="Oval 70">
              <a:extLst>
                <a:ext uri="{FF2B5EF4-FFF2-40B4-BE49-F238E27FC236}">
                  <a16:creationId xmlns:a16="http://schemas.microsoft.com/office/drawing/2014/main" id="{F2B05EC1-10FD-93E0-4B47-AF210E9F6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4265613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32" name="Oval 71">
              <a:extLst>
                <a:ext uri="{FF2B5EF4-FFF2-40B4-BE49-F238E27FC236}">
                  <a16:creationId xmlns:a16="http://schemas.microsoft.com/office/drawing/2014/main" id="{522042A3-17C1-5BED-EC7D-6B63F4E28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4394200"/>
              <a:ext cx="68262" cy="65088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33" name="Oval 72">
              <a:extLst>
                <a:ext uri="{FF2B5EF4-FFF2-40B4-BE49-F238E27FC236}">
                  <a16:creationId xmlns:a16="http://schemas.microsoft.com/office/drawing/2014/main" id="{C2801D7C-74EA-24F7-EBA7-0AA01B9083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102225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34" name="Oval 73">
              <a:extLst>
                <a:ext uri="{FF2B5EF4-FFF2-40B4-BE49-F238E27FC236}">
                  <a16:creationId xmlns:a16="http://schemas.microsoft.com/office/drawing/2014/main" id="{85DFE6CD-C344-AC0D-2640-48DDFF022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230813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62B1D3BE-51EF-C57D-1EFA-A2AFF5129955}"/>
              </a:ext>
            </a:extLst>
          </p:cNvPr>
          <p:cNvGrpSpPr/>
          <p:nvPr/>
        </p:nvGrpSpPr>
        <p:grpSpPr>
          <a:xfrm>
            <a:off x="9070975" y="3103871"/>
            <a:ext cx="342900" cy="3281362"/>
            <a:chOff x="3241675" y="3043238"/>
            <a:chExt cx="342900" cy="3281362"/>
          </a:xfrm>
        </p:grpSpPr>
        <p:sp>
          <p:nvSpPr>
            <p:cNvPr id="36" name="Oval 18">
              <a:extLst>
                <a:ext uri="{FF2B5EF4-FFF2-40B4-BE49-F238E27FC236}">
                  <a16:creationId xmlns:a16="http://schemas.microsoft.com/office/drawing/2014/main" id="{4C221017-0686-97C3-29BC-018D5D017E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3751263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2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37" name="Oval 19">
              <a:extLst>
                <a:ext uri="{FF2B5EF4-FFF2-40B4-BE49-F238E27FC236}">
                  <a16:creationId xmlns:a16="http://schemas.microsoft.com/office/drawing/2014/main" id="{E0A1BCDA-75FD-F334-02BD-EF1C777EA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3043238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38" name="Oval 20">
              <a:extLst>
                <a:ext uri="{FF2B5EF4-FFF2-40B4-BE49-F238E27FC236}">
                  <a16:creationId xmlns:a16="http://schemas.microsoft.com/office/drawing/2014/main" id="{DEEA224A-83A3-CDB6-D095-751DDDD94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5424488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n-1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39" name="Oval 21">
              <a:extLst>
                <a:ext uri="{FF2B5EF4-FFF2-40B4-BE49-F238E27FC236}">
                  <a16:creationId xmlns:a16="http://schemas.microsoft.com/office/drawing/2014/main" id="{2FEB2F24-0AEE-17C1-FEB9-FD7C462AD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6002338"/>
              <a:ext cx="342900" cy="322262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dirty="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 dirty="0">
                  <a:latin typeface="Calibri" panose="020F0502020204030204" pitchFamily="34" charset="0"/>
                </a:rPr>
                <a:t>n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40" name="Oval 22">
              <a:extLst>
                <a:ext uri="{FF2B5EF4-FFF2-40B4-BE49-F238E27FC236}">
                  <a16:creationId xmlns:a16="http://schemas.microsoft.com/office/drawing/2014/main" id="{13ABDF81-710F-3972-5D4B-B5B5589BA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4587875"/>
              <a:ext cx="342900" cy="320675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>
                  <a:latin typeface="Calibri" panose="020F0502020204030204" pitchFamily="34" charset="0"/>
                </a:rPr>
                <a:t>s</a:t>
              </a:r>
              <a:r>
                <a:rPr lang="fr-FR" altLang="fr-FR" sz="1800" baseline="-25000">
                  <a:latin typeface="Calibri" panose="020F0502020204030204" pitchFamily="34" charset="0"/>
                </a:rPr>
                <a:t>i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41" name="Oval 70">
              <a:extLst>
                <a:ext uri="{FF2B5EF4-FFF2-40B4-BE49-F238E27FC236}">
                  <a16:creationId xmlns:a16="http://schemas.microsoft.com/office/drawing/2014/main" id="{53D7B180-A4D1-D8BA-DF64-A5B9DE694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4265613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42" name="Oval 71">
              <a:extLst>
                <a:ext uri="{FF2B5EF4-FFF2-40B4-BE49-F238E27FC236}">
                  <a16:creationId xmlns:a16="http://schemas.microsoft.com/office/drawing/2014/main" id="{72ACDE20-E302-A298-33D4-C92FD0CEF5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4394200"/>
              <a:ext cx="68262" cy="65088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43" name="Oval 72">
              <a:extLst>
                <a:ext uri="{FF2B5EF4-FFF2-40B4-BE49-F238E27FC236}">
                  <a16:creationId xmlns:a16="http://schemas.microsoft.com/office/drawing/2014/main" id="{A497CB1D-9996-494B-8122-44873CA53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102225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44" name="Oval 73">
              <a:extLst>
                <a:ext uri="{FF2B5EF4-FFF2-40B4-BE49-F238E27FC236}">
                  <a16:creationId xmlns:a16="http://schemas.microsoft.com/office/drawing/2014/main" id="{26496C86-F096-CE26-1473-7E7BEC01B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230813"/>
              <a:ext cx="68262" cy="635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>
                <a:latin typeface="Calibri" panose="020F050202020403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ext Box 4">
            <a:extLst>
              <a:ext uri="{FF2B5EF4-FFF2-40B4-BE49-F238E27FC236}">
                <a16:creationId xmlns:a16="http://schemas.microsoft.com/office/drawing/2014/main" id="{27A3F5FE-9B34-4F4E-A15D-2F104735019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135189" y="1268414"/>
            <a:ext cx="8137525" cy="2090829"/>
          </a:xfrm>
          <a:prstGeom prst="rect">
            <a:avLst/>
          </a:prstGeom>
          <a:blipFill rotWithShape="0">
            <a:blip r:embed="rId3"/>
            <a:stretch>
              <a:fillRect l="-449" r="-150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fr-CA" dirty="0">
                <a:noFill/>
              </a:rPr>
              <a:t> 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7EA4ADD-EE9F-471E-AD57-2E4242049504}"/>
              </a:ext>
            </a:extLst>
          </p:cNvPr>
          <p:cNvSpPr/>
          <p:nvPr/>
        </p:nvSpPr>
        <p:spPr>
          <a:xfrm>
            <a:off x="2286000" y="3573463"/>
            <a:ext cx="7951788" cy="2105025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600"/>
              </a:spcAft>
              <a:defRPr/>
            </a:pPr>
            <a:endParaRPr lang="fr-CA" dirty="0"/>
          </a:p>
        </p:txBody>
      </p:sp>
      <p:sp>
        <p:nvSpPr>
          <p:cNvPr id="36866" name="Text Box 16">
            <a:extLst>
              <a:ext uri="{FF2B5EF4-FFF2-40B4-BE49-F238E27FC236}">
                <a16:creationId xmlns:a16="http://schemas.microsoft.com/office/drawing/2014/main" id="{9A9C047E-C28E-48AF-AE7B-96657F830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0" y="5751513"/>
            <a:ext cx="7958138" cy="7848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Résultat final: Prendre le chemin qui maximise  	=&gt;</a:t>
            </a:r>
          </a:p>
          <a:p>
            <a:pPr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  <a:sym typeface="Symbol" panose="05050102010706020507" pitchFamily="18" charset="2"/>
              </a:rPr>
              <a:t>Complexité en o(</a:t>
            </a:r>
            <a:r>
              <a:rPr lang="fr-FR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m</a:t>
            </a:r>
            <a:r>
              <a:rPr lang="fr-FR" altLang="fr-FR" sz="2000" baseline="30000" dirty="0">
                <a:latin typeface="Calibri" panose="020F0502020204030204" pitchFamily="34" charset="0"/>
                <a:sym typeface="Symbol" panose="05050102010706020507" pitchFamily="18" charset="2"/>
              </a:rPr>
              <a:t>2*</a:t>
            </a:r>
            <a:r>
              <a:rPr lang="fr-FR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n</a:t>
            </a:r>
            <a:r>
              <a:rPr lang="fr-FR" altLang="fr-FR" sz="2000" dirty="0">
                <a:latin typeface="Calibri" panose="020F0502020204030204" pitchFamily="34" charset="0"/>
                <a:sym typeface="Symbol" panose="05050102010706020507" pitchFamily="18" charset="2"/>
              </a:rPr>
              <a:t>) en temps, o(</a:t>
            </a:r>
            <a:r>
              <a:rPr lang="fr-FR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m</a:t>
            </a:r>
            <a:r>
              <a:rPr lang="fr-FR" altLang="fr-FR" sz="2000" dirty="0">
                <a:latin typeface="Calibri" panose="020F0502020204030204" pitchFamily="34" charset="0"/>
                <a:sym typeface="Symbol" panose="05050102010706020507" pitchFamily="18" charset="2"/>
              </a:rPr>
              <a:t>*</a:t>
            </a:r>
            <a:r>
              <a:rPr lang="fr-FR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N</a:t>
            </a:r>
            <a:r>
              <a:rPr lang="fr-FR" altLang="fr-FR" sz="2000" dirty="0">
                <a:latin typeface="Calibri" panose="020F0502020204030204" pitchFamily="34" charset="0"/>
                <a:sym typeface="Symbol" panose="05050102010706020507" pitchFamily="18" charset="2"/>
              </a:rPr>
              <a:t>) en espace (un chemin par état)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A4AFEB89-0F8B-4F3E-AF12-BCD991CBA2E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04813"/>
            <a:ext cx="9521825" cy="6223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Algorithme de </a:t>
            </a:r>
            <a:r>
              <a:rPr lang="fr-FR" altLang="fr-FR" sz="3600" kern="12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Viterbi</a:t>
            </a:r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(fin)</a:t>
            </a:r>
          </a:p>
        </p:txBody>
      </p:sp>
      <p:sp>
        <p:nvSpPr>
          <p:cNvPr id="36869" name="Text Box 6">
            <a:extLst>
              <a:ext uri="{FF2B5EF4-FFF2-40B4-BE49-F238E27FC236}">
                <a16:creationId xmlns:a16="http://schemas.microsoft.com/office/drawing/2014/main" id="{E3EC4C6A-58A5-4BD3-ACE6-D7530F4B9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5" y="3084513"/>
            <a:ext cx="8278813" cy="180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</a:pPr>
            <a:r>
              <a:rPr lang="fr-FR" altLang="fr-FR" sz="2000" dirty="0">
                <a:latin typeface="Calibri" panose="020F0502020204030204" pitchFamily="34" charset="0"/>
              </a:rPr>
              <a:t>Règle d’induction: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</a:pPr>
            <a:endParaRPr lang="fr-FR" altLang="fr-FR" sz="20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</a:pPr>
            <a:r>
              <a:rPr lang="fr-FR" altLang="fr-FR" sz="2000" u="sng" dirty="0">
                <a:latin typeface="Calibri" panose="020F0502020204030204" pitchFamily="34" charset="0"/>
              </a:rPr>
              <a:t>On mémorise</a:t>
            </a:r>
            <a:r>
              <a:rPr lang="fr-FR" altLang="fr-FR" sz="2000" dirty="0">
                <a:latin typeface="Calibri" panose="020F0502020204030204" pitchFamily="34" charset="0"/>
              </a:rPr>
              <a:t>, pour 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chaque </a:t>
            </a:r>
            <a:r>
              <a:rPr lang="fr-CA" altLang="fr-FR" sz="2000" i="1" dirty="0">
                <a:latin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, l’état optimal </a:t>
            </a:r>
            <a:r>
              <a:rPr lang="fr-CA" altLang="fr-FR" sz="2000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fr-CA" altLang="fr-FR" sz="2000" i="1" baseline="-25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menant à </a:t>
            </a:r>
            <a:r>
              <a:rPr lang="fr-CA" altLang="fr-FR" sz="2000" i="1" dirty="0"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fr-CA" altLang="fr-FR" sz="2000" i="1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au temps </a:t>
            </a:r>
            <a:r>
              <a:rPr lang="fr-CA" altLang="fr-FR" sz="2000" i="1" dirty="0">
                <a:latin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+1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</a:pPr>
            <a:endParaRPr lang="fr-FR" altLang="fr-FR" sz="3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870" name="Text Box 13">
            <a:extLst>
              <a:ext uri="{FF2B5EF4-FFF2-40B4-BE49-F238E27FC236}">
                <a16:creationId xmlns:a16="http://schemas.microsoft.com/office/drawing/2014/main" id="{747F2E10-686A-4BA7-96C3-48740032D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0" y="5040313"/>
            <a:ext cx="7920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fr-FR" altLang="fr-FR" sz="2000" i="1">
                <a:latin typeface="Times New Roman" panose="02020603050405020304" pitchFamily="18" charset="0"/>
              </a:rPr>
              <a:t>On garde trace ainsi des n-1 meilleurs états successifs du parcours</a:t>
            </a:r>
          </a:p>
        </p:txBody>
      </p:sp>
      <p:graphicFrame>
        <p:nvGraphicFramePr>
          <p:cNvPr id="36871" name="Object 14">
            <a:extLst>
              <a:ext uri="{FF2B5EF4-FFF2-40B4-BE49-F238E27FC236}">
                <a16:creationId xmlns:a16="http://schemas.microsoft.com/office/drawing/2014/main" id="{780EF108-7B40-431A-A338-B875415001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48525" y="5800725"/>
          <a:ext cx="592138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4" imgW="380835" imgH="279279" progId="Equation.3">
                  <p:embed/>
                </p:oleObj>
              </mc:Choice>
              <mc:Fallback>
                <p:oleObj name="Équation" r:id="rId4" imgW="380835" imgH="279279" progId="Equation.3">
                  <p:embed/>
                  <p:pic>
                    <p:nvPicPr>
                      <p:cNvPr id="36871" name="Object 14">
                        <a:extLst>
                          <a:ext uri="{FF2B5EF4-FFF2-40B4-BE49-F238E27FC236}">
                            <a16:creationId xmlns:a16="http://schemas.microsoft.com/office/drawing/2014/main" id="{780EF108-7B40-431A-A338-B875415001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8525" y="5800725"/>
                        <a:ext cx="592138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15">
            <a:extLst>
              <a:ext uri="{FF2B5EF4-FFF2-40B4-BE49-F238E27FC236}">
                <a16:creationId xmlns:a16="http://schemas.microsoft.com/office/drawing/2014/main" id="{B469BCE4-7AC1-4A8E-BAAD-755056E5C6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67250" y="4171950"/>
          <a:ext cx="2525713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444500" progId="Equation.3">
                  <p:embed/>
                </p:oleObj>
              </mc:Choice>
              <mc:Fallback>
                <p:oleObj name="Equation" r:id="rId6" imgW="1828800" imgH="444500" progId="Equation.3">
                  <p:embed/>
                  <p:pic>
                    <p:nvPicPr>
                      <p:cNvPr id="36872" name="Object 15">
                        <a:extLst>
                          <a:ext uri="{FF2B5EF4-FFF2-40B4-BE49-F238E27FC236}">
                            <a16:creationId xmlns:a16="http://schemas.microsoft.com/office/drawing/2014/main" id="{B469BCE4-7AC1-4A8E-BAAD-755056E5C6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0" y="4171950"/>
                        <a:ext cx="2525713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87F84B78-B195-4DEF-B888-36D81FC928CE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567609" y="1700809"/>
            <a:ext cx="7921625" cy="4639475"/>
          </a:xfrm>
          <a:prstGeom prst="rect">
            <a:avLst/>
          </a:prstGeom>
          <a:blipFill rotWithShape="0">
            <a:blip r:embed="rId3"/>
            <a:stretch>
              <a:fillRect l="-1231" t="-1314" b="-2102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fr-CA">
                <a:noFill/>
              </a:rPr>
              <a:t> 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A3802AF3-4AE7-4248-BECA-CF9DAB06E24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3432" y="386567"/>
            <a:ext cx="10599737" cy="701867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fr-CA" altLang="fr-FR" dirty="0"/>
              <a:t> </a:t>
            </a:r>
            <a:r>
              <a:rPr lang="fr-CA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L’algorithme de </a:t>
            </a:r>
            <a:r>
              <a:rPr lang="fr-CA" altLang="fr-FR" sz="3600" kern="12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Viterbi</a:t>
            </a:r>
            <a:endParaRPr lang="fr-CA" altLang="fr-FR" sz="3600" kern="12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11EB498-980B-47D7-B7A7-B3503933BF0C}"/>
              </a:ext>
            </a:extLst>
          </p:cNvPr>
          <p:cNvSpPr/>
          <p:nvPr/>
        </p:nvSpPr>
        <p:spPr>
          <a:xfrm>
            <a:off x="8328025" y="2211388"/>
            <a:ext cx="2305050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fr-CA" altLang="fr-FR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Probabilité du meilleur chemin menant à l’état </a:t>
            </a:r>
            <a:r>
              <a:rPr lang="fr-CA" altLang="fr-FR" sz="1600" i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fr-CA" altLang="fr-FR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au temps </a:t>
            </a:r>
            <a:r>
              <a:rPr lang="fr-CA" altLang="fr-FR" sz="1600" i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 </a:t>
            </a:r>
            <a:endParaRPr lang="fr-CA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9B003C-356A-4F29-8F03-A4FD46130B63}"/>
              </a:ext>
            </a:extLst>
          </p:cNvPr>
          <p:cNvSpPr/>
          <p:nvPr/>
        </p:nvSpPr>
        <p:spPr>
          <a:xfrm>
            <a:off x="8275638" y="3860800"/>
            <a:ext cx="2212975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600"/>
              </a:spcAft>
              <a:buClr>
                <a:srgbClr val="969696"/>
              </a:buClr>
              <a:defRPr/>
            </a:pPr>
            <a:r>
              <a:rPr lang="fr-CA" altLang="fr-FR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État optimal précédent pour aboutir à l’état </a:t>
            </a:r>
            <a:r>
              <a:rPr lang="fr-CA" altLang="fr-FR" sz="1600" i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fr-CA" altLang="fr-FR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au temps </a:t>
            </a:r>
            <a:r>
              <a:rPr lang="fr-CA" altLang="fr-FR" sz="1600" i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F9150196-1EF6-42A1-81C0-0EE5E57CA8AB}"/>
              </a:ext>
            </a:extLst>
          </p:cNvPr>
          <p:cNvCxnSpPr>
            <a:stCxn id="3" idx="1"/>
          </p:cNvCxnSpPr>
          <p:nvPr/>
        </p:nvCxnSpPr>
        <p:spPr>
          <a:xfrm flipH="1">
            <a:off x="7751763" y="2627313"/>
            <a:ext cx="576262" cy="296862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6589E2FB-0C95-42B4-867D-86EF84CBF7A7}"/>
              </a:ext>
            </a:extLst>
          </p:cNvPr>
          <p:cNvCxnSpPr>
            <a:stCxn id="4" idx="1"/>
          </p:cNvCxnSpPr>
          <p:nvPr/>
        </p:nvCxnSpPr>
        <p:spPr>
          <a:xfrm flipH="1" flipV="1">
            <a:off x="7391400" y="4076700"/>
            <a:ext cx="884238" cy="200025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C800E871-E988-4D89-84D7-EA04B5D57820}"/>
              </a:ext>
            </a:extLst>
          </p:cNvPr>
          <p:cNvSpPr/>
          <p:nvPr/>
        </p:nvSpPr>
        <p:spPr>
          <a:xfrm>
            <a:off x="8275638" y="4875213"/>
            <a:ext cx="2212975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600"/>
              </a:spcAft>
              <a:buClr>
                <a:srgbClr val="969696"/>
              </a:buClr>
              <a:defRPr/>
            </a:pPr>
            <a:r>
              <a:rPr lang="en-US" altLang="fr-FR" sz="16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Meilleur</a:t>
            </a:r>
            <a:r>
              <a:rPr lang="en-US" altLang="fr-FR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fr-FR" sz="16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état</a:t>
            </a:r>
            <a:r>
              <a:rPr lang="en-US" altLang="fr-FR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final</a:t>
            </a:r>
            <a:endParaRPr lang="fr-CA" altLang="fr-FR" sz="1600" i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D33178D1-91F3-4927-86F1-E032DBB7BF15}"/>
              </a:ext>
            </a:extLst>
          </p:cNvPr>
          <p:cNvCxnSpPr>
            <a:stCxn id="19" idx="1"/>
          </p:cNvCxnSpPr>
          <p:nvPr/>
        </p:nvCxnSpPr>
        <p:spPr>
          <a:xfrm flipH="1">
            <a:off x="6240463" y="5045075"/>
            <a:ext cx="2035175" cy="39688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B17C854-7ED2-423E-9C8B-AFC4BFF8E536}"/>
              </a:ext>
            </a:extLst>
          </p:cNvPr>
          <p:cNvSpPr/>
          <p:nvPr/>
        </p:nvSpPr>
        <p:spPr>
          <a:xfrm>
            <a:off x="8145463" y="5765800"/>
            <a:ext cx="2378075" cy="33813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600"/>
              </a:spcAft>
              <a:buClr>
                <a:srgbClr val="969696"/>
              </a:buClr>
              <a:defRPr/>
            </a:pPr>
            <a:r>
              <a:rPr lang="en-US" altLang="fr-FR" sz="16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Meilleurs</a:t>
            </a:r>
            <a:r>
              <a:rPr lang="en-US" altLang="fr-FR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fr-FR" sz="16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états</a:t>
            </a:r>
            <a:r>
              <a:rPr lang="en-US" altLang="fr-FR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fr-FR" sz="16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précédents</a:t>
            </a:r>
            <a:endParaRPr lang="en-US" altLang="fr-FR" sz="16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07300988-A11F-47CB-9637-7B9423A5D9C3}"/>
              </a:ext>
            </a:extLst>
          </p:cNvPr>
          <p:cNvCxnSpPr>
            <a:stCxn id="22" idx="1"/>
          </p:cNvCxnSpPr>
          <p:nvPr/>
        </p:nvCxnSpPr>
        <p:spPr>
          <a:xfrm flipH="1">
            <a:off x="7680325" y="5935663"/>
            <a:ext cx="465138" cy="15875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277ED80-5FB6-4C8B-AD24-593C7CF27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1633538"/>
            <a:ext cx="10153650" cy="39703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61950" indent="-3619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93763" indent="-3524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/>
            </a:pPr>
            <a:r>
              <a:rPr lang="fr-CA" altLang="fr-FR" sz="2600" dirty="0">
                <a:latin typeface="Calibri" panose="020F0502020204030204" pitchFamily="34" charset="0"/>
                <a:cs typeface="Times New Roman" panose="02020603050405020304" pitchFamily="18" charset="0"/>
              </a:rPr>
              <a:t>Une personne en voyage envoie une carte postale mentionnant les activités suivantes :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/>
            </a:pPr>
            <a:r>
              <a:rPr lang="fr-CA" altLang="fr-F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jour 1: plage ;  jour 2 : magasinage ;  jour 3 : sieste.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/>
            </a:pPr>
            <a:r>
              <a:rPr lang="fr-CA" altLang="fr-FR" sz="2600" dirty="0">
                <a:latin typeface="Calibri" panose="020F0502020204030204" pitchFamily="34" charset="0"/>
                <a:cs typeface="Times New Roman" panose="02020603050405020304" pitchFamily="18" charset="0"/>
              </a:rPr>
              <a:t>On veut en déduire les conditions météorologiques sous-jacentes probable sachant que :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Les conditions météorologiques suivent une chaîne de Markov à 2 états : Pluie et soleil</a:t>
            </a:r>
            <a:endParaRPr lang="fr-CA" altLang="fr-FR" sz="24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On possède des statistiques sur le comportement des touristes selon les états 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8439970-112D-43F8-A699-1AA0E97B7BB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260350"/>
            <a:ext cx="9505950" cy="1371600"/>
          </a:xfrm>
        </p:spPr>
        <p:txBody>
          <a:bodyPr/>
          <a:lstStyle/>
          <a:p>
            <a:pPr eaLnBrk="1" hangingPunct="1"/>
            <a:r>
              <a:rPr lang="fr-CA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Exemple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E9DC0EE-7E48-401D-ACB4-4D5485CE4A7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76250"/>
            <a:ext cx="9090025" cy="839788"/>
          </a:xfrm>
        </p:spPr>
        <p:txBody>
          <a:bodyPr/>
          <a:lstStyle/>
          <a:p>
            <a:pPr eaLnBrk="1" hangingPunct="1"/>
            <a:r>
              <a:rPr lang="fr-FR" altLang="fr-FR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Modèles de Markov Cachés</a:t>
            </a: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E0221965-C5F6-4335-950B-A65CC8F01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1631950"/>
            <a:ext cx="105854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FR" altLang="fr-FR" sz="2600" dirty="0">
                <a:latin typeface="Calibri" panose="020F0502020204030204" pitchFamily="34" charset="0"/>
                <a:cs typeface="+mn-cs"/>
              </a:rPr>
              <a:t>La séquence observée est l’évidence d’une séquence d’états non visibles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D816DCA2-D906-49C7-936F-80C3DA952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670300"/>
            <a:ext cx="5715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6149" name="Oval 5">
            <a:extLst>
              <a:ext uri="{FF2B5EF4-FFF2-40B4-BE49-F238E27FC236}">
                <a16:creationId xmlns:a16="http://schemas.microsoft.com/office/drawing/2014/main" id="{C282D8C7-A477-486B-915C-5E554D6C5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975100"/>
            <a:ext cx="533400" cy="5334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s</a:t>
            </a:r>
            <a:r>
              <a:rPr lang="fr-FR" altLang="fr-FR" sz="2000" baseline="-25000">
                <a:latin typeface="Times New Roman" panose="02020603050405020304" pitchFamily="18" charset="0"/>
              </a:rPr>
              <a:t>1</a:t>
            </a:r>
            <a:endParaRPr lang="fr-FR" altLang="fr-FR" sz="2000">
              <a:latin typeface="Times New Roman" panose="02020603050405020304" pitchFamily="18" charset="0"/>
            </a:endParaRPr>
          </a:p>
        </p:txBody>
      </p:sp>
      <p:sp>
        <p:nvSpPr>
          <p:cNvPr id="6150" name="Oval 6">
            <a:extLst>
              <a:ext uri="{FF2B5EF4-FFF2-40B4-BE49-F238E27FC236}">
                <a16:creationId xmlns:a16="http://schemas.microsoft.com/office/drawing/2014/main" id="{25E65765-EF15-4079-9FCB-9A01E1286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975100"/>
            <a:ext cx="533400" cy="5334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s</a:t>
            </a:r>
            <a:r>
              <a:rPr lang="fr-FR" altLang="fr-FR" sz="2000" baseline="-25000">
                <a:latin typeface="Times New Roman" panose="02020603050405020304" pitchFamily="18" charset="0"/>
              </a:rPr>
              <a:t>2</a:t>
            </a:r>
            <a:endParaRPr lang="fr-FR" altLang="fr-FR" sz="2000">
              <a:latin typeface="Times New Roman" panose="02020603050405020304" pitchFamily="18" charset="0"/>
            </a:endParaRPr>
          </a:p>
        </p:txBody>
      </p:sp>
      <p:sp>
        <p:nvSpPr>
          <p:cNvPr id="6151" name="Oval 7">
            <a:extLst>
              <a:ext uri="{FF2B5EF4-FFF2-40B4-BE49-F238E27FC236}">
                <a16:creationId xmlns:a16="http://schemas.microsoft.com/office/drawing/2014/main" id="{B340C822-2370-4846-AC7B-35C79E8A6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975100"/>
            <a:ext cx="533400" cy="5334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s</a:t>
            </a:r>
            <a:r>
              <a:rPr lang="fr-FR" altLang="fr-FR" sz="2000" baseline="-25000">
                <a:latin typeface="Times New Roman" panose="02020603050405020304" pitchFamily="18" charset="0"/>
              </a:rPr>
              <a:t>1</a:t>
            </a:r>
            <a:endParaRPr lang="fr-FR" altLang="fr-FR" sz="2000">
              <a:latin typeface="Times New Roman" panose="02020603050405020304" pitchFamily="18" charset="0"/>
            </a:endParaRPr>
          </a:p>
        </p:txBody>
      </p:sp>
      <p:sp>
        <p:nvSpPr>
          <p:cNvPr id="6152" name="Oval 8">
            <a:extLst>
              <a:ext uri="{FF2B5EF4-FFF2-40B4-BE49-F238E27FC236}">
                <a16:creationId xmlns:a16="http://schemas.microsoft.com/office/drawing/2014/main" id="{AE703B65-D54D-4194-9E65-A1F3253BF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975100"/>
            <a:ext cx="533400" cy="5334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s</a:t>
            </a:r>
            <a:r>
              <a:rPr lang="fr-FR" altLang="fr-FR" sz="2000" baseline="-25000">
                <a:latin typeface="Times New Roman" panose="02020603050405020304" pitchFamily="18" charset="0"/>
              </a:rPr>
              <a:t>3</a:t>
            </a:r>
            <a:endParaRPr lang="fr-FR" altLang="fr-FR" sz="2000">
              <a:latin typeface="Times New Roman" panose="02020603050405020304" pitchFamily="18" charset="0"/>
            </a:endParaRPr>
          </a:p>
        </p:txBody>
      </p:sp>
      <p:sp>
        <p:nvSpPr>
          <p:cNvPr id="6153" name="Oval 9">
            <a:extLst>
              <a:ext uri="{FF2B5EF4-FFF2-40B4-BE49-F238E27FC236}">
                <a16:creationId xmlns:a16="http://schemas.microsoft.com/office/drawing/2014/main" id="{739D5C83-5C33-43D7-A78E-92C79554B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3975100"/>
            <a:ext cx="533400" cy="5334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s</a:t>
            </a:r>
            <a:r>
              <a:rPr lang="fr-FR" altLang="fr-FR" sz="2000" baseline="-25000">
                <a:latin typeface="Times New Roman" panose="02020603050405020304" pitchFamily="18" charset="0"/>
              </a:rPr>
              <a:t>2</a:t>
            </a:r>
            <a:endParaRPr lang="fr-FR" altLang="fr-FR" sz="2000">
              <a:latin typeface="Times New Roman" panose="02020603050405020304" pitchFamily="18" charset="0"/>
            </a:endParaRPr>
          </a:p>
        </p:txBody>
      </p:sp>
      <p:sp>
        <p:nvSpPr>
          <p:cNvPr id="6154" name="Oval 10">
            <a:extLst>
              <a:ext uri="{FF2B5EF4-FFF2-40B4-BE49-F238E27FC236}">
                <a16:creationId xmlns:a16="http://schemas.microsoft.com/office/drawing/2014/main" id="{30FDE427-BE04-4BFA-B55F-DAF6CFA3B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3975100"/>
            <a:ext cx="533400" cy="5334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s</a:t>
            </a:r>
            <a:r>
              <a:rPr lang="fr-FR" altLang="fr-FR" sz="2000" baseline="-25000">
                <a:latin typeface="Times New Roman" panose="02020603050405020304" pitchFamily="18" charset="0"/>
              </a:rPr>
              <a:t>2</a:t>
            </a:r>
            <a:endParaRPr lang="fr-FR" altLang="fr-FR" sz="2000">
              <a:latin typeface="Times New Roman" panose="02020603050405020304" pitchFamily="18" charset="0"/>
            </a:endParaRPr>
          </a:p>
        </p:txBody>
      </p:sp>
      <p:sp>
        <p:nvSpPr>
          <p:cNvPr id="6155" name="Oval 11">
            <a:extLst>
              <a:ext uri="{FF2B5EF4-FFF2-40B4-BE49-F238E27FC236}">
                <a16:creationId xmlns:a16="http://schemas.microsoft.com/office/drawing/2014/main" id="{8A704D53-EA67-43BC-9735-F5E35182A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0" y="3975100"/>
            <a:ext cx="533400" cy="5334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s</a:t>
            </a:r>
            <a:r>
              <a:rPr lang="fr-FR" altLang="fr-FR" sz="2000" baseline="-25000">
                <a:latin typeface="Times New Roman" panose="02020603050405020304" pitchFamily="18" charset="0"/>
              </a:rPr>
              <a:t>1</a:t>
            </a:r>
            <a:endParaRPr lang="fr-FR" altLang="fr-FR" sz="2000">
              <a:latin typeface="Times New Roman" panose="02020603050405020304" pitchFamily="18" charset="0"/>
            </a:endParaRPr>
          </a:p>
        </p:txBody>
      </p:sp>
      <p:sp>
        <p:nvSpPr>
          <p:cNvPr id="6156" name="Line 12">
            <a:extLst>
              <a:ext uri="{FF2B5EF4-FFF2-40B4-BE49-F238E27FC236}">
                <a16:creationId xmlns:a16="http://schemas.microsoft.com/office/drawing/2014/main" id="{70EC02C4-11BE-4320-BED4-7B6A09E49E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32131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57" name="Line 13">
            <a:extLst>
              <a:ext uri="{FF2B5EF4-FFF2-40B4-BE49-F238E27FC236}">
                <a16:creationId xmlns:a16="http://schemas.microsoft.com/office/drawing/2014/main" id="{0DE0C8A2-14E8-469C-B509-CA310D506A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84800" y="32131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58" name="Line 14">
            <a:extLst>
              <a:ext uri="{FF2B5EF4-FFF2-40B4-BE49-F238E27FC236}">
                <a16:creationId xmlns:a16="http://schemas.microsoft.com/office/drawing/2014/main" id="{BAD2AE00-7B4F-4C87-B681-4CFBAC439A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6800" y="32131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59" name="Line 15">
            <a:extLst>
              <a:ext uri="{FF2B5EF4-FFF2-40B4-BE49-F238E27FC236}">
                <a16:creationId xmlns:a16="http://schemas.microsoft.com/office/drawing/2014/main" id="{FEFF43A4-49A7-458A-8DC3-0B1F1FC8AC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96100" y="32131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60" name="Line 16">
            <a:extLst>
              <a:ext uri="{FF2B5EF4-FFF2-40B4-BE49-F238E27FC236}">
                <a16:creationId xmlns:a16="http://schemas.microsoft.com/office/drawing/2014/main" id="{2A537C76-1B23-4BD3-8A38-D5DFE9F103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58100" y="32131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61" name="Line 17">
            <a:extLst>
              <a:ext uri="{FF2B5EF4-FFF2-40B4-BE49-F238E27FC236}">
                <a16:creationId xmlns:a16="http://schemas.microsoft.com/office/drawing/2014/main" id="{ADF34EEA-4924-44A1-B283-2C257147DC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20100" y="32131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62" name="Line 18">
            <a:extLst>
              <a:ext uri="{FF2B5EF4-FFF2-40B4-BE49-F238E27FC236}">
                <a16:creationId xmlns:a16="http://schemas.microsoft.com/office/drawing/2014/main" id="{CBD91487-1211-4C75-B116-9942E4C588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69400" y="32131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63" name="Line 19">
            <a:extLst>
              <a:ext uri="{FF2B5EF4-FFF2-40B4-BE49-F238E27FC236}">
                <a16:creationId xmlns:a16="http://schemas.microsoft.com/office/drawing/2014/main" id="{36542FEF-58DF-4EEE-BC95-A191448902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42037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64" name="Line 20">
            <a:extLst>
              <a:ext uri="{FF2B5EF4-FFF2-40B4-BE49-F238E27FC236}">
                <a16:creationId xmlns:a16="http://schemas.microsoft.com/office/drawing/2014/main" id="{6EAE0A01-3BC1-41FA-9CF3-4D129183612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42037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65" name="Line 21">
            <a:extLst>
              <a:ext uri="{FF2B5EF4-FFF2-40B4-BE49-F238E27FC236}">
                <a16:creationId xmlns:a16="http://schemas.microsoft.com/office/drawing/2014/main" id="{A25A180F-35D3-4BD8-8DEA-AD0A1CEFB3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42037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66" name="Line 22">
            <a:extLst>
              <a:ext uri="{FF2B5EF4-FFF2-40B4-BE49-F238E27FC236}">
                <a16:creationId xmlns:a16="http://schemas.microsoft.com/office/drawing/2014/main" id="{9F6F3A95-1D5F-4648-A436-834EBF4F1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2037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67" name="Line 23">
            <a:extLst>
              <a:ext uri="{FF2B5EF4-FFF2-40B4-BE49-F238E27FC236}">
                <a16:creationId xmlns:a16="http://schemas.microsoft.com/office/drawing/2014/main" id="{F21CEA78-F9A7-4996-9B54-E61F5F7DFA1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42037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68" name="Line 24">
            <a:extLst>
              <a:ext uri="{FF2B5EF4-FFF2-40B4-BE49-F238E27FC236}">
                <a16:creationId xmlns:a16="http://schemas.microsoft.com/office/drawing/2014/main" id="{1801DF77-F8DD-4ADA-80DF-4567D45B28EA}"/>
              </a:ext>
            </a:extLst>
          </p:cNvPr>
          <p:cNvSpPr>
            <a:spLocks noChangeShapeType="1"/>
          </p:cNvSpPr>
          <p:nvPr/>
        </p:nvSpPr>
        <p:spPr bwMode="auto">
          <a:xfrm>
            <a:off x="8686800" y="42037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69" name="Line 25">
            <a:extLst>
              <a:ext uri="{FF2B5EF4-FFF2-40B4-BE49-F238E27FC236}">
                <a16:creationId xmlns:a16="http://schemas.microsoft.com/office/drawing/2014/main" id="{1F1D0619-9FA3-4F36-B4DF-F4F94DBCE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9448800" y="42037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70" name="Text Box 27">
            <a:extLst>
              <a:ext uri="{FF2B5EF4-FFF2-40B4-BE49-F238E27FC236}">
                <a16:creationId xmlns:a16="http://schemas.microsoft.com/office/drawing/2014/main" id="{64D56D02-D454-4CCD-8BC2-9B9DEC151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883025"/>
            <a:ext cx="17573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Etat interne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(caché)</a:t>
            </a:r>
          </a:p>
        </p:txBody>
      </p:sp>
      <p:sp>
        <p:nvSpPr>
          <p:cNvPr id="6171" name="Text Box 28">
            <a:extLst>
              <a:ext uri="{FF2B5EF4-FFF2-40B4-BE49-F238E27FC236}">
                <a16:creationId xmlns:a16="http://schemas.microsoft.com/office/drawing/2014/main" id="{0D0E589F-765F-4B80-A60C-9D8DB3177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400" y="2852738"/>
            <a:ext cx="2000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Observations</a:t>
            </a:r>
          </a:p>
        </p:txBody>
      </p:sp>
      <p:sp>
        <p:nvSpPr>
          <p:cNvPr id="6172" name="Text Box 29">
            <a:extLst>
              <a:ext uri="{FF2B5EF4-FFF2-40B4-BE49-F238E27FC236}">
                <a16:creationId xmlns:a16="http://schemas.microsoft.com/office/drawing/2014/main" id="{EE33F49B-A30E-4D64-9A8A-5A4149FA6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0" y="28575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6173" name="Text Box 30">
            <a:extLst>
              <a:ext uri="{FF2B5EF4-FFF2-40B4-BE49-F238E27FC236}">
                <a16:creationId xmlns:a16="http://schemas.microsoft.com/office/drawing/2014/main" id="{E96AA742-D96E-4F42-82BA-603FC459D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6900" y="28575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6174" name="Text Box 31">
            <a:extLst>
              <a:ext uri="{FF2B5EF4-FFF2-40B4-BE49-F238E27FC236}">
                <a16:creationId xmlns:a16="http://schemas.microsoft.com/office/drawing/2014/main" id="{785368D7-B4FE-40AE-9E0F-1E11B95B4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9000" y="2854325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6175" name="Text Box 32">
            <a:extLst>
              <a:ext uri="{FF2B5EF4-FFF2-40B4-BE49-F238E27FC236}">
                <a16:creationId xmlns:a16="http://schemas.microsoft.com/office/drawing/2014/main" id="{78605E7B-886A-4209-9D86-0AAE18C16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00" y="28575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6176" name="Text Box 33">
            <a:extLst>
              <a:ext uri="{FF2B5EF4-FFF2-40B4-BE49-F238E27FC236}">
                <a16:creationId xmlns:a16="http://schemas.microsoft.com/office/drawing/2014/main" id="{9D141F87-A0DD-4B75-A8BE-6BECD2881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7700" y="28575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6177" name="Text Box 34">
            <a:extLst>
              <a:ext uri="{FF2B5EF4-FFF2-40B4-BE49-F238E27FC236}">
                <a16:creationId xmlns:a16="http://schemas.microsoft.com/office/drawing/2014/main" id="{9BF28D20-6F75-47F4-92E9-9FE1B6805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0" y="2854325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6178" name="Text Box 35">
            <a:extLst>
              <a:ext uri="{FF2B5EF4-FFF2-40B4-BE49-F238E27FC236}">
                <a16:creationId xmlns:a16="http://schemas.microsoft.com/office/drawing/2014/main" id="{A66E5EED-EF33-4EE7-A20F-8EA82FF2D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0" y="28575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6179" name="Text Box 36">
            <a:extLst>
              <a:ext uri="{FF2B5EF4-FFF2-40B4-BE49-F238E27FC236}">
                <a16:creationId xmlns:a16="http://schemas.microsoft.com/office/drawing/2014/main" id="{2262BB8C-6061-44D6-B080-D284C6210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5318125"/>
            <a:ext cx="10525125" cy="8925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FR" altLang="fr-FR" sz="2600" dirty="0">
                <a:latin typeface="Calibri" panose="020F0502020204030204" pitchFamily="34" charset="0"/>
                <a:cs typeface="+mn-cs"/>
              </a:rPr>
              <a:t>Chaque état caché émet aléatoirement un symbole observable parmi </a:t>
            </a:r>
            <a:r>
              <a:rPr lang="fr-FR" altLang="fr-FR" sz="2600" i="1" dirty="0">
                <a:latin typeface="Calibri" panose="020F0502020204030204" pitchFamily="34" charset="0"/>
                <a:cs typeface="+mn-cs"/>
              </a:rPr>
              <a:t>N</a:t>
            </a:r>
            <a:r>
              <a:rPr lang="fr-FR" altLang="fr-FR" sz="2600" dirty="0">
                <a:latin typeface="Calibri" panose="020F0502020204030204" pitchFamily="34" charset="0"/>
                <a:cs typeface="+mn-cs"/>
              </a:rPr>
              <a:t> appartenant à un alphabet connu.</a:t>
            </a:r>
          </a:p>
        </p:txBody>
      </p:sp>
      <p:sp>
        <p:nvSpPr>
          <p:cNvPr id="6180" name="Rectangle 38">
            <a:extLst>
              <a:ext uri="{FF2B5EF4-FFF2-40B4-BE49-F238E27FC236}">
                <a16:creationId xmlns:a16="http://schemas.microsoft.com/office/drawing/2014/main" id="{893982DD-1BD8-4335-8CA5-9BC05A45F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2852738"/>
            <a:ext cx="4968875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/>
          </a:p>
        </p:txBody>
      </p:sp>
      <p:sp>
        <p:nvSpPr>
          <p:cNvPr id="6181" name="Line 39">
            <a:extLst>
              <a:ext uri="{FF2B5EF4-FFF2-40B4-BE49-F238E27FC236}">
                <a16:creationId xmlns:a16="http://schemas.microsoft.com/office/drawing/2014/main" id="{93EFD19D-14C7-4C43-8DCC-57A243797D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7213" y="2708275"/>
            <a:ext cx="51133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>
            <a:extLst>
              <a:ext uri="{FF2B5EF4-FFF2-40B4-BE49-F238E27FC236}">
                <a16:creationId xmlns:a16="http://schemas.microsoft.com/office/drawing/2014/main" id="{511D88D5-42A0-4BCD-9A45-54E5D241B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1766888"/>
            <a:ext cx="7993062" cy="207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Symbol" panose="05050102010706020507" pitchFamily="18" charset="2"/>
              <a:buChar char="S"/>
              <a:defRPr/>
            </a:pPr>
            <a:r>
              <a:rPr lang="fr-CA" sz="2000" dirty="0">
                <a:latin typeface="Calibri" pitchFamily="34" charset="0"/>
                <a:cs typeface="Times New Roman" pitchFamily="18" charset="0"/>
                <a:sym typeface="Symbol" pitchFamily="18" charset="2"/>
              </a:rPr>
              <a:t>={pluie=1, soleil=2},       ={magasinage=1, plage=2, sieste=3}</a:t>
            </a:r>
          </a:p>
          <a:p>
            <a:pPr marL="342900" indent="-342900" eaLnBrk="1" hangingPunct="1">
              <a:buFont typeface="Symbol" panose="05050102010706020507" pitchFamily="18" charset="2"/>
              <a:buChar char="S"/>
              <a:defRPr/>
            </a:pPr>
            <a:endParaRPr lang="fr-CA" sz="2400" dirty="0"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fr-CA" sz="2400" dirty="0">
                <a:latin typeface="Calibri" pitchFamily="34" charset="0"/>
                <a:cs typeface="Times New Roman" pitchFamily="18" charset="0"/>
              </a:rPr>
              <a:t>A =			B=			</a:t>
            </a:r>
            <a:r>
              <a:rPr lang="fr-CA" sz="2400" dirty="0">
                <a:latin typeface="Calibri" pitchFamily="34" charset="0"/>
                <a:cs typeface="Times New Roman" pitchFamily="18" charset="0"/>
                <a:sym typeface="Symbol" pitchFamily="18" charset="2"/>
              </a:rPr>
              <a:t>=</a:t>
            </a:r>
          </a:p>
          <a:p>
            <a:pPr eaLnBrk="1" hangingPunct="1">
              <a:defRPr/>
            </a:pPr>
            <a:endParaRPr lang="en-CA" sz="2400" dirty="0"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50000"/>
              </a:lnSpc>
              <a:defRPr/>
            </a:pPr>
            <a:endParaRPr lang="fr-CA" sz="2400" dirty="0"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fr-CA" sz="2000" dirty="0">
                <a:latin typeface="Calibri" pitchFamily="34" charset="0"/>
                <a:cs typeface="Times New Roman" pitchFamily="18" charset="0"/>
              </a:rPr>
              <a:t>    </a:t>
            </a:r>
            <a:r>
              <a:rPr lang="fr-CA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Times New Roman" pitchFamily="18" charset="0"/>
              </a:rPr>
              <a:t>Transition d’états	       émission de symboles par les états      état initial</a:t>
            </a:r>
            <a:endParaRPr lang="fr-CA" sz="2000" dirty="0">
              <a:solidFill>
                <a:schemeClr val="bg1">
                  <a:lumMod val="65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12A9ED85-7D09-4181-9E7D-12AB7CE331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55688" y="549275"/>
            <a:ext cx="9155112" cy="923925"/>
          </a:xfrm>
        </p:spPr>
        <p:txBody>
          <a:bodyPr/>
          <a:lstStyle/>
          <a:p>
            <a:pPr eaLnBrk="1" hangingPunct="1"/>
            <a:r>
              <a:rPr lang="fr-CA" altLang="fr-FR" sz="4000" dirty="0">
                <a:latin typeface="Calibri" panose="020F0502020204030204" pitchFamily="34" charset="0"/>
              </a:rPr>
              <a:t> </a:t>
            </a:r>
            <a:r>
              <a:rPr lang="fr-CA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Modèle HMM</a:t>
            </a:r>
          </a:p>
        </p:txBody>
      </p:sp>
      <p:graphicFrame>
        <p:nvGraphicFramePr>
          <p:cNvPr id="30724" name="Group 4">
            <a:extLst>
              <a:ext uri="{FF2B5EF4-FFF2-40B4-BE49-F238E27FC236}">
                <a16:creationId xmlns:a16="http://schemas.microsoft.com/office/drawing/2014/main" id="{9B2A3EF5-2FBC-4CA5-9FE6-0523A93C65CD}"/>
              </a:ext>
            </a:extLst>
          </p:cNvPr>
          <p:cNvGraphicFramePr>
            <a:graphicFrameLocks noGrp="1"/>
          </p:cNvGraphicFramePr>
          <p:nvPr/>
        </p:nvGraphicFramePr>
        <p:xfrm>
          <a:off x="3143250" y="2438400"/>
          <a:ext cx="1008063" cy="876300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0.7</a:t>
                      </a:r>
                    </a:p>
                  </a:txBody>
                  <a:tcPr marL="36000" marR="36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0.3</a:t>
                      </a:r>
                    </a:p>
                  </a:txBody>
                  <a:tcPr marL="36000" marR="36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0.4</a:t>
                      </a:r>
                    </a:p>
                  </a:txBody>
                  <a:tcPr marL="36000" marR="36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0.6</a:t>
                      </a:r>
                    </a:p>
                  </a:txBody>
                  <a:tcPr marL="36000" marR="36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229" name="Group 37">
            <a:extLst>
              <a:ext uri="{FF2B5EF4-FFF2-40B4-BE49-F238E27FC236}">
                <a16:creationId xmlns:a16="http://schemas.microsoft.com/office/drawing/2014/main" id="{4C8A324D-F167-4621-B37E-43EE5389CC5F}"/>
              </a:ext>
            </a:extLst>
          </p:cNvPr>
          <p:cNvGraphicFramePr>
            <a:graphicFrameLocks noGrp="1"/>
          </p:cNvGraphicFramePr>
          <p:nvPr/>
        </p:nvGraphicFramePr>
        <p:xfrm>
          <a:off x="5735638" y="2209800"/>
          <a:ext cx="1008062" cy="1252538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7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0.4</a:t>
                      </a:r>
                    </a:p>
                  </a:txBody>
                  <a:tcPr marL="36000" marR="36000" marT="35979" marB="3597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0.3</a:t>
                      </a:r>
                    </a:p>
                  </a:txBody>
                  <a:tcPr marL="36000" marR="36000" marT="35979" marB="35979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</a:t>
                      </a:r>
                    </a:p>
                  </a:txBody>
                  <a:tcPr marL="36000" marR="36000" marT="35979" marB="3597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0.6</a:t>
                      </a:r>
                    </a:p>
                  </a:txBody>
                  <a:tcPr marL="36000" marR="36000" marT="35979" marB="35979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7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0.5</a:t>
                      </a:r>
                    </a:p>
                  </a:txBody>
                  <a:tcPr marL="36000" marR="36000" marT="35979" marB="3597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</a:t>
                      </a:r>
                    </a:p>
                  </a:txBody>
                  <a:tcPr marL="36000" marR="36000" marT="35979" marB="35979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0744" name="Group 24">
            <a:extLst>
              <a:ext uri="{FF2B5EF4-FFF2-40B4-BE49-F238E27FC236}">
                <a16:creationId xmlns:a16="http://schemas.microsoft.com/office/drawing/2014/main" id="{1A62F58E-6FD5-43A4-95F0-408E50F91139}"/>
              </a:ext>
            </a:extLst>
          </p:cNvPr>
          <p:cNvGraphicFramePr>
            <a:graphicFrameLocks noGrp="1"/>
          </p:cNvGraphicFramePr>
          <p:nvPr/>
        </p:nvGraphicFramePr>
        <p:xfrm>
          <a:off x="8472488" y="2209800"/>
          <a:ext cx="576262" cy="1009650"/>
        </p:xfrm>
        <a:graphic>
          <a:graphicData uri="http://schemas.openxmlformats.org/drawingml/2006/table">
            <a:tbl>
              <a:tblPr/>
              <a:tblGrid>
                <a:gridCol w="576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0.6</a:t>
                      </a:r>
                    </a:p>
                  </a:txBody>
                  <a:tcPr marL="36000" marR="36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0.4</a:t>
                      </a:r>
                    </a:p>
                  </a:txBody>
                  <a:tcPr marL="36000" marR="36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3039" name="Rectangle 31">
            <a:extLst>
              <a:ext uri="{FF2B5EF4-FFF2-40B4-BE49-F238E27FC236}">
                <a16:creationId xmlns:a16="http://schemas.microsoft.com/office/drawing/2014/main" id="{80E415F6-DF79-4B90-87A8-8447A2563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88" y="4149080"/>
            <a:ext cx="9288462" cy="1677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0363" indent="-360363" defTabSz="803275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3275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3275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3275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3275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32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32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32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32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969696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Séquence d’observations : </a:t>
            </a:r>
            <a:r>
              <a:rPr lang="fr-CA" altLang="fr-FR" sz="2200" i="1" dirty="0">
                <a:latin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fr-CA" altLang="fr-FR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 = 2,1,3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969696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Probabilité du meilleur chemin menant à l’état </a:t>
            </a:r>
            <a:r>
              <a:rPr lang="fr-CA" altLang="fr-FR" sz="2200" i="1" dirty="0">
                <a:latin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fr-CA" altLang="fr-FR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 au temps </a:t>
            </a:r>
            <a:r>
              <a:rPr lang="fr-CA" altLang="fr-FR" sz="2200" i="1" dirty="0">
                <a:latin typeface="Calibri" panose="020F0502020204030204" pitchFamily="34" charset="0"/>
                <a:cs typeface="Times New Roman" panose="02020603050405020304" pitchFamily="18" charset="0"/>
              </a:rPr>
              <a:t>t :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endParaRPr lang="fr-CA" altLang="fr-FR" sz="2200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969696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État optimal à l’instant </a:t>
            </a:r>
            <a:r>
              <a:rPr lang="fr-CA" altLang="fr-FR" sz="2200" i="1" dirty="0">
                <a:latin typeface="Calibri" panose="020F0502020204030204" pitchFamily="34" charset="0"/>
                <a:cs typeface="Times New Roman" panose="02020603050405020304" pitchFamily="18" charset="0"/>
              </a:rPr>
              <a:t>t-</a:t>
            </a:r>
            <a:r>
              <a:rPr lang="fr-CA" altLang="fr-FR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1 pour 	aboutir à l’état </a:t>
            </a:r>
            <a:r>
              <a:rPr lang="fr-CA" altLang="fr-FR" sz="2200" i="1" dirty="0">
                <a:latin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fr-CA" altLang="fr-FR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 au temps </a:t>
            </a:r>
            <a:r>
              <a:rPr lang="fr-CA" altLang="fr-FR" sz="2200" i="1" dirty="0">
                <a:latin typeface="Calibri" panose="020F0502020204030204" pitchFamily="34" charset="0"/>
                <a:cs typeface="Times New Roman" panose="02020603050405020304" pitchFamily="18" charset="0"/>
              </a:rPr>
              <a:t>t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040" name="Object 32">
                <a:extLst>
                  <a:ext uri="{FF2B5EF4-FFF2-40B4-BE49-F238E27FC236}">
                    <a16:creationId xmlns:a16="http://schemas.microsoft.com/office/drawing/2014/main" id="{43C81D3A-257E-4584-9B74-F405BD185E00}"/>
                  </a:ext>
                </a:extLst>
              </p:cNvPr>
              <p:cNvSpPr txBox="1"/>
              <p:nvPr/>
            </p:nvSpPr>
            <p:spPr bwMode="auto">
              <a:xfrm>
                <a:off x="2999656" y="4978165"/>
                <a:ext cx="4465364" cy="5254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limLow>
                        <m:limLow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fr-CA" sz="20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e>
                        <m:lim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lim>
                      </m:limLow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,...,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d>
                        <m:dPr>
                          <m:begChr m:val="|"/>
                          <m:endChr m:val="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43040" name="Object 32">
                <a:extLst>
                  <a:ext uri="{FF2B5EF4-FFF2-40B4-BE49-F238E27FC236}">
                    <a16:creationId xmlns:a16="http://schemas.microsoft.com/office/drawing/2014/main" id="{43C81D3A-257E-4584-9B74-F405BD185E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99656" y="4978165"/>
                <a:ext cx="4465364" cy="525463"/>
              </a:xfrm>
              <a:prstGeom prst="rect">
                <a:avLst/>
              </a:prstGeom>
              <a:blipFill>
                <a:blip r:embed="rId3"/>
                <a:stretch>
                  <a:fillRect t="-86047" b="-10814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3041" name="Object 33">
            <a:extLst>
              <a:ext uri="{FF2B5EF4-FFF2-40B4-BE49-F238E27FC236}">
                <a16:creationId xmlns:a16="http://schemas.microsoft.com/office/drawing/2014/main" id="{434988DD-00E8-4272-A993-876B760E4C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3250" y="5762161"/>
          <a:ext cx="3254375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300" imgH="431800" progId="Equation.3">
                  <p:embed/>
                </p:oleObj>
              </mc:Choice>
              <mc:Fallback>
                <p:oleObj name="Equation" r:id="rId4" imgW="1892300" imgH="431800" progId="Equation.3">
                  <p:embed/>
                  <p:pic>
                    <p:nvPicPr>
                      <p:cNvPr id="43041" name="Object 33">
                        <a:extLst>
                          <a:ext uri="{FF2B5EF4-FFF2-40B4-BE49-F238E27FC236}">
                            <a16:creationId xmlns:a16="http://schemas.microsoft.com/office/drawing/2014/main" id="{434988DD-00E8-4272-A993-876B760E4C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5762161"/>
                        <a:ext cx="3254375" cy="744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42" name="Rectangle 38">
            <a:extLst>
              <a:ext uri="{FF2B5EF4-FFF2-40B4-BE49-F238E27FC236}">
                <a16:creationId xmlns:a16="http://schemas.microsoft.com/office/drawing/2014/main" id="{A789892B-2B11-4094-B907-628BE9CAC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1700213"/>
            <a:ext cx="6985000" cy="21605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0A2AF248-C1EC-4EFC-AD63-0E976AEF7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1844675"/>
            <a:ext cx="7092950" cy="46720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7550" indent="-265113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6813" indent="-180975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Étape 1 </a:t>
            </a:r>
          </a:p>
          <a:p>
            <a:pPr lvl="1" eaLnBrk="1" hangingPunct="1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(1) = π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1*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(2) = 0.6*0.1 = 0.06,</a:t>
            </a:r>
          </a:p>
          <a:p>
            <a:pPr lvl="1" eaLnBrk="1" hangingPunct="1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2) = π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2*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(2) = 0.4*0.6 = 0.24,</a:t>
            </a:r>
          </a:p>
          <a:p>
            <a:pPr lvl="1" eaLnBrk="1" hangingPunct="1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Ψ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(1) = Ψ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(2)=0</a:t>
            </a:r>
          </a:p>
          <a:p>
            <a:pPr eaLnBrk="1" hangingPunct="1"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Étape 2</a:t>
            </a:r>
          </a:p>
          <a:p>
            <a:pPr lvl="1" eaLnBrk="1" hangingPunct="1"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 = 2</a:t>
            </a:r>
          </a:p>
          <a:p>
            <a:pPr lvl="2" eaLnBrk="1" hangingPunct="1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(1) = </a:t>
            </a:r>
            <a:r>
              <a:rPr lang="fr-CA" altLang="fr-FR" sz="2000" dirty="0" err="1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max</a:t>
            </a:r>
            <a:r>
              <a:rPr lang="fr-CA" altLang="fr-FR" sz="2000" i="1" baseline="-25000" dirty="0" err="1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fr-CA" altLang="fr-FR" sz="2000" i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)*</a:t>
            </a:r>
            <a:r>
              <a:rPr lang="fr-CA" altLang="fr-FR" sz="2000" dirty="0" err="1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  <a:r>
              <a:rPr lang="fr-CA" altLang="fr-FR" sz="2000" i="1" baseline="-25000" dirty="0" err="1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</a:t>
            </a:r>
            <a:r>
              <a:rPr lang="fr-CA" altLang="fr-FR" sz="2000" i="1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)*b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(1) </a:t>
            </a:r>
          </a:p>
          <a:p>
            <a:pPr lvl="1" eaLnBrk="1" hangingPunct="1">
              <a:buClrTx/>
              <a:buSzTx/>
              <a:buFontTx/>
              <a:buNone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	     	= max {0.06*0.7, 0.24*0.4}*0.4 = 0.0384</a:t>
            </a:r>
          </a:p>
          <a:p>
            <a:pPr lvl="1" eaLnBrk="1" hangingPunct="1">
              <a:buClrTx/>
              <a:buSzTx/>
              <a:buFontTx/>
              <a:buNone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		=&gt; Ψ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(1) = </a:t>
            </a:r>
            <a:r>
              <a:rPr lang="fr-CA" altLang="fr-FR" sz="2000" dirty="0" err="1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arg</a:t>
            </a:r>
            <a:r>
              <a:rPr lang="fr-CA" altLang="fr-FR" sz="1800" dirty="0" err="1">
                <a:latin typeface="Calibri" panose="020F0502020204030204" pitchFamily="34" charset="0"/>
              </a:rPr>
              <a:t>max</a:t>
            </a:r>
            <a:r>
              <a:rPr lang="fr-CA" altLang="fr-FR" sz="1800" i="1" baseline="-25000" dirty="0" err="1">
                <a:latin typeface="Calibri" panose="020F0502020204030204" pitchFamily="34" charset="0"/>
              </a:rPr>
              <a:t>j</a:t>
            </a:r>
            <a:r>
              <a:rPr lang="fr-CA" altLang="fr-FR" sz="1800" dirty="0">
                <a:latin typeface="Calibri" panose="020F0502020204030204" pitchFamily="34" charset="0"/>
              </a:rPr>
              <a:t> (</a:t>
            </a:r>
            <a:r>
              <a:rPr lang="fr-CA" altLang="fr-FR" sz="1800" dirty="0">
                <a:latin typeface="Calibri" panose="020F0502020204030204" pitchFamily="34" charset="0"/>
                <a:sym typeface="Symbol" panose="05050102010706020507" pitchFamily="18" charset="2"/>
              </a:rPr>
              <a:t></a:t>
            </a:r>
            <a:r>
              <a:rPr lang="fr-CA" altLang="fr-FR" sz="1800" baseline="-25000" dirty="0">
                <a:latin typeface="Calibri" panose="020F0502020204030204" pitchFamily="34" charset="0"/>
                <a:sym typeface="Symbol" panose="05050102010706020507" pitchFamily="18" charset="2"/>
              </a:rPr>
              <a:t>1</a:t>
            </a:r>
            <a:r>
              <a:rPr lang="fr-CA" altLang="fr-FR" sz="1800" dirty="0">
                <a:latin typeface="Calibri" panose="020F0502020204030204" pitchFamily="34" charset="0"/>
              </a:rPr>
              <a:t>(</a:t>
            </a:r>
            <a:r>
              <a:rPr lang="fr-CA" altLang="fr-FR" sz="1800" i="1" dirty="0">
                <a:latin typeface="Calibri" panose="020F0502020204030204" pitchFamily="34" charset="0"/>
              </a:rPr>
              <a:t>j</a:t>
            </a:r>
            <a:r>
              <a:rPr lang="fr-CA" altLang="fr-FR" sz="1800" dirty="0">
                <a:latin typeface="Calibri" panose="020F0502020204030204" pitchFamily="34" charset="0"/>
              </a:rPr>
              <a:t>)*</a:t>
            </a:r>
            <a:r>
              <a:rPr lang="fr-CA" altLang="fr-FR" sz="1800" dirty="0" err="1">
                <a:latin typeface="Calibri" panose="020F0502020204030204" pitchFamily="34" charset="0"/>
              </a:rPr>
              <a:t>a</a:t>
            </a:r>
            <a:r>
              <a:rPr lang="fr-CA" altLang="fr-FR" sz="1800" i="1" baseline="-25000" dirty="0" err="1">
                <a:latin typeface="Calibri" panose="020F0502020204030204" pitchFamily="34" charset="0"/>
              </a:rPr>
              <a:t>j</a:t>
            </a:r>
            <a:r>
              <a:rPr lang="fr-CA" altLang="fr-FR" sz="1800" i="1" baseline="-25000" dirty="0">
                <a:latin typeface="Calibri" panose="020F0502020204030204" pitchFamily="34" charset="0"/>
              </a:rPr>
              <a:t> </a:t>
            </a:r>
            <a:r>
              <a:rPr lang="fr-CA" altLang="fr-FR" sz="1800" baseline="-25000" dirty="0">
                <a:latin typeface="Calibri" panose="020F0502020204030204" pitchFamily="34" charset="0"/>
              </a:rPr>
              <a:t>1</a:t>
            </a:r>
            <a:r>
              <a:rPr lang="fr-CA" altLang="fr-FR" sz="1800" dirty="0">
                <a:latin typeface="Calibri" panose="020F0502020204030204" pitchFamily="34" charset="0"/>
              </a:rPr>
              <a:t>)= 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</a:p>
          <a:p>
            <a:pPr lvl="2" eaLnBrk="1" hangingPunct="1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(2) = </a:t>
            </a:r>
            <a:r>
              <a:rPr lang="fr-CA" altLang="fr-FR" sz="2000" dirty="0" err="1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max</a:t>
            </a:r>
            <a:r>
              <a:rPr lang="fr-CA" altLang="fr-FR" sz="2000" i="1" baseline="-25000" dirty="0" err="1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(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fr-CA" altLang="fr-FR" sz="2000" i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)*a</a:t>
            </a:r>
            <a:r>
              <a:rPr lang="fr-CA" altLang="fr-FR" sz="2000" i="1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)*b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(1)</a:t>
            </a:r>
          </a:p>
          <a:p>
            <a:pPr lvl="1" eaLnBrk="1" hangingPunct="1">
              <a:buClrTx/>
              <a:buSzTx/>
              <a:buFontTx/>
              <a:buNone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	     	= max{0.06*0.3, 0.24*0.6}*0.3 = </a:t>
            </a:r>
            <a:r>
              <a:rPr lang="fr-CA" altLang="fr-FR" sz="2000" b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0.0432</a:t>
            </a:r>
          </a:p>
          <a:p>
            <a:pPr lvl="1" eaLnBrk="1" hangingPunct="1">
              <a:buClrTx/>
              <a:buSzTx/>
              <a:buFontTx/>
              <a:buNone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			=&gt; </a:t>
            </a:r>
            <a:r>
              <a:rPr lang="fr-CA" altLang="fr-FR" sz="2000" b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Ψ</a:t>
            </a:r>
            <a:r>
              <a:rPr lang="fr-CA" altLang="fr-FR" sz="2000" b="1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  <a:r>
              <a:rPr lang="fr-CA" altLang="fr-FR" sz="2000" b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(2) = 2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279FD57D-9B2F-4CA0-A021-176393B03A8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3432" y="490538"/>
            <a:ext cx="9521825" cy="768350"/>
          </a:xfrm>
        </p:spPr>
        <p:txBody>
          <a:bodyPr/>
          <a:lstStyle/>
          <a:p>
            <a:pPr eaLnBrk="1" hangingPunct="1"/>
            <a:r>
              <a:rPr lang="fr-CA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Calculs</a:t>
            </a:r>
          </a:p>
        </p:txBody>
      </p:sp>
      <p:grpSp>
        <p:nvGrpSpPr>
          <p:cNvPr id="45060" name="Group 8">
            <a:extLst>
              <a:ext uri="{FF2B5EF4-FFF2-40B4-BE49-F238E27FC236}">
                <a16:creationId xmlns:a16="http://schemas.microsoft.com/office/drawing/2014/main" id="{E0640095-108F-4C7E-B74B-1DB54C601CBD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404813"/>
            <a:ext cx="3529013" cy="1152525"/>
            <a:chOff x="2880" y="164"/>
            <a:chExt cx="2598" cy="930"/>
          </a:xfrm>
        </p:grpSpPr>
        <p:graphicFrame>
          <p:nvGraphicFramePr>
            <p:cNvPr id="45070" name="Object 4">
              <a:extLst>
                <a:ext uri="{FF2B5EF4-FFF2-40B4-BE49-F238E27FC236}">
                  <a16:creationId xmlns:a16="http://schemas.microsoft.com/office/drawing/2014/main" id="{E541134A-2E39-424B-B58B-4A7099012CA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80" y="391"/>
            <a:ext cx="1218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053643" imgH="266584" progId="Equation.3">
                    <p:embed/>
                  </p:oleObj>
                </mc:Choice>
                <mc:Fallback>
                  <p:oleObj name="Equation" r:id="rId3" imgW="1053643" imgH="266584" progId="Equation.3">
                    <p:embed/>
                    <p:pic>
                      <p:nvPicPr>
                        <p:cNvPr id="45070" name="Object 4">
                          <a:extLst>
                            <a:ext uri="{FF2B5EF4-FFF2-40B4-BE49-F238E27FC236}">
                              <a16:creationId xmlns:a16="http://schemas.microsoft.com/office/drawing/2014/main" id="{E541134A-2E39-424B-B58B-4A7099012CA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391"/>
                          <a:ext cx="1218" cy="3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71" name="Object 5">
              <a:extLst>
                <a:ext uri="{FF2B5EF4-FFF2-40B4-BE49-F238E27FC236}">
                  <a16:creationId xmlns:a16="http://schemas.microsoft.com/office/drawing/2014/main" id="{66CD0C20-7612-43DD-8B61-CA5B342B163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80" y="663"/>
            <a:ext cx="2598" cy="4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222500" imgH="368300" progId="Equation.3">
                    <p:embed/>
                  </p:oleObj>
                </mc:Choice>
                <mc:Fallback>
                  <p:oleObj name="Equation" r:id="rId5" imgW="2222500" imgH="368300" progId="Equation.3">
                    <p:embed/>
                    <p:pic>
                      <p:nvPicPr>
                        <p:cNvPr id="45071" name="Object 5">
                          <a:extLst>
                            <a:ext uri="{FF2B5EF4-FFF2-40B4-BE49-F238E27FC236}">
                              <a16:creationId xmlns:a16="http://schemas.microsoft.com/office/drawing/2014/main" id="{66CD0C20-7612-43DD-8B61-CA5B342B163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663"/>
                          <a:ext cx="2598" cy="4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72" name="Object 6">
              <a:extLst>
                <a:ext uri="{FF2B5EF4-FFF2-40B4-BE49-F238E27FC236}">
                  <a16:creationId xmlns:a16="http://schemas.microsoft.com/office/drawing/2014/main" id="{1DD6B7EB-BAEA-4DF8-B460-0086A14142E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80" y="164"/>
            <a:ext cx="635" cy="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520474" imgH="190417" progId="Equation.3">
                    <p:embed/>
                  </p:oleObj>
                </mc:Choice>
                <mc:Fallback>
                  <p:oleObj name="Equation" r:id="rId7" imgW="520474" imgH="190417" progId="Equation.3">
                    <p:embed/>
                    <p:pic>
                      <p:nvPicPr>
                        <p:cNvPr id="45072" name="Object 6">
                          <a:extLst>
                            <a:ext uri="{FF2B5EF4-FFF2-40B4-BE49-F238E27FC236}">
                              <a16:creationId xmlns:a16="http://schemas.microsoft.com/office/drawing/2014/main" id="{1DD6B7EB-BAEA-4DF8-B460-0086A14142E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164"/>
                          <a:ext cx="635" cy="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25" name="Freeform 10">
            <a:extLst>
              <a:ext uri="{FF2B5EF4-FFF2-40B4-BE49-F238E27FC236}">
                <a16:creationId xmlns:a16="http://schemas.microsoft.com/office/drawing/2014/main" id="{37C91576-A46C-4593-8F09-AAD57CDE197A}"/>
              </a:ext>
            </a:extLst>
          </p:cNvPr>
          <p:cNvSpPr>
            <a:spLocks/>
          </p:cNvSpPr>
          <p:nvPr/>
        </p:nvSpPr>
        <p:spPr bwMode="auto">
          <a:xfrm>
            <a:off x="5016500" y="620713"/>
            <a:ext cx="1347788" cy="1751012"/>
          </a:xfrm>
          <a:custGeom>
            <a:avLst/>
            <a:gdLst>
              <a:gd name="T0" fmla="*/ 2147483647 w 849"/>
              <a:gd name="T1" fmla="*/ 0 h 1103"/>
              <a:gd name="T2" fmla="*/ 2147483647 w 849"/>
              <a:gd name="T3" fmla="*/ 2147483647 h 1103"/>
              <a:gd name="T4" fmla="*/ 0 w 849"/>
              <a:gd name="T5" fmla="*/ 2147483647 h 1103"/>
              <a:gd name="T6" fmla="*/ 0 60000 65536"/>
              <a:gd name="T7" fmla="*/ 0 60000 65536"/>
              <a:gd name="T8" fmla="*/ 0 60000 65536"/>
              <a:gd name="T9" fmla="*/ 0 w 849"/>
              <a:gd name="T10" fmla="*/ 0 h 1103"/>
              <a:gd name="T11" fmla="*/ 849 w 849"/>
              <a:gd name="T12" fmla="*/ 1103 h 11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49" h="1103">
                <a:moveTo>
                  <a:pt x="849" y="0"/>
                </a:moveTo>
                <a:cubicBezTo>
                  <a:pt x="780" y="46"/>
                  <a:pt x="581" y="92"/>
                  <a:pt x="440" y="276"/>
                </a:cubicBezTo>
                <a:cubicBezTo>
                  <a:pt x="299" y="460"/>
                  <a:pt x="92" y="931"/>
                  <a:pt x="0" y="1103"/>
                </a:cubicBezTo>
              </a:path>
            </a:pathLst>
          </a:custGeom>
          <a:noFill/>
          <a:ln w="9525">
            <a:solidFill>
              <a:schemeClr val="bg1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fr-CA"/>
          </a:p>
        </p:txBody>
      </p:sp>
      <p:sp>
        <p:nvSpPr>
          <p:cNvPr id="45062" name="Freeform 11">
            <a:extLst>
              <a:ext uri="{FF2B5EF4-FFF2-40B4-BE49-F238E27FC236}">
                <a16:creationId xmlns:a16="http://schemas.microsoft.com/office/drawing/2014/main" id="{40FBE368-AEEC-4A2A-9803-E0B686D6CD6B}"/>
              </a:ext>
            </a:extLst>
          </p:cNvPr>
          <p:cNvSpPr>
            <a:spLocks/>
          </p:cNvSpPr>
          <p:nvPr/>
        </p:nvSpPr>
        <p:spPr bwMode="auto">
          <a:xfrm>
            <a:off x="6959600" y="4346575"/>
            <a:ext cx="760413" cy="382588"/>
          </a:xfrm>
          <a:custGeom>
            <a:avLst/>
            <a:gdLst>
              <a:gd name="T0" fmla="*/ 0 w 479"/>
              <a:gd name="T1" fmla="*/ 2147483646 h 241"/>
              <a:gd name="T2" fmla="*/ 2147483646 w 479"/>
              <a:gd name="T3" fmla="*/ 2147483646 h 241"/>
              <a:gd name="T4" fmla="*/ 2147483646 w 479"/>
              <a:gd name="T5" fmla="*/ 2147483646 h 241"/>
              <a:gd name="T6" fmla="*/ 0 60000 65536"/>
              <a:gd name="T7" fmla="*/ 0 60000 65536"/>
              <a:gd name="T8" fmla="*/ 0 60000 65536"/>
              <a:gd name="T9" fmla="*/ 0 w 479"/>
              <a:gd name="T10" fmla="*/ 0 h 241"/>
              <a:gd name="T11" fmla="*/ 479 w 479"/>
              <a:gd name="T12" fmla="*/ 241 h 2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9" h="241">
                <a:moveTo>
                  <a:pt x="0" y="45"/>
                </a:moveTo>
                <a:cubicBezTo>
                  <a:pt x="42" y="43"/>
                  <a:pt x="170" y="0"/>
                  <a:pt x="250" y="33"/>
                </a:cubicBezTo>
                <a:cubicBezTo>
                  <a:pt x="330" y="66"/>
                  <a:pt x="431" y="198"/>
                  <a:pt x="479" y="241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CA"/>
          </a:p>
        </p:txBody>
      </p:sp>
      <p:graphicFrame>
        <p:nvGraphicFramePr>
          <p:cNvPr id="45063" name="Object 33">
            <a:extLst>
              <a:ext uri="{FF2B5EF4-FFF2-40B4-BE49-F238E27FC236}">
                <a16:creationId xmlns:a16="http://schemas.microsoft.com/office/drawing/2014/main" id="{076DC217-8FD3-407A-935D-7E7037E467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67438" y="1557338"/>
          <a:ext cx="2881312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41500" imgH="431800" progId="Equation.3">
                  <p:embed/>
                </p:oleObj>
              </mc:Choice>
              <mc:Fallback>
                <p:oleObj name="Equation" r:id="rId9" imgW="1841500" imgH="431800" progId="Equation.3">
                  <p:embed/>
                  <p:pic>
                    <p:nvPicPr>
                      <p:cNvPr id="45063" name="Object 33">
                        <a:extLst>
                          <a:ext uri="{FF2B5EF4-FFF2-40B4-BE49-F238E27FC236}">
                            <a16:creationId xmlns:a16="http://schemas.microsoft.com/office/drawing/2014/main" id="{076DC217-8FD3-407A-935D-7E7037E467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8" y="1557338"/>
                        <a:ext cx="2881312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4" name="Freeform 13">
            <a:extLst>
              <a:ext uri="{FF2B5EF4-FFF2-40B4-BE49-F238E27FC236}">
                <a16:creationId xmlns:a16="http://schemas.microsoft.com/office/drawing/2014/main" id="{1E8F182D-1F91-42D7-B5E0-5623C80D5ADC}"/>
              </a:ext>
            </a:extLst>
          </p:cNvPr>
          <p:cNvSpPr>
            <a:spLocks/>
          </p:cNvSpPr>
          <p:nvPr/>
        </p:nvSpPr>
        <p:spPr bwMode="auto">
          <a:xfrm>
            <a:off x="7175500" y="4868863"/>
            <a:ext cx="576263" cy="215900"/>
          </a:xfrm>
          <a:custGeom>
            <a:avLst/>
            <a:gdLst>
              <a:gd name="T0" fmla="*/ 2147483646 w 363"/>
              <a:gd name="T1" fmla="*/ 2147483646 h 136"/>
              <a:gd name="T2" fmla="*/ 2147483646 w 363"/>
              <a:gd name="T3" fmla="*/ 2147483646 h 136"/>
              <a:gd name="T4" fmla="*/ 2147483646 w 363"/>
              <a:gd name="T5" fmla="*/ 2147483646 h 136"/>
              <a:gd name="T6" fmla="*/ 0 w 363"/>
              <a:gd name="T7" fmla="*/ 0 h 136"/>
              <a:gd name="T8" fmla="*/ 0 60000 65536"/>
              <a:gd name="T9" fmla="*/ 0 60000 65536"/>
              <a:gd name="T10" fmla="*/ 0 60000 65536"/>
              <a:gd name="T11" fmla="*/ 0 60000 65536"/>
              <a:gd name="T12" fmla="*/ 0 w 363"/>
              <a:gd name="T13" fmla="*/ 0 h 136"/>
              <a:gd name="T14" fmla="*/ 363 w 363"/>
              <a:gd name="T15" fmla="*/ 136 h 1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3" h="136">
                <a:moveTo>
                  <a:pt x="363" y="136"/>
                </a:moveTo>
                <a:cubicBezTo>
                  <a:pt x="340" y="117"/>
                  <a:pt x="317" y="98"/>
                  <a:pt x="272" y="91"/>
                </a:cubicBezTo>
                <a:cubicBezTo>
                  <a:pt x="227" y="84"/>
                  <a:pt x="136" y="106"/>
                  <a:pt x="91" y="91"/>
                </a:cubicBezTo>
                <a:cubicBezTo>
                  <a:pt x="46" y="76"/>
                  <a:pt x="23" y="38"/>
                  <a:pt x="0" y="0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B1CE9B5A-EBCE-4C2B-A6B1-64EB4E553153}"/>
              </a:ext>
            </a:extLst>
          </p:cNvPr>
          <p:cNvSpPr>
            <a:spLocks/>
          </p:cNvSpPr>
          <p:nvPr/>
        </p:nvSpPr>
        <p:spPr bwMode="auto">
          <a:xfrm>
            <a:off x="3992563" y="1989138"/>
            <a:ext cx="541337" cy="407987"/>
          </a:xfrm>
          <a:custGeom>
            <a:avLst/>
            <a:gdLst>
              <a:gd name="T0" fmla="*/ 2147483647 w 849"/>
              <a:gd name="T1" fmla="*/ 0 h 1103"/>
              <a:gd name="T2" fmla="*/ 2147483647 w 849"/>
              <a:gd name="T3" fmla="*/ 2147483647 h 1103"/>
              <a:gd name="T4" fmla="*/ 0 w 849"/>
              <a:gd name="T5" fmla="*/ 2147483647 h 1103"/>
              <a:gd name="T6" fmla="*/ 0 60000 65536"/>
              <a:gd name="T7" fmla="*/ 0 60000 65536"/>
              <a:gd name="T8" fmla="*/ 0 60000 65536"/>
              <a:gd name="T9" fmla="*/ 0 w 849"/>
              <a:gd name="T10" fmla="*/ 0 h 1103"/>
              <a:gd name="T11" fmla="*/ 849 w 849"/>
              <a:gd name="T12" fmla="*/ 1103 h 11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49" h="1103">
                <a:moveTo>
                  <a:pt x="849" y="0"/>
                </a:moveTo>
                <a:cubicBezTo>
                  <a:pt x="780" y="46"/>
                  <a:pt x="581" y="92"/>
                  <a:pt x="440" y="276"/>
                </a:cubicBezTo>
                <a:cubicBezTo>
                  <a:pt x="299" y="460"/>
                  <a:pt x="92" y="931"/>
                  <a:pt x="0" y="1103"/>
                </a:cubicBezTo>
              </a:path>
            </a:pathLst>
          </a:cu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fr-CA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1ECD13-315F-4B4E-8C21-E6799D45C1A5}"/>
              </a:ext>
            </a:extLst>
          </p:cNvPr>
          <p:cNvSpPr/>
          <p:nvPr/>
        </p:nvSpPr>
        <p:spPr>
          <a:xfrm>
            <a:off x="4267200" y="1660525"/>
            <a:ext cx="554038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CA" altLang="fr-FR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État</a:t>
            </a:r>
            <a:endParaRPr lang="fr-CA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F29F83-0D25-46F7-AB96-5865DA6935BF}"/>
              </a:ext>
            </a:extLst>
          </p:cNvPr>
          <p:cNvSpPr/>
          <p:nvPr/>
        </p:nvSpPr>
        <p:spPr>
          <a:xfrm>
            <a:off x="4738688" y="1274763"/>
            <a:ext cx="1327150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CA" altLang="fr-FR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Observation</a:t>
            </a:r>
            <a:endParaRPr lang="fr-CA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783B37-B2EE-4268-82EA-61DF2D4471BC}"/>
              </a:ext>
            </a:extLst>
          </p:cNvPr>
          <p:cNvSpPr/>
          <p:nvPr/>
        </p:nvSpPr>
        <p:spPr>
          <a:xfrm>
            <a:off x="2230438" y="2564904"/>
            <a:ext cx="71596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CA" altLang="fr-FR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Étape</a:t>
            </a:r>
            <a:endParaRPr lang="fr-CA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4DDDBBD7-8AEB-4E50-A376-FF30DF6C0A8C}"/>
              </a:ext>
            </a:extLst>
          </p:cNvPr>
          <p:cNvSpPr>
            <a:spLocks/>
          </p:cNvSpPr>
          <p:nvPr/>
        </p:nvSpPr>
        <p:spPr bwMode="auto">
          <a:xfrm flipH="1" flipV="1">
            <a:off x="2946400" y="2586038"/>
            <a:ext cx="811213" cy="195262"/>
          </a:xfrm>
          <a:custGeom>
            <a:avLst/>
            <a:gdLst>
              <a:gd name="T0" fmla="*/ 2147483647 w 849"/>
              <a:gd name="T1" fmla="*/ 0 h 1103"/>
              <a:gd name="T2" fmla="*/ 2147483647 w 849"/>
              <a:gd name="T3" fmla="*/ 2147483647 h 1103"/>
              <a:gd name="T4" fmla="*/ 0 w 849"/>
              <a:gd name="T5" fmla="*/ 2147483647 h 1103"/>
              <a:gd name="T6" fmla="*/ 0 60000 65536"/>
              <a:gd name="T7" fmla="*/ 0 60000 65536"/>
              <a:gd name="T8" fmla="*/ 0 60000 65536"/>
              <a:gd name="T9" fmla="*/ 0 w 849"/>
              <a:gd name="T10" fmla="*/ 0 h 1103"/>
              <a:gd name="T11" fmla="*/ 849 w 849"/>
              <a:gd name="T12" fmla="*/ 1103 h 11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49" h="1103">
                <a:moveTo>
                  <a:pt x="849" y="0"/>
                </a:moveTo>
                <a:cubicBezTo>
                  <a:pt x="780" y="46"/>
                  <a:pt x="581" y="92"/>
                  <a:pt x="440" y="276"/>
                </a:cubicBezTo>
                <a:cubicBezTo>
                  <a:pt x="299" y="460"/>
                  <a:pt x="92" y="931"/>
                  <a:pt x="0" y="1103"/>
                </a:cubicBezTo>
              </a:path>
            </a:pathLst>
          </a:cu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eaLnBrk="1" hangingPunct="1">
              <a:defRPr/>
            </a:pPr>
            <a:endParaRPr lang="fr-C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0CC8372B-F861-44DC-A60A-9C2B277C0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2019300"/>
            <a:ext cx="80994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7550" indent="-265113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  t = 3</a:t>
            </a:r>
          </a:p>
          <a:p>
            <a:pPr lvl="2" eaLnBrk="1" hangingPunct="1">
              <a:spcBef>
                <a:spcPct val="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(1) = </a:t>
            </a:r>
            <a:r>
              <a:rPr lang="fr-CA" altLang="fr-FR" sz="2000" dirty="0" err="1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max</a:t>
            </a:r>
            <a:r>
              <a:rPr lang="fr-CA" altLang="fr-FR" sz="2000" i="1" baseline="-25000" dirty="0" err="1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j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(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</a:t>
            </a:r>
            <a:r>
              <a:rPr lang="fr-CA" altLang="fr-FR" sz="2000" i="1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j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)*a</a:t>
            </a:r>
            <a:r>
              <a:rPr lang="fr-CA" altLang="fr-FR" sz="2000" i="1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j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)*b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(3)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	     	= max{0.0384*0.7, 0.0432*0.4}*0.5 = </a:t>
            </a:r>
            <a:r>
              <a:rPr lang="fr-CA" altLang="fr-FR" sz="2000" b="1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0.01344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		=&gt; </a:t>
            </a:r>
            <a:r>
              <a:rPr lang="fr-CA" altLang="fr-FR" sz="2000" b="1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Ψ</a:t>
            </a:r>
            <a:r>
              <a:rPr lang="fr-CA" altLang="fr-FR" sz="2000" b="1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3</a:t>
            </a:r>
            <a:r>
              <a:rPr lang="fr-CA" altLang="fr-FR" sz="2000" b="1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(1) = 1</a:t>
            </a:r>
          </a:p>
          <a:p>
            <a:pPr lvl="2" eaLnBrk="1" hangingPunct="1">
              <a:spcBef>
                <a:spcPct val="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(2) = </a:t>
            </a:r>
            <a:r>
              <a:rPr lang="fr-CA" altLang="fr-FR" sz="2000" dirty="0" err="1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max</a:t>
            </a:r>
            <a:r>
              <a:rPr lang="fr-CA" altLang="fr-FR" sz="2000" i="1" baseline="-25000" dirty="0" err="1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j</a:t>
            </a:r>
            <a:r>
              <a:rPr lang="fr-CA" altLang="fr-FR" sz="2000" i="1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</a:t>
            </a:r>
            <a:r>
              <a:rPr lang="fr-CA" altLang="fr-FR" sz="2000" i="1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j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)*a</a:t>
            </a:r>
            <a:r>
              <a:rPr lang="fr-CA" altLang="fr-FR" sz="2000" i="1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j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)*b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(3)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	     	= max{0.0384*0.3, 0.0432*0.6}*0.1 = 0.002592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		=&gt; Ψ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3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(2) = 2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Étape 3 :  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s(3) = </a:t>
            </a:r>
            <a:r>
              <a:rPr lang="fr-CA" altLang="fr-FR" sz="2000" dirty="0" err="1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argmax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{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3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(1), 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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3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(2)} = </a:t>
            </a:r>
            <a:r>
              <a:rPr lang="fr-CA" altLang="fr-FR" sz="2000" b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Étape 4 :  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s(2) = Ψ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3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(s(3)) = </a:t>
            </a:r>
            <a:r>
              <a:rPr lang="fr-CA" altLang="fr-FR" sz="2000" b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	s(1) = Ψ</a:t>
            </a:r>
            <a:r>
              <a:rPr lang="fr-CA" altLang="fr-FR" sz="20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(s(2)) = </a:t>
            </a:r>
            <a:r>
              <a:rPr lang="fr-CA" altLang="fr-FR" sz="2000" b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</a:p>
          <a:p>
            <a:pPr eaLnBrk="1" hangingPunct="1">
              <a:lnSpc>
                <a:spcPct val="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fr-CA" altLang="fr-FR" sz="2000" dirty="0"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2400" dirty="0">
                <a:latin typeface="Calibri" panose="020F0502020204030204" pitchFamily="34" charset="0"/>
              </a:rPr>
              <a:t>	La séquence d’états cachés la plus probable</a:t>
            </a:r>
            <a:r>
              <a:rPr lang="fr-CA" altLang="fr-FR" sz="1200" dirty="0">
                <a:latin typeface="Calibri" panose="020F0502020204030204" pitchFamily="34" charset="0"/>
              </a:rPr>
              <a:t> </a:t>
            </a:r>
            <a:r>
              <a:rPr lang="fr-CA" altLang="fr-FR" sz="2400" dirty="0">
                <a:latin typeface="Calibri" panose="020F0502020204030204" pitchFamily="34" charset="0"/>
              </a:rPr>
              <a:t>est 2,1,1, avec une vraisemblance P(</a:t>
            </a:r>
            <a:r>
              <a:rPr lang="fr-CA" altLang="fr-FR" sz="2400" dirty="0" err="1">
                <a:latin typeface="Calibri" panose="020F0502020204030204" pitchFamily="34" charset="0"/>
              </a:rPr>
              <a:t>O|λ</a:t>
            </a:r>
            <a:r>
              <a:rPr lang="fr-CA" altLang="fr-FR" sz="2400" dirty="0">
                <a:latin typeface="Calibri" panose="020F0502020204030204" pitchFamily="34" charset="0"/>
              </a:rPr>
              <a:t>) = 0.01344.</a:t>
            </a:r>
          </a:p>
        </p:txBody>
      </p:sp>
      <p:grpSp>
        <p:nvGrpSpPr>
          <p:cNvPr id="47107" name="Group 6">
            <a:extLst>
              <a:ext uri="{FF2B5EF4-FFF2-40B4-BE49-F238E27FC236}">
                <a16:creationId xmlns:a16="http://schemas.microsoft.com/office/drawing/2014/main" id="{F4AE2367-00B3-44B6-95D6-04623F62BDA1}"/>
              </a:ext>
            </a:extLst>
          </p:cNvPr>
          <p:cNvGrpSpPr>
            <a:grpSpLocks/>
          </p:cNvGrpSpPr>
          <p:nvPr/>
        </p:nvGrpSpPr>
        <p:grpSpPr bwMode="auto">
          <a:xfrm>
            <a:off x="6456040" y="764704"/>
            <a:ext cx="3834135" cy="900584"/>
            <a:chOff x="2925" y="399"/>
            <a:chExt cx="2597" cy="650"/>
          </a:xfrm>
        </p:grpSpPr>
        <p:graphicFrame>
          <p:nvGraphicFramePr>
            <p:cNvPr id="47112" name="Object 3">
              <a:extLst>
                <a:ext uri="{FF2B5EF4-FFF2-40B4-BE49-F238E27FC236}">
                  <a16:creationId xmlns:a16="http://schemas.microsoft.com/office/drawing/2014/main" id="{F57C8B88-BECA-44B9-BCA9-64D625FB953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25" y="618"/>
            <a:ext cx="2597" cy="4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222500" imgH="368300" progId="Equation.3">
                    <p:embed/>
                  </p:oleObj>
                </mc:Choice>
                <mc:Fallback>
                  <p:oleObj name="Equation" r:id="rId3" imgW="2222500" imgH="368300" progId="Equation.3">
                    <p:embed/>
                    <p:pic>
                      <p:nvPicPr>
                        <p:cNvPr id="47112" name="Object 3">
                          <a:extLst>
                            <a:ext uri="{FF2B5EF4-FFF2-40B4-BE49-F238E27FC236}">
                              <a16:creationId xmlns:a16="http://schemas.microsoft.com/office/drawing/2014/main" id="{F57C8B88-BECA-44B9-BCA9-64D625FB953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5" y="618"/>
                          <a:ext cx="2597" cy="4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113" name="Object 4">
              <a:extLst>
                <a:ext uri="{FF2B5EF4-FFF2-40B4-BE49-F238E27FC236}">
                  <a16:creationId xmlns:a16="http://schemas.microsoft.com/office/drawing/2014/main" id="{777283CA-A75F-422A-881E-25FDDA369C3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25" y="399"/>
            <a:ext cx="635" cy="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520474" imgH="190417" progId="Equation.3">
                    <p:embed/>
                  </p:oleObj>
                </mc:Choice>
                <mc:Fallback>
                  <p:oleObj name="Equation" r:id="rId5" imgW="520474" imgH="190417" progId="Equation.3">
                    <p:embed/>
                    <p:pic>
                      <p:nvPicPr>
                        <p:cNvPr id="47113" name="Object 4">
                          <a:extLst>
                            <a:ext uri="{FF2B5EF4-FFF2-40B4-BE49-F238E27FC236}">
                              <a16:creationId xmlns:a16="http://schemas.microsoft.com/office/drawing/2014/main" id="{777283CA-A75F-422A-881E-25FDDA369C3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5" y="399"/>
                          <a:ext cx="635" cy="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108" name="Freeform 7">
            <a:extLst>
              <a:ext uri="{FF2B5EF4-FFF2-40B4-BE49-F238E27FC236}">
                <a16:creationId xmlns:a16="http://schemas.microsoft.com/office/drawing/2014/main" id="{B41323E2-6FCD-409C-8CA4-4A95EB5552C2}"/>
              </a:ext>
            </a:extLst>
          </p:cNvPr>
          <p:cNvSpPr>
            <a:spLocks/>
          </p:cNvSpPr>
          <p:nvPr/>
        </p:nvSpPr>
        <p:spPr bwMode="auto">
          <a:xfrm>
            <a:off x="7159625" y="4448175"/>
            <a:ext cx="2032000" cy="925513"/>
          </a:xfrm>
          <a:custGeom>
            <a:avLst/>
            <a:gdLst>
              <a:gd name="T0" fmla="*/ 0 w 1280"/>
              <a:gd name="T1" fmla="*/ 2147483646 h 583"/>
              <a:gd name="T2" fmla="*/ 2147483646 w 1280"/>
              <a:gd name="T3" fmla="*/ 2147483646 h 583"/>
              <a:gd name="T4" fmla="*/ 2147483646 w 1280"/>
              <a:gd name="T5" fmla="*/ 2147483646 h 583"/>
              <a:gd name="T6" fmla="*/ 2147483646 w 1280"/>
              <a:gd name="T7" fmla="*/ 2147483646 h 583"/>
              <a:gd name="T8" fmla="*/ 0 60000 65536"/>
              <a:gd name="T9" fmla="*/ 0 60000 65536"/>
              <a:gd name="T10" fmla="*/ 0 60000 65536"/>
              <a:gd name="T11" fmla="*/ 0 60000 65536"/>
              <a:gd name="T12" fmla="*/ 0 w 1280"/>
              <a:gd name="T13" fmla="*/ 0 h 583"/>
              <a:gd name="T14" fmla="*/ 1280 w 1280"/>
              <a:gd name="T15" fmla="*/ 583 h 58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80" h="583">
                <a:moveTo>
                  <a:pt x="0" y="68"/>
                </a:moveTo>
                <a:cubicBezTo>
                  <a:pt x="138" y="62"/>
                  <a:pt x="631" y="0"/>
                  <a:pt x="830" y="28"/>
                </a:cubicBezTo>
                <a:cubicBezTo>
                  <a:pt x="1029" y="56"/>
                  <a:pt x="1117" y="144"/>
                  <a:pt x="1192" y="237"/>
                </a:cubicBezTo>
                <a:cubicBezTo>
                  <a:pt x="1267" y="330"/>
                  <a:pt x="1262" y="511"/>
                  <a:pt x="1280" y="583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47109" name="Freeform 8">
            <a:extLst>
              <a:ext uri="{FF2B5EF4-FFF2-40B4-BE49-F238E27FC236}">
                <a16:creationId xmlns:a16="http://schemas.microsoft.com/office/drawing/2014/main" id="{0371453C-68B5-4547-B56D-80B255C5BB8D}"/>
              </a:ext>
            </a:extLst>
          </p:cNvPr>
          <p:cNvSpPr>
            <a:spLocks/>
          </p:cNvSpPr>
          <p:nvPr/>
        </p:nvSpPr>
        <p:spPr bwMode="auto">
          <a:xfrm>
            <a:off x="5835650" y="4695825"/>
            <a:ext cx="3140075" cy="749300"/>
          </a:xfrm>
          <a:custGeom>
            <a:avLst/>
            <a:gdLst>
              <a:gd name="T0" fmla="*/ 0 w 1978"/>
              <a:gd name="T1" fmla="*/ 2147483646 h 472"/>
              <a:gd name="T2" fmla="*/ 2147483646 w 1978"/>
              <a:gd name="T3" fmla="*/ 2147483646 h 472"/>
              <a:gd name="T4" fmla="*/ 2147483646 w 1978"/>
              <a:gd name="T5" fmla="*/ 2147483646 h 472"/>
              <a:gd name="T6" fmla="*/ 2147483646 w 1978"/>
              <a:gd name="T7" fmla="*/ 2147483646 h 472"/>
              <a:gd name="T8" fmla="*/ 2147483646 w 1978"/>
              <a:gd name="T9" fmla="*/ 2147483646 h 472"/>
              <a:gd name="T10" fmla="*/ 2147483646 w 1978"/>
              <a:gd name="T11" fmla="*/ 2147483646 h 47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78"/>
              <a:gd name="T19" fmla="*/ 0 h 472"/>
              <a:gd name="T20" fmla="*/ 1978 w 1978"/>
              <a:gd name="T21" fmla="*/ 472 h 47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78" h="472">
                <a:moveTo>
                  <a:pt x="0" y="200"/>
                </a:moveTo>
                <a:cubicBezTo>
                  <a:pt x="84" y="179"/>
                  <a:pt x="301" y="104"/>
                  <a:pt x="507" y="71"/>
                </a:cubicBezTo>
                <a:cubicBezTo>
                  <a:pt x="713" y="38"/>
                  <a:pt x="1045" y="2"/>
                  <a:pt x="1237" y="1"/>
                </a:cubicBezTo>
                <a:cubicBezTo>
                  <a:pt x="1429" y="0"/>
                  <a:pt x="1550" y="25"/>
                  <a:pt x="1661" y="64"/>
                </a:cubicBezTo>
                <a:cubicBezTo>
                  <a:pt x="1772" y="103"/>
                  <a:pt x="1849" y="167"/>
                  <a:pt x="1902" y="235"/>
                </a:cubicBezTo>
                <a:cubicBezTo>
                  <a:pt x="1955" y="303"/>
                  <a:pt x="1962" y="423"/>
                  <a:pt x="1978" y="472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47110" name="Freeform 9">
            <a:extLst>
              <a:ext uri="{FF2B5EF4-FFF2-40B4-BE49-F238E27FC236}">
                <a16:creationId xmlns:a16="http://schemas.microsoft.com/office/drawing/2014/main" id="{BC038E69-714D-4526-83C7-1F3C54FBD5DA}"/>
              </a:ext>
            </a:extLst>
          </p:cNvPr>
          <p:cNvSpPr>
            <a:spLocks/>
          </p:cNvSpPr>
          <p:nvPr/>
        </p:nvSpPr>
        <p:spPr bwMode="auto">
          <a:xfrm>
            <a:off x="8040688" y="5013325"/>
            <a:ext cx="719137" cy="360363"/>
          </a:xfrm>
          <a:custGeom>
            <a:avLst/>
            <a:gdLst>
              <a:gd name="T0" fmla="*/ 0 w 453"/>
              <a:gd name="T1" fmla="*/ 0 h 227"/>
              <a:gd name="T2" fmla="*/ 2147483646 w 453"/>
              <a:gd name="T3" fmla="*/ 2147483646 h 227"/>
              <a:gd name="T4" fmla="*/ 2147483646 w 453"/>
              <a:gd name="T5" fmla="*/ 2147483646 h 227"/>
              <a:gd name="T6" fmla="*/ 0 60000 65536"/>
              <a:gd name="T7" fmla="*/ 0 60000 65536"/>
              <a:gd name="T8" fmla="*/ 0 60000 65536"/>
              <a:gd name="T9" fmla="*/ 0 w 453"/>
              <a:gd name="T10" fmla="*/ 0 h 227"/>
              <a:gd name="T11" fmla="*/ 453 w 453"/>
              <a:gd name="T12" fmla="*/ 227 h 2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53" h="227">
                <a:moveTo>
                  <a:pt x="0" y="0"/>
                </a:moveTo>
                <a:cubicBezTo>
                  <a:pt x="51" y="7"/>
                  <a:pt x="234" y="2"/>
                  <a:pt x="309" y="40"/>
                </a:cubicBezTo>
                <a:cubicBezTo>
                  <a:pt x="384" y="78"/>
                  <a:pt x="423" y="188"/>
                  <a:pt x="453" y="227"/>
                </a:cubicBezTo>
              </a:path>
            </a:pathLst>
          </a:cu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47111" name="Freeform 10">
            <a:extLst>
              <a:ext uri="{FF2B5EF4-FFF2-40B4-BE49-F238E27FC236}">
                <a16:creationId xmlns:a16="http://schemas.microsoft.com/office/drawing/2014/main" id="{9B2017B9-4282-49CC-A794-CF00464F7E43}"/>
              </a:ext>
            </a:extLst>
          </p:cNvPr>
          <p:cNvSpPr>
            <a:spLocks/>
          </p:cNvSpPr>
          <p:nvPr/>
        </p:nvSpPr>
        <p:spPr bwMode="auto">
          <a:xfrm>
            <a:off x="7248525" y="2947988"/>
            <a:ext cx="3124200" cy="3606800"/>
          </a:xfrm>
          <a:custGeom>
            <a:avLst/>
            <a:gdLst>
              <a:gd name="T0" fmla="*/ 2147483646 w 1968"/>
              <a:gd name="T1" fmla="*/ 0 h 2272"/>
              <a:gd name="T2" fmla="*/ 2147483646 w 1968"/>
              <a:gd name="T3" fmla="*/ 2147483646 h 2272"/>
              <a:gd name="T4" fmla="*/ 2147483646 w 1968"/>
              <a:gd name="T5" fmla="*/ 2147483646 h 2272"/>
              <a:gd name="T6" fmla="*/ 2147483646 w 1968"/>
              <a:gd name="T7" fmla="*/ 2147483646 h 2272"/>
              <a:gd name="T8" fmla="*/ 2147483646 w 1968"/>
              <a:gd name="T9" fmla="*/ 2147483646 h 2272"/>
              <a:gd name="T10" fmla="*/ 0 w 1968"/>
              <a:gd name="T11" fmla="*/ 2147483646 h 227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68"/>
              <a:gd name="T19" fmla="*/ 0 h 2272"/>
              <a:gd name="T20" fmla="*/ 1968 w 1968"/>
              <a:gd name="T21" fmla="*/ 2272 h 227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68" h="2272">
                <a:moveTo>
                  <a:pt x="1191" y="0"/>
                </a:moveTo>
                <a:cubicBezTo>
                  <a:pt x="1271" y="109"/>
                  <a:pt x="1544" y="399"/>
                  <a:pt x="1672" y="656"/>
                </a:cubicBezTo>
                <a:cubicBezTo>
                  <a:pt x="1800" y="913"/>
                  <a:pt x="1952" y="1299"/>
                  <a:pt x="1960" y="1539"/>
                </a:cubicBezTo>
                <a:cubicBezTo>
                  <a:pt x="1968" y="1779"/>
                  <a:pt x="1892" y="1977"/>
                  <a:pt x="1717" y="2096"/>
                </a:cubicBezTo>
                <a:cubicBezTo>
                  <a:pt x="1542" y="2215"/>
                  <a:pt x="1193" y="2272"/>
                  <a:pt x="907" y="2253"/>
                </a:cubicBezTo>
                <a:cubicBezTo>
                  <a:pt x="621" y="2234"/>
                  <a:pt x="287" y="2117"/>
                  <a:pt x="0" y="1981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C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DFDFA22D-A487-45AB-875B-A70E1E624B3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91544" y="1268760"/>
            <a:ext cx="9252322" cy="1366838"/>
          </a:xfrm>
        </p:spPr>
        <p:txBody>
          <a:bodyPr/>
          <a:lstStyle/>
          <a:p>
            <a:pPr eaLnBrk="1" hangingPunct="1"/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P(</a:t>
            </a:r>
            <a:r>
              <a:rPr lang="en-US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fr-FR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fr-FR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fr-FR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fr-FR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=2,</a:t>
            </a:r>
            <a:r>
              <a:rPr lang="en-US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fr-FR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=1,</a:t>
            </a:r>
            <a:r>
              <a:rPr lang="en-US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fr-FR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=3|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)=</a:t>
            </a:r>
            <a:r>
              <a:rPr lang="en-US" altLang="fr-FR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fr-FR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fr-FR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(2) </a:t>
            </a:r>
            <a:r>
              <a:rPr lang="en-US" alt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fr-FR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ij</a:t>
            </a:r>
            <a:r>
              <a:rPr lang="en-US" altLang="fr-FR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fr-FR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j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(1) </a:t>
            </a:r>
            <a:r>
              <a:rPr lang="en-US" alt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fr-FR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jk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b</a:t>
            </a:r>
            <a:r>
              <a:rPr lang="en-US" altLang="fr-FR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en-US" alt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(3)</a:t>
            </a:r>
            <a:endParaRPr lang="fr-CA" altLang="fr-FR" sz="24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30800" name="Group 80">
            <a:extLst>
              <a:ext uri="{FF2B5EF4-FFF2-40B4-BE49-F238E27FC236}">
                <a16:creationId xmlns:a16="http://schemas.microsoft.com/office/drawing/2014/main" id="{BA52C455-283B-48E5-9C66-3F040BEED6DA}"/>
              </a:ext>
            </a:extLst>
          </p:cNvPr>
          <p:cNvGraphicFramePr>
            <a:graphicFrameLocks noGrp="1"/>
          </p:cNvGraphicFramePr>
          <p:nvPr/>
        </p:nvGraphicFramePr>
        <p:xfrm>
          <a:off x="2135188" y="2357438"/>
          <a:ext cx="8064500" cy="4025900"/>
        </p:xfrm>
        <a:graphic>
          <a:graphicData uri="http://schemas.openxmlformats.org/drawingml/2006/table">
            <a:tbl>
              <a:tblPr/>
              <a:tblGrid>
                <a:gridCol w="1223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fr-C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π</a:t>
                      </a:r>
                      <a:r>
                        <a:rPr kumimoji="0" lang="fr-CA" sz="20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fr-CA" sz="20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endParaRPr kumimoji="0" lang="fr-CA" sz="20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fr-CA" sz="20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ij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fr-CA" sz="20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fr-CA" sz="20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jk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fr-CA" sz="20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3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1,1,1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0.7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0.7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0.005880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1,1,2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0.7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0.000504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1,2,1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0.001080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1,2,2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0.000324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2,1,1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0.7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0.01344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2,1,2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0.001152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2,2,1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0.008640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2,2,2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0.002592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CA22F61-385F-4543-97DA-A4ACFE67AEB6}"/>
              </a:ext>
            </a:extLst>
          </p:cNvPr>
          <p:cNvSpPr txBox="1"/>
          <p:nvPr/>
        </p:nvSpPr>
        <p:spPr>
          <a:xfrm>
            <a:off x="983432" y="539755"/>
            <a:ext cx="60967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altLang="fr-FR" sz="3600" dirty="0">
                <a:solidFill>
                  <a:srgbClr val="00B05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Vérification par la force brute !</a:t>
            </a:r>
            <a:endParaRPr lang="fr-CA" sz="3600" dirty="0">
              <a:solidFill>
                <a:srgbClr val="00B05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EB44E633-2966-4BE4-A264-5B1562776B5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76250"/>
            <a:ext cx="9450387" cy="1008063"/>
          </a:xfrm>
        </p:spPr>
        <p:txBody>
          <a:bodyPr/>
          <a:lstStyle/>
          <a:p>
            <a:pPr eaLnBrk="1" hangingPunct="1"/>
            <a:r>
              <a:rPr lang="fr-CA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Caractérisation d’un HMM par apprentissage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D6557C62-044E-4F8E-8693-7778FFF1E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1917700"/>
            <a:ext cx="10153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9263" indent="-4492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492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492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492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Clr>
                <a:srgbClr val="969696"/>
              </a:buClr>
              <a:buSzTx/>
            </a:pPr>
            <a:r>
              <a:rPr lang="fr-CA" altLang="fr-FR" sz="2400" dirty="0">
                <a:latin typeface="Calibri" panose="020F0502020204030204" pitchFamily="34" charset="0"/>
              </a:rPr>
              <a:t>Partant d’un ensemble de séquences d’observations </a:t>
            </a:r>
            <a:r>
              <a:rPr lang="fr-CA" altLang="fr-FR" sz="2400" i="1" dirty="0">
                <a:latin typeface="Calibri" panose="020F0502020204030204" pitchFamily="34" charset="0"/>
              </a:rPr>
              <a:t>O=</a:t>
            </a:r>
            <a:r>
              <a:rPr lang="fr-CA" altLang="fr-FR" sz="2400" dirty="0">
                <a:latin typeface="Calibri" panose="020F0502020204030204" pitchFamily="34" charset="0"/>
              </a:rPr>
              <a:t>{</a:t>
            </a:r>
            <a:r>
              <a:rPr lang="fr-CA" altLang="fr-FR" sz="2400" i="1" dirty="0">
                <a:latin typeface="Calibri" panose="020F0502020204030204" pitchFamily="34" charset="0"/>
              </a:rPr>
              <a:t>O</a:t>
            </a:r>
            <a:r>
              <a:rPr lang="fr-CA" altLang="fr-FR" sz="2400" i="1" baseline="30000" dirty="0">
                <a:latin typeface="Calibri" panose="020F0502020204030204" pitchFamily="34" charset="0"/>
              </a:rPr>
              <a:t>1</a:t>
            </a:r>
            <a:r>
              <a:rPr lang="fr-CA" altLang="fr-FR" sz="2400" i="1" dirty="0">
                <a:latin typeface="Calibri" panose="020F0502020204030204" pitchFamily="34" charset="0"/>
              </a:rPr>
              <a:t>,...,O</a:t>
            </a:r>
            <a:r>
              <a:rPr lang="fr-CA" altLang="fr-FR" sz="2400" i="1" baseline="30000" dirty="0">
                <a:latin typeface="Calibri" panose="020F0502020204030204" pitchFamily="34" charset="0"/>
              </a:rPr>
              <a:t>T</a:t>
            </a:r>
            <a:r>
              <a:rPr lang="fr-CA" altLang="fr-FR" sz="2400" dirty="0">
                <a:latin typeface="Calibri" panose="020F0502020204030204" pitchFamily="34" charset="0"/>
              </a:rPr>
              <a:t>}, comment ajuster 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</a:t>
            </a:r>
            <a:r>
              <a:rPr lang="fr-CA" altLang="fr-FR" sz="2400" dirty="0">
                <a:latin typeface="Calibri" panose="020F0502020204030204" pitchFamily="34" charset="0"/>
              </a:rPr>
              <a:t>=&lt;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</a:t>
            </a:r>
            <a:r>
              <a:rPr lang="fr-CA" altLang="fr-FR" sz="2400" dirty="0">
                <a:latin typeface="Calibri" panose="020F0502020204030204" pitchFamily="34" charset="0"/>
              </a:rPr>
              <a:t>,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,,T,E&gt; pour </a:t>
            </a:r>
            <a:r>
              <a:rPr lang="fr-CA" altLang="fr-FR" sz="2400" dirty="0">
                <a:latin typeface="Calibri" panose="020F0502020204030204" pitchFamily="34" charset="0"/>
              </a:rPr>
              <a:t>maximiser </a:t>
            </a:r>
            <a:r>
              <a:rPr lang="fr-CA" altLang="fr-FR" sz="2400" i="1" dirty="0">
                <a:latin typeface="Calibri" panose="020F0502020204030204" pitchFamily="34" charset="0"/>
              </a:rPr>
              <a:t>P</a:t>
            </a:r>
            <a:r>
              <a:rPr lang="fr-CA" altLang="fr-FR" sz="2400" dirty="0">
                <a:latin typeface="Calibri" panose="020F0502020204030204" pitchFamily="34" charset="0"/>
              </a:rPr>
              <a:t>(</a:t>
            </a:r>
            <a:r>
              <a:rPr lang="fr-CA" altLang="fr-FR" sz="2400" i="1" dirty="0">
                <a:latin typeface="Calibri" panose="020F0502020204030204" pitchFamily="34" charset="0"/>
              </a:rPr>
              <a:t>O</a:t>
            </a:r>
            <a:r>
              <a:rPr lang="fr-CA" altLang="fr-FR" sz="2400" dirty="0">
                <a:latin typeface="Calibri" panose="020F0502020204030204" pitchFamily="34" charset="0"/>
              </a:rPr>
              <a:t>|</a:t>
            </a:r>
            <a:r>
              <a:rPr lang="fr-CA" altLang="fr-FR" sz="2400" i="1" dirty="0">
                <a:latin typeface="Calibri" panose="020F0502020204030204" pitchFamily="34" charset="0"/>
                <a:sym typeface="Symbol" panose="05050102010706020507" pitchFamily="18" charset="2"/>
              </a:rPr>
              <a:t></a:t>
            </a:r>
            <a:r>
              <a:rPr lang="fr-CA" altLang="fr-FR" sz="2400" dirty="0">
                <a:latin typeface="Calibri" panose="020F0502020204030204" pitchFamily="34" charset="0"/>
              </a:rPr>
              <a:t>) ?</a:t>
            </a:r>
          </a:p>
        </p:txBody>
      </p:sp>
      <p:sp>
        <p:nvSpPr>
          <p:cNvPr id="51204" name="Text Box 4">
            <a:extLst>
              <a:ext uri="{FF2B5EF4-FFF2-40B4-BE49-F238E27FC236}">
                <a16:creationId xmlns:a16="http://schemas.microsoft.com/office/drawing/2014/main" id="{F9B0BF7A-46AD-4330-9124-9019B2B7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5480" y="2720347"/>
            <a:ext cx="8748712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>
              <a:spcBef>
                <a:spcPts val="0"/>
              </a:spcBef>
              <a:spcAft>
                <a:spcPts val="600"/>
              </a:spcAft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Choix du nombre d’états  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§"/>
            </a:pPr>
            <a:r>
              <a:rPr lang="fr-CA" altLang="fr-FR" dirty="0">
                <a:latin typeface="Calibri" panose="020F0502020204030204" pitchFamily="34" charset="0"/>
              </a:rPr>
              <a:t>fixé, automatique (critères globaux, fusions d’états)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 Choix de la fonction d’émission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§"/>
            </a:pPr>
            <a:r>
              <a:rPr lang="fr-CA" altLang="fr-FR" dirty="0">
                <a:latin typeface="Calibri" panose="020F0502020204030204" pitchFamily="34" charset="0"/>
              </a:rPr>
              <a:t> loi multinomiale, normale, </a:t>
            </a:r>
            <a:r>
              <a:rPr lang="fr-CA" altLang="fr-FR" dirty="0" err="1">
                <a:latin typeface="Calibri" panose="020F0502020204030204" pitchFamily="34" charset="0"/>
              </a:rPr>
              <a:t>Student</a:t>
            </a:r>
            <a:endParaRPr lang="fr-CA" altLang="fr-FR" dirty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 Méthodes d’apprentissage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SzPct val="70000"/>
              <a:buFont typeface="Wingdings" panose="05000000000000000000" pitchFamily="2" charset="2"/>
              <a:buChar char="§"/>
            </a:pPr>
            <a:r>
              <a:rPr lang="fr-CA" altLang="fr-FR" dirty="0" err="1">
                <a:latin typeface="Calibri" panose="020F0502020204030204" pitchFamily="34" charset="0"/>
              </a:rPr>
              <a:t>Viterbi</a:t>
            </a:r>
            <a:r>
              <a:rPr lang="fr-CA" altLang="fr-FR" dirty="0">
                <a:latin typeface="Calibri" panose="020F0502020204030204" pitchFamily="34" charset="0"/>
              </a:rPr>
              <a:t>, Baum-Welch, NN</a:t>
            </a:r>
          </a:p>
        </p:txBody>
      </p:sp>
      <p:sp>
        <p:nvSpPr>
          <p:cNvPr id="51205" name="Rectangle 3">
            <a:extLst>
              <a:ext uri="{FF2B5EF4-FFF2-40B4-BE49-F238E27FC236}">
                <a16:creationId xmlns:a16="http://schemas.microsoft.com/office/drawing/2014/main" id="{9D2BA512-1FCD-46DD-9390-D16861B90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14" y="5398003"/>
            <a:ext cx="100091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9263" indent="-4492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492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492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492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92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Clr>
                <a:srgbClr val="969696"/>
              </a:buClr>
              <a:buSzTx/>
            </a:pPr>
            <a:r>
              <a:rPr lang="fr-CA" altLang="fr-FR" sz="2400" dirty="0">
                <a:latin typeface="Calibri" panose="020F0502020204030204" pitchFamily="34" charset="0"/>
              </a:rPr>
              <a:t>Une fois spécifié, 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 identifiera la meilleure séquence d’états derrière toute observation O</a:t>
            </a:r>
            <a:endParaRPr lang="fr-CA" altLang="fr-FR" sz="24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6E91560-A8C9-4AB2-A28F-9EE9333B1B6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76250"/>
            <a:ext cx="9090025" cy="768350"/>
          </a:xfrm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Choix du nombre d’états</a:t>
            </a:r>
          </a:p>
        </p:txBody>
      </p:sp>
      <p:sp>
        <p:nvSpPr>
          <p:cNvPr id="53251" name="Text Box 3">
            <a:extLst>
              <a:ext uri="{FF2B5EF4-FFF2-40B4-BE49-F238E27FC236}">
                <a16:creationId xmlns:a16="http://schemas.microsoft.com/office/drawing/2014/main" id="{069C4456-5016-4D0D-8C6B-0AF950451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1524000"/>
            <a:ext cx="96853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9263" indent="-4492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rgbClr val="969696"/>
              </a:buClr>
              <a:buSzTx/>
            </a:pPr>
            <a:r>
              <a:rPr lang="fr-FR" altLang="fr-FR" sz="2400">
                <a:latin typeface="Times New Roman" panose="02020603050405020304" pitchFamily="18" charset="0"/>
              </a:rPr>
              <a:t>Si on est </a:t>
            </a:r>
            <a:r>
              <a:rPr lang="fr-FR" altLang="fr-FR" sz="2400" i="1">
                <a:latin typeface="Times New Roman" panose="02020603050405020304" pitchFamily="18" charset="0"/>
              </a:rPr>
              <a:t>chanceux</a:t>
            </a:r>
            <a:r>
              <a:rPr lang="fr-FR" altLang="fr-FR" sz="2400">
                <a:latin typeface="Times New Roman" panose="02020603050405020304" pitchFamily="18" charset="0"/>
              </a:rPr>
              <a:t>, on peut associer une sémantique aux états. Ex :</a:t>
            </a:r>
          </a:p>
        </p:txBody>
      </p:sp>
      <p:sp>
        <p:nvSpPr>
          <p:cNvPr id="53252" name="Oval 4">
            <a:extLst>
              <a:ext uri="{FF2B5EF4-FFF2-40B4-BE49-F238E27FC236}">
                <a16:creationId xmlns:a16="http://schemas.microsoft.com/office/drawing/2014/main" id="{1A7B447C-5C5E-4E86-87C2-7F6DEC3CC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3933825"/>
            <a:ext cx="1155700" cy="354013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</a:rPr>
              <a:t>Article</a:t>
            </a:r>
          </a:p>
        </p:txBody>
      </p:sp>
      <p:sp>
        <p:nvSpPr>
          <p:cNvPr id="53253" name="Oval 5">
            <a:extLst>
              <a:ext uri="{FF2B5EF4-FFF2-40B4-BE49-F238E27FC236}">
                <a16:creationId xmlns:a16="http://schemas.microsoft.com/office/drawing/2014/main" id="{4E0D9553-5F39-4EC0-833F-DCC0CA2B5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3860800"/>
            <a:ext cx="1147763" cy="4572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</a:rPr>
              <a:t>Adjectif</a:t>
            </a:r>
          </a:p>
        </p:txBody>
      </p:sp>
      <p:sp>
        <p:nvSpPr>
          <p:cNvPr id="53254" name="Oval 6">
            <a:extLst>
              <a:ext uri="{FF2B5EF4-FFF2-40B4-BE49-F238E27FC236}">
                <a16:creationId xmlns:a16="http://schemas.microsoft.com/office/drawing/2014/main" id="{385E1D11-D1FA-44CB-AAC3-3861A3DFE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688" y="3860800"/>
            <a:ext cx="1008062" cy="4572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</a:rPr>
              <a:t>Verbe</a:t>
            </a:r>
          </a:p>
        </p:txBody>
      </p:sp>
      <p:sp>
        <p:nvSpPr>
          <p:cNvPr id="53255" name="Oval 7">
            <a:extLst>
              <a:ext uri="{FF2B5EF4-FFF2-40B4-BE49-F238E27FC236}">
                <a16:creationId xmlns:a16="http://schemas.microsoft.com/office/drawing/2014/main" id="{6767BBA8-1C33-4D7F-9806-6EF0D233F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571750"/>
            <a:ext cx="4826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600"/>
          </a:p>
        </p:txBody>
      </p:sp>
      <p:cxnSp>
        <p:nvCxnSpPr>
          <p:cNvPr id="53256" name="AutoShape 8">
            <a:extLst>
              <a:ext uri="{FF2B5EF4-FFF2-40B4-BE49-F238E27FC236}">
                <a16:creationId xmlns:a16="http://schemas.microsoft.com/office/drawing/2014/main" id="{460E490E-89B3-4341-9A98-7CE166B88610}"/>
              </a:ext>
            </a:extLst>
          </p:cNvPr>
          <p:cNvCxnSpPr>
            <a:cxnSpLocks noChangeShapeType="1"/>
            <a:stCxn id="53255" idx="6"/>
            <a:endCxn id="53254" idx="0"/>
          </p:cNvCxnSpPr>
          <p:nvPr/>
        </p:nvCxnSpPr>
        <p:spPr bwMode="auto">
          <a:xfrm>
            <a:off x="6578600" y="2800350"/>
            <a:ext cx="1966913" cy="106045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57" name="AutoShape 9">
            <a:extLst>
              <a:ext uri="{FF2B5EF4-FFF2-40B4-BE49-F238E27FC236}">
                <a16:creationId xmlns:a16="http://schemas.microsoft.com/office/drawing/2014/main" id="{DA397B67-D074-4571-82A2-D7CE3D8D407C}"/>
              </a:ext>
            </a:extLst>
          </p:cNvPr>
          <p:cNvCxnSpPr>
            <a:cxnSpLocks noChangeShapeType="1"/>
            <a:stCxn id="53255" idx="2"/>
            <a:endCxn id="53252" idx="0"/>
          </p:cNvCxnSpPr>
          <p:nvPr/>
        </p:nvCxnSpPr>
        <p:spPr bwMode="auto">
          <a:xfrm rot="10800000" flipV="1">
            <a:off x="4225925" y="2800350"/>
            <a:ext cx="1870075" cy="1133475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58" name="AutoShape 10">
            <a:extLst>
              <a:ext uri="{FF2B5EF4-FFF2-40B4-BE49-F238E27FC236}">
                <a16:creationId xmlns:a16="http://schemas.microsoft.com/office/drawing/2014/main" id="{F158E11B-B8EB-41F9-BF63-900F4F7AD8BF}"/>
              </a:ext>
            </a:extLst>
          </p:cNvPr>
          <p:cNvCxnSpPr>
            <a:cxnSpLocks noChangeShapeType="1"/>
            <a:stCxn id="53255" idx="4"/>
            <a:endCxn id="53253" idx="0"/>
          </p:cNvCxnSpPr>
          <p:nvPr/>
        </p:nvCxnSpPr>
        <p:spPr bwMode="auto">
          <a:xfrm rot="5400000">
            <a:off x="5656263" y="3179762"/>
            <a:ext cx="831850" cy="53022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59" name="Text Box 11">
            <a:extLst>
              <a:ext uri="{FF2B5EF4-FFF2-40B4-BE49-F238E27FC236}">
                <a16:creationId xmlns:a16="http://schemas.microsoft.com/office/drawing/2014/main" id="{A3C94D69-DA00-4560-A8CE-92D9C4350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0238" y="285273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rgbClr val="FF3300"/>
                </a:solidFill>
                <a:latin typeface="Times New Roman" panose="02020603050405020304" pitchFamily="18" charset="0"/>
              </a:rPr>
              <a:t>1</a:t>
            </a:r>
            <a:endParaRPr lang="fr-FR" altLang="fr-FR" sz="1600" b="1">
              <a:latin typeface="Times New Roman" panose="02020603050405020304" pitchFamily="18" charset="0"/>
            </a:endParaRPr>
          </a:p>
        </p:txBody>
      </p:sp>
      <p:cxnSp>
        <p:nvCxnSpPr>
          <p:cNvPr id="53260" name="AutoShape 12">
            <a:extLst>
              <a:ext uri="{FF2B5EF4-FFF2-40B4-BE49-F238E27FC236}">
                <a16:creationId xmlns:a16="http://schemas.microsoft.com/office/drawing/2014/main" id="{F8271CAB-A904-4876-8B35-0D08B854B4E3}"/>
              </a:ext>
            </a:extLst>
          </p:cNvPr>
          <p:cNvCxnSpPr>
            <a:cxnSpLocks noChangeShapeType="1"/>
            <a:stCxn id="53252" idx="7"/>
            <a:endCxn id="53262" idx="1"/>
          </p:cNvCxnSpPr>
          <p:nvPr/>
        </p:nvCxnSpPr>
        <p:spPr bwMode="auto">
          <a:xfrm rot="-5400000">
            <a:off x="5695157" y="2861469"/>
            <a:ext cx="63500" cy="2185987"/>
          </a:xfrm>
          <a:prstGeom prst="curvedConnector3">
            <a:avLst>
              <a:gd name="adj1" fmla="val 5575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61" name="AutoShape 13">
            <a:extLst>
              <a:ext uri="{FF2B5EF4-FFF2-40B4-BE49-F238E27FC236}">
                <a16:creationId xmlns:a16="http://schemas.microsoft.com/office/drawing/2014/main" id="{CE5BC262-C0F2-4CD0-BDD8-2A177431280C}"/>
              </a:ext>
            </a:extLst>
          </p:cNvPr>
          <p:cNvCxnSpPr>
            <a:cxnSpLocks noChangeShapeType="1"/>
            <a:stCxn id="53262" idx="6"/>
            <a:endCxn id="53254" idx="2"/>
          </p:cNvCxnSpPr>
          <p:nvPr/>
        </p:nvCxnSpPr>
        <p:spPr bwMode="auto">
          <a:xfrm>
            <a:off x="7675563" y="4075113"/>
            <a:ext cx="365125" cy="14287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62" name="Oval 14">
            <a:extLst>
              <a:ext uri="{FF2B5EF4-FFF2-40B4-BE49-F238E27FC236}">
                <a16:creationId xmlns:a16="http://schemas.microsoft.com/office/drawing/2014/main" id="{A8175E29-ACBB-4F85-B62F-017A1845D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263" y="3860800"/>
            <a:ext cx="1003300" cy="427038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</a:rPr>
              <a:t>Nom</a:t>
            </a:r>
          </a:p>
        </p:txBody>
      </p:sp>
      <p:cxnSp>
        <p:nvCxnSpPr>
          <p:cNvPr id="53263" name="AutoShape 15">
            <a:extLst>
              <a:ext uri="{FF2B5EF4-FFF2-40B4-BE49-F238E27FC236}">
                <a16:creationId xmlns:a16="http://schemas.microsoft.com/office/drawing/2014/main" id="{46A37AA0-E672-4CAD-B5D5-D3B61EAA7871}"/>
              </a:ext>
            </a:extLst>
          </p:cNvPr>
          <p:cNvCxnSpPr>
            <a:cxnSpLocks noChangeShapeType="1"/>
            <a:stCxn id="53255" idx="5"/>
            <a:endCxn id="53262" idx="0"/>
          </p:cNvCxnSpPr>
          <p:nvPr/>
        </p:nvCxnSpPr>
        <p:spPr bwMode="auto">
          <a:xfrm rot="16200000" flipH="1">
            <a:off x="6391275" y="3078163"/>
            <a:ext cx="898525" cy="666750"/>
          </a:xfrm>
          <a:prstGeom prst="curvedConnector3">
            <a:avLst>
              <a:gd name="adj1" fmla="val 53708"/>
            </a:avLst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64" name="Rectangle 16">
            <a:extLst>
              <a:ext uri="{FF2B5EF4-FFF2-40B4-BE49-F238E27FC236}">
                <a16:creationId xmlns:a16="http://schemas.microsoft.com/office/drawing/2014/main" id="{8C08A406-F790-469A-9047-736733E6C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5" y="4652963"/>
            <a:ext cx="914400" cy="1066800"/>
          </a:xfrm>
          <a:prstGeom prst="rect">
            <a:avLst/>
          </a:prstGeom>
          <a:solidFill>
            <a:srgbClr val="CC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</a:rPr>
              <a:t>le=0.4</a:t>
            </a:r>
            <a:br>
              <a:rPr lang="fr-FR" altLang="fr-FR" sz="1800">
                <a:latin typeface="Times New Roman" panose="02020603050405020304" pitchFamily="18" charset="0"/>
              </a:rPr>
            </a:br>
            <a:r>
              <a:rPr lang="fr-FR" altLang="fr-FR" sz="1800">
                <a:latin typeface="Times New Roman" panose="02020603050405020304" pitchFamily="18" charset="0"/>
              </a:rPr>
              <a:t>la=0.4</a:t>
            </a:r>
            <a:br>
              <a:rPr lang="fr-FR" altLang="fr-FR" sz="1800">
                <a:latin typeface="Times New Roman" panose="02020603050405020304" pitchFamily="18" charset="0"/>
              </a:rPr>
            </a:br>
            <a:r>
              <a:rPr lang="fr-FR" altLang="fr-FR" sz="1800">
                <a:latin typeface="Times New Roman" panose="02020603050405020304" pitchFamily="18" charset="0"/>
              </a:rPr>
              <a:t>du=0.2</a:t>
            </a:r>
          </a:p>
        </p:txBody>
      </p:sp>
      <p:cxnSp>
        <p:nvCxnSpPr>
          <p:cNvPr id="53265" name="AutoShape 17">
            <a:extLst>
              <a:ext uri="{FF2B5EF4-FFF2-40B4-BE49-F238E27FC236}">
                <a16:creationId xmlns:a16="http://schemas.microsoft.com/office/drawing/2014/main" id="{E7DC271E-1E31-41E0-B1F3-2E81C6502252}"/>
              </a:ext>
            </a:extLst>
          </p:cNvPr>
          <p:cNvCxnSpPr>
            <a:cxnSpLocks noChangeShapeType="1"/>
            <a:stCxn id="53252" idx="4"/>
            <a:endCxn id="53264" idx="0"/>
          </p:cNvCxnSpPr>
          <p:nvPr/>
        </p:nvCxnSpPr>
        <p:spPr bwMode="auto">
          <a:xfrm flipH="1">
            <a:off x="3889375" y="4287838"/>
            <a:ext cx="336550" cy="35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66" name="Rectangle 18">
            <a:extLst>
              <a:ext uri="{FF2B5EF4-FFF2-40B4-BE49-F238E27FC236}">
                <a16:creationId xmlns:a16="http://schemas.microsoft.com/office/drawing/2014/main" id="{83308F9C-C266-4F0F-BEE2-8378B2513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4797425"/>
            <a:ext cx="1447800" cy="914400"/>
          </a:xfrm>
          <a:prstGeom prst="rect">
            <a:avLst/>
          </a:prstGeom>
          <a:solidFill>
            <a:srgbClr val="CC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</a:rPr>
              <a:t>bon:0.1</a:t>
            </a:r>
            <a:br>
              <a:rPr lang="fr-FR" altLang="fr-FR" sz="1800">
                <a:latin typeface="Times New Roman" panose="02020603050405020304" pitchFamily="18" charset="0"/>
              </a:rPr>
            </a:br>
            <a:r>
              <a:rPr lang="fr-FR" altLang="fr-FR" sz="1800">
                <a:latin typeface="Times New Roman" panose="02020603050405020304" pitchFamily="18" charset="0"/>
              </a:rPr>
              <a:t>optimal:0.5</a:t>
            </a:r>
            <a:br>
              <a:rPr lang="fr-FR" altLang="fr-FR" sz="1800">
                <a:latin typeface="Times New Roman" panose="02020603050405020304" pitchFamily="18" charset="0"/>
              </a:rPr>
            </a:br>
            <a:r>
              <a:rPr lang="fr-FR" altLang="fr-FR" sz="1800">
                <a:latin typeface="Times New Roman" panose="02020603050405020304" pitchFamily="18" charset="0"/>
              </a:rPr>
              <a:t>grand:0.4</a:t>
            </a:r>
          </a:p>
        </p:txBody>
      </p:sp>
      <p:cxnSp>
        <p:nvCxnSpPr>
          <p:cNvPr id="53267" name="AutoShape 19">
            <a:extLst>
              <a:ext uri="{FF2B5EF4-FFF2-40B4-BE49-F238E27FC236}">
                <a16:creationId xmlns:a16="http://schemas.microsoft.com/office/drawing/2014/main" id="{D25983AE-AA18-4C31-BF60-844977F38DDA}"/>
              </a:ext>
            </a:extLst>
          </p:cNvPr>
          <p:cNvCxnSpPr>
            <a:cxnSpLocks noChangeShapeType="1"/>
            <a:stCxn id="53253" idx="4"/>
            <a:endCxn id="53266" idx="0"/>
          </p:cNvCxnSpPr>
          <p:nvPr/>
        </p:nvCxnSpPr>
        <p:spPr bwMode="auto">
          <a:xfrm flipH="1">
            <a:off x="5307013" y="4318000"/>
            <a:ext cx="500062" cy="4699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68" name="Rectangle 20">
            <a:extLst>
              <a:ext uri="{FF2B5EF4-FFF2-40B4-BE49-F238E27FC236}">
                <a16:creationId xmlns:a16="http://schemas.microsoft.com/office/drawing/2014/main" id="{FAAF95CC-5998-4980-8FAD-3EF323C7D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8025" y="4797425"/>
            <a:ext cx="1371600" cy="914400"/>
          </a:xfrm>
          <a:prstGeom prst="rect">
            <a:avLst/>
          </a:prstGeom>
          <a:solidFill>
            <a:srgbClr val="CC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</a:rPr>
              <a:t>possède:0.3</a:t>
            </a:r>
            <a:br>
              <a:rPr lang="fr-FR" altLang="fr-FR" sz="1800">
                <a:latin typeface="Times New Roman" panose="02020603050405020304" pitchFamily="18" charset="0"/>
              </a:rPr>
            </a:br>
            <a:r>
              <a:rPr lang="fr-FR" altLang="fr-FR" sz="1800">
                <a:latin typeface="Times New Roman" panose="02020603050405020304" pitchFamily="18" charset="0"/>
              </a:rPr>
              <a:t>permet:0.4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</a:rPr>
              <a:t>travaille:0.3</a:t>
            </a:r>
          </a:p>
        </p:txBody>
      </p:sp>
      <p:cxnSp>
        <p:nvCxnSpPr>
          <p:cNvPr id="53269" name="AutoShape 21">
            <a:extLst>
              <a:ext uri="{FF2B5EF4-FFF2-40B4-BE49-F238E27FC236}">
                <a16:creationId xmlns:a16="http://schemas.microsoft.com/office/drawing/2014/main" id="{E2486864-0789-4FFD-9BCE-90AA15402827}"/>
              </a:ext>
            </a:extLst>
          </p:cNvPr>
          <p:cNvCxnSpPr>
            <a:cxnSpLocks noChangeShapeType="1"/>
            <a:stCxn id="53254" idx="4"/>
            <a:endCxn id="53268" idx="0"/>
          </p:cNvCxnSpPr>
          <p:nvPr/>
        </p:nvCxnSpPr>
        <p:spPr bwMode="auto">
          <a:xfrm>
            <a:off x="8545513" y="4318000"/>
            <a:ext cx="468312" cy="4699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70" name="AutoShape 22">
            <a:extLst>
              <a:ext uri="{FF2B5EF4-FFF2-40B4-BE49-F238E27FC236}">
                <a16:creationId xmlns:a16="http://schemas.microsoft.com/office/drawing/2014/main" id="{59E4BC61-43F7-4FBB-9729-11C05A5F0B13}"/>
              </a:ext>
            </a:extLst>
          </p:cNvPr>
          <p:cNvCxnSpPr>
            <a:cxnSpLocks noChangeShapeType="1"/>
            <a:stCxn id="53262" idx="4"/>
            <a:endCxn id="53271" idx="0"/>
          </p:cNvCxnSpPr>
          <p:nvPr/>
        </p:nvCxnSpPr>
        <p:spPr bwMode="auto">
          <a:xfrm flipH="1">
            <a:off x="7107238" y="4287838"/>
            <a:ext cx="66675" cy="5715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71" name="Rectangle 23">
            <a:extLst>
              <a:ext uri="{FF2B5EF4-FFF2-40B4-BE49-F238E27FC236}">
                <a16:creationId xmlns:a16="http://schemas.microsoft.com/office/drawing/2014/main" id="{66CC42B6-5AFA-442A-BBE5-C9AD738FC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338" y="4868863"/>
            <a:ext cx="1447800" cy="1066800"/>
          </a:xfrm>
          <a:prstGeom prst="rect">
            <a:avLst/>
          </a:prstGeom>
          <a:solidFill>
            <a:srgbClr val="CC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</a:rPr>
              <a:t>modèle:0.3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</a:rPr>
              <a:t>ouvrier:0.1</a:t>
            </a:r>
            <a:br>
              <a:rPr lang="fr-FR" altLang="fr-FR" sz="1800">
                <a:latin typeface="Times New Roman" panose="02020603050405020304" pitchFamily="18" charset="0"/>
              </a:rPr>
            </a:br>
            <a:r>
              <a:rPr lang="fr-FR" altLang="fr-FR" sz="1800">
                <a:latin typeface="Times New Roman" panose="02020603050405020304" pitchFamily="18" charset="0"/>
              </a:rPr>
              <a:t>choix:0.6</a:t>
            </a:r>
          </a:p>
        </p:txBody>
      </p:sp>
      <p:sp>
        <p:nvSpPr>
          <p:cNvPr id="53272" name="Text Box 24">
            <a:extLst>
              <a:ext uri="{FF2B5EF4-FFF2-40B4-BE49-F238E27FC236}">
                <a16:creationId xmlns:a16="http://schemas.microsoft.com/office/drawing/2014/main" id="{49E5CD87-279A-4049-B953-63ED6C7D3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028950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rgbClr val="FF3300"/>
                </a:solidFill>
                <a:latin typeface="Times New Roman" panose="02020603050405020304" pitchFamily="18" charset="0"/>
              </a:rPr>
              <a:t>0</a:t>
            </a:r>
            <a:endParaRPr lang="fr-FR" altLang="fr-FR" sz="1600" b="1">
              <a:latin typeface="Times New Roman" panose="02020603050405020304" pitchFamily="18" charset="0"/>
            </a:endParaRPr>
          </a:p>
        </p:txBody>
      </p:sp>
      <p:sp>
        <p:nvSpPr>
          <p:cNvPr id="53273" name="Text Box 25">
            <a:extLst>
              <a:ext uri="{FF2B5EF4-FFF2-40B4-BE49-F238E27FC236}">
                <a16:creationId xmlns:a16="http://schemas.microsoft.com/office/drawing/2014/main" id="{FDE800F7-2DD3-46B5-B6D4-079529249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4350" y="304323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rgbClr val="FF3300"/>
                </a:solidFill>
                <a:latin typeface="Times New Roman" panose="02020603050405020304" pitchFamily="18" charset="0"/>
              </a:rPr>
              <a:t>0</a:t>
            </a:r>
            <a:endParaRPr lang="fr-FR" altLang="fr-FR" sz="1600" b="1">
              <a:latin typeface="Times New Roman" panose="02020603050405020304" pitchFamily="18" charset="0"/>
            </a:endParaRPr>
          </a:p>
        </p:txBody>
      </p:sp>
      <p:sp>
        <p:nvSpPr>
          <p:cNvPr id="53274" name="Text Box 26">
            <a:extLst>
              <a:ext uri="{FF2B5EF4-FFF2-40B4-BE49-F238E27FC236}">
                <a16:creationId xmlns:a16="http://schemas.microsoft.com/office/drawing/2014/main" id="{01792FF2-4DE8-4560-9CFD-B22895C93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3" y="2708275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rgbClr val="FF3300"/>
                </a:solidFill>
                <a:latin typeface="Times New Roman" panose="02020603050405020304" pitchFamily="18" charset="0"/>
              </a:rPr>
              <a:t>0</a:t>
            </a:r>
            <a:endParaRPr lang="fr-FR" altLang="fr-FR" sz="1600" b="1">
              <a:latin typeface="Times New Roman" panose="02020603050405020304" pitchFamily="18" charset="0"/>
            </a:endParaRPr>
          </a:p>
        </p:txBody>
      </p:sp>
      <p:cxnSp>
        <p:nvCxnSpPr>
          <p:cNvPr id="53275" name="AutoShape 27">
            <a:extLst>
              <a:ext uri="{FF2B5EF4-FFF2-40B4-BE49-F238E27FC236}">
                <a16:creationId xmlns:a16="http://schemas.microsoft.com/office/drawing/2014/main" id="{4E4499F3-0155-4AA5-BD11-222A6EDA0906}"/>
              </a:ext>
            </a:extLst>
          </p:cNvPr>
          <p:cNvCxnSpPr>
            <a:cxnSpLocks noChangeShapeType="1"/>
            <a:stCxn id="53252" idx="6"/>
            <a:endCxn id="53253" idx="2"/>
          </p:cNvCxnSpPr>
          <p:nvPr/>
        </p:nvCxnSpPr>
        <p:spPr bwMode="auto">
          <a:xfrm flipV="1">
            <a:off x="4803775" y="4089400"/>
            <a:ext cx="428625" cy="222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76" name="AutoShape 28">
            <a:extLst>
              <a:ext uri="{FF2B5EF4-FFF2-40B4-BE49-F238E27FC236}">
                <a16:creationId xmlns:a16="http://schemas.microsoft.com/office/drawing/2014/main" id="{DC60289C-15F6-49D5-9C4E-13AD9EB190B3}"/>
              </a:ext>
            </a:extLst>
          </p:cNvPr>
          <p:cNvCxnSpPr>
            <a:cxnSpLocks noChangeShapeType="1"/>
            <a:stCxn id="53254" idx="3"/>
            <a:endCxn id="53252" idx="5"/>
          </p:cNvCxnSpPr>
          <p:nvPr/>
        </p:nvCxnSpPr>
        <p:spPr bwMode="auto">
          <a:xfrm rot="16200000" flipV="1">
            <a:off x="6403181" y="2466182"/>
            <a:ext cx="15875" cy="3554412"/>
          </a:xfrm>
          <a:prstGeom prst="curvedConnector3">
            <a:avLst>
              <a:gd name="adj1" fmla="val -186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77" name="AutoShape 29">
            <a:extLst>
              <a:ext uri="{FF2B5EF4-FFF2-40B4-BE49-F238E27FC236}">
                <a16:creationId xmlns:a16="http://schemas.microsoft.com/office/drawing/2014/main" id="{EDB6B7A1-94CA-4700-B754-C656D253793A}"/>
              </a:ext>
            </a:extLst>
          </p:cNvPr>
          <p:cNvCxnSpPr>
            <a:cxnSpLocks noChangeShapeType="1"/>
            <a:stCxn id="53253" idx="6"/>
            <a:endCxn id="53262" idx="2"/>
          </p:cNvCxnSpPr>
          <p:nvPr/>
        </p:nvCxnSpPr>
        <p:spPr bwMode="auto">
          <a:xfrm flipV="1">
            <a:off x="6380163" y="4075113"/>
            <a:ext cx="292100" cy="142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easy2">
            <a:extLst>
              <a:ext uri="{FF2B5EF4-FFF2-40B4-BE49-F238E27FC236}">
                <a16:creationId xmlns:a16="http://schemas.microsoft.com/office/drawing/2014/main" id="{4B8A14E1-9298-4A71-87BE-1D57D2385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0713" y="3094038"/>
            <a:ext cx="3656012" cy="274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3" descr="easy">
            <a:extLst>
              <a:ext uri="{FF2B5EF4-FFF2-40B4-BE49-F238E27FC236}">
                <a16:creationId xmlns:a16="http://schemas.microsoft.com/office/drawing/2014/main" id="{7F3AA105-352B-412C-AB57-969240CFB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0713" y="3094038"/>
            <a:ext cx="3656012" cy="274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0" name="Rectangle 4">
            <a:extLst>
              <a:ext uri="{FF2B5EF4-FFF2-40B4-BE49-F238E27FC236}">
                <a16:creationId xmlns:a16="http://schemas.microsoft.com/office/drawing/2014/main" id="{B8A8FBF2-A4CC-458E-B863-7F97841CF51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76250"/>
            <a:ext cx="9090025" cy="911225"/>
          </a:xfrm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Choix du nombre d ’états</a:t>
            </a:r>
          </a:p>
        </p:txBody>
      </p:sp>
      <p:sp>
        <p:nvSpPr>
          <p:cNvPr id="55301" name="Text Box 5">
            <a:extLst>
              <a:ext uri="{FF2B5EF4-FFF2-40B4-BE49-F238E27FC236}">
                <a16:creationId xmlns:a16="http://schemas.microsoft.com/office/drawing/2014/main" id="{6ECF5A91-B79C-4910-9507-9051D3AB1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1557338"/>
            <a:ext cx="9577387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8032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261938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803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8032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803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803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803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803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803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803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>
                <a:srgbClr val="969696"/>
              </a:buClr>
              <a:buSzTx/>
            </a:pPr>
            <a:r>
              <a:rPr lang="fr-FR" altLang="fr-FR" sz="2400">
                <a:latin typeface="Calibri" panose="020F0502020204030204" pitchFamily="34" charset="0"/>
              </a:rPr>
              <a:t>On peut aussi partir d’observations </a:t>
            </a:r>
          </a:p>
          <a:p>
            <a:pPr lvl="1">
              <a:buSzTx/>
              <a:buFont typeface="Wingdings" panose="05000000000000000000" pitchFamily="2" charset="2"/>
              <a:buChar char="§"/>
            </a:pPr>
            <a:r>
              <a:rPr lang="fr-FR" altLang="fr-FR" sz="2400">
                <a:latin typeface="Calibri" panose="020F0502020204030204" pitchFamily="34" charset="0"/>
              </a:rPr>
              <a:t>Exemple d’un HMM continu gaussien en 2D,  b</a:t>
            </a:r>
            <a:r>
              <a:rPr lang="fr-FR" altLang="fr-FR" sz="2400" baseline="-25000">
                <a:latin typeface="Calibri" panose="020F0502020204030204" pitchFamily="34" charset="0"/>
              </a:rPr>
              <a:t>i</a:t>
            </a:r>
            <a:r>
              <a:rPr lang="fr-FR" altLang="fr-FR" sz="2400">
                <a:latin typeface="Calibri" panose="020F0502020204030204" pitchFamily="34" charset="0"/>
              </a:rPr>
              <a:t>() ~ N(</a:t>
            </a:r>
            <a:r>
              <a:rPr lang="fr-FR" altLang="fr-FR" sz="2400">
                <a:latin typeface="Calibri" panose="020F0502020204030204" pitchFamily="34" charset="0"/>
                <a:sym typeface="Symbol" panose="05050102010706020507" pitchFamily="18" charset="2"/>
              </a:rPr>
              <a:t>,)</a:t>
            </a:r>
            <a:endParaRPr lang="fr-FR" altLang="fr-FR" sz="2400">
              <a:latin typeface="Calibri" panose="020F050202020403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46C38103-2DBF-48C1-AF7D-E50598162658}"/>
              </a:ext>
            </a:extLst>
          </p:cNvPr>
          <p:cNvGrpSpPr>
            <a:grpSpLocks/>
          </p:cNvGrpSpPr>
          <p:nvPr/>
        </p:nvGrpSpPr>
        <p:grpSpPr bwMode="auto">
          <a:xfrm>
            <a:off x="7118350" y="3551238"/>
            <a:ext cx="2362200" cy="1828800"/>
            <a:chOff x="3696" y="1872"/>
            <a:chExt cx="1488" cy="1152"/>
          </a:xfrm>
        </p:grpSpPr>
        <p:sp>
          <p:nvSpPr>
            <p:cNvPr id="55307" name="Oval 7">
              <a:extLst>
                <a:ext uri="{FF2B5EF4-FFF2-40B4-BE49-F238E27FC236}">
                  <a16:creationId xmlns:a16="http://schemas.microsoft.com/office/drawing/2014/main" id="{12931504-1C9D-4DF9-B17D-767FFD3FE7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1872"/>
              <a:ext cx="432" cy="43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>
                  <a:latin typeface="Times New Roman" panose="02020603050405020304" pitchFamily="18" charset="0"/>
                  <a:sym typeface="Symbol" panose="05050102010706020507" pitchFamily="18" charset="2"/>
                </a:rPr>
                <a:t></a:t>
              </a:r>
              <a:r>
                <a:rPr lang="fr-FR" altLang="fr-FR" sz="2000" baseline="-25000">
                  <a:latin typeface="Times New Roman" panose="02020603050405020304" pitchFamily="18" charset="0"/>
                  <a:sym typeface="Symbol" panose="05050102010706020507" pitchFamily="18" charset="2"/>
                </a:rPr>
                <a:t>1,</a:t>
              </a:r>
              <a:r>
                <a:rPr lang="fr-FR" altLang="fr-FR" sz="2000">
                  <a:latin typeface="Times New Roman" panose="02020603050405020304" pitchFamily="18" charset="0"/>
                  <a:sym typeface="Symbol" panose="05050102010706020507" pitchFamily="18" charset="2"/>
                </a:rPr>
                <a:t></a:t>
              </a:r>
              <a:r>
                <a:rPr lang="fr-FR" altLang="fr-FR" sz="2000" baseline="-25000">
                  <a:latin typeface="Times New Roman" panose="02020603050405020304" pitchFamily="18" charset="0"/>
                  <a:sym typeface="Symbol" panose="05050102010706020507" pitchFamily="18" charset="2"/>
                </a:rPr>
                <a:t>1</a:t>
              </a:r>
              <a:endParaRPr lang="fr-FR" altLang="fr-FR" sz="2000">
                <a:latin typeface="Times New Roman" panose="02020603050405020304" pitchFamily="18" charset="0"/>
              </a:endParaRPr>
            </a:p>
          </p:txBody>
        </p:sp>
        <p:sp>
          <p:nvSpPr>
            <p:cNvPr id="55308" name="Oval 8">
              <a:extLst>
                <a:ext uri="{FF2B5EF4-FFF2-40B4-BE49-F238E27FC236}">
                  <a16:creationId xmlns:a16="http://schemas.microsoft.com/office/drawing/2014/main" id="{8E84AC12-9D1C-4773-BFB1-17D8E4D498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2592"/>
              <a:ext cx="432" cy="43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>
                  <a:latin typeface="Times New Roman" panose="02020603050405020304" pitchFamily="18" charset="0"/>
                  <a:sym typeface="Symbol" panose="05050102010706020507" pitchFamily="18" charset="2"/>
                </a:rPr>
                <a:t></a:t>
              </a:r>
              <a:r>
                <a:rPr lang="fr-FR" altLang="fr-FR" sz="2000" baseline="-25000">
                  <a:latin typeface="Times New Roman" panose="02020603050405020304" pitchFamily="18" charset="0"/>
                  <a:sym typeface="Symbol" panose="05050102010706020507" pitchFamily="18" charset="2"/>
                </a:rPr>
                <a:t>3,</a:t>
              </a:r>
              <a:r>
                <a:rPr lang="fr-FR" altLang="fr-FR" sz="2000">
                  <a:latin typeface="Times New Roman" panose="02020603050405020304" pitchFamily="18" charset="0"/>
                  <a:sym typeface="Symbol" panose="05050102010706020507" pitchFamily="18" charset="2"/>
                </a:rPr>
                <a:t></a:t>
              </a:r>
              <a:r>
                <a:rPr lang="fr-FR" altLang="fr-FR" sz="2000" baseline="-25000">
                  <a:latin typeface="Times New Roman" panose="02020603050405020304" pitchFamily="18" charset="0"/>
                  <a:sym typeface="Symbol" panose="05050102010706020507" pitchFamily="18" charset="2"/>
                </a:rPr>
                <a:t>3</a:t>
              </a:r>
              <a:endParaRPr lang="fr-FR" altLang="fr-FR" sz="2000">
                <a:latin typeface="Times New Roman" panose="02020603050405020304" pitchFamily="18" charset="0"/>
              </a:endParaRPr>
            </a:p>
          </p:txBody>
        </p:sp>
        <p:sp>
          <p:nvSpPr>
            <p:cNvPr id="55309" name="Oval 9">
              <a:extLst>
                <a:ext uri="{FF2B5EF4-FFF2-40B4-BE49-F238E27FC236}">
                  <a16:creationId xmlns:a16="http://schemas.microsoft.com/office/drawing/2014/main" id="{3EC79211-A290-41C1-AD7B-0B16931579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1872"/>
              <a:ext cx="432" cy="43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>
                  <a:latin typeface="Times New Roman" panose="02020603050405020304" pitchFamily="18" charset="0"/>
                  <a:sym typeface="Symbol" panose="05050102010706020507" pitchFamily="18" charset="2"/>
                </a:rPr>
                <a:t></a:t>
              </a:r>
              <a:r>
                <a:rPr lang="fr-FR" altLang="fr-FR" sz="2000" baseline="-25000">
                  <a:latin typeface="Times New Roman" panose="02020603050405020304" pitchFamily="18" charset="0"/>
                  <a:sym typeface="Symbol" panose="05050102010706020507" pitchFamily="18" charset="2"/>
                </a:rPr>
                <a:t>2,</a:t>
              </a:r>
              <a:r>
                <a:rPr lang="fr-FR" altLang="fr-FR" sz="2000">
                  <a:latin typeface="Times New Roman" panose="02020603050405020304" pitchFamily="18" charset="0"/>
                  <a:sym typeface="Symbol" panose="05050102010706020507" pitchFamily="18" charset="2"/>
                </a:rPr>
                <a:t></a:t>
              </a:r>
              <a:r>
                <a:rPr lang="fr-FR" altLang="fr-FR" sz="2000" baseline="-25000">
                  <a:latin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endParaRPr lang="fr-FR" altLang="fr-FR" sz="2000">
                <a:latin typeface="Times New Roman" panose="02020603050405020304" pitchFamily="18" charset="0"/>
              </a:endParaRPr>
            </a:p>
          </p:txBody>
        </p:sp>
      </p:grpSp>
      <p:sp>
        <p:nvSpPr>
          <p:cNvPr id="55303" name="Text Box 10">
            <a:extLst>
              <a:ext uri="{FF2B5EF4-FFF2-40B4-BE49-F238E27FC236}">
                <a16:creationId xmlns:a16="http://schemas.microsoft.com/office/drawing/2014/main" id="{DE470EF6-1548-49AA-94CA-9EE42EDC8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5876925"/>
            <a:ext cx="8424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>
                <a:latin typeface="Calibri" panose="020F0502020204030204" pitchFamily="34" charset="0"/>
              </a:rPr>
              <a:t>Nombre de composantes dans le mélange ~ Nombre d ’états dans le HMM</a:t>
            </a:r>
          </a:p>
        </p:txBody>
      </p:sp>
      <p:sp>
        <p:nvSpPr>
          <p:cNvPr id="55304" name="Text Box 11">
            <a:extLst>
              <a:ext uri="{FF2B5EF4-FFF2-40B4-BE49-F238E27FC236}">
                <a16:creationId xmlns:a16="http://schemas.microsoft.com/office/drawing/2014/main" id="{33F52B7B-647F-45E6-A8D4-F52B65BDE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2450" y="2636838"/>
            <a:ext cx="1541463" cy="415925"/>
          </a:xfrm>
          <a:prstGeom prst="rect">
            <a:avLst/>
          </a:prstGeom>
          <a:solidFill>
            <a:schemeClr val="hlink">
              <a:alpha val="50195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Observations</a:t>
            </a:r>
          </a:p>
        </p:txBody>
      </p:sp>
      <p:sp>
        <p:nvSpPr>
          <p:cNvPr id="55305" name="Text Box 12">
            <a:extLst>
              <a:ext uri="{FF2B5EF4-FFF2-40B4-BE49-F238E27FC236}">
                <a16:creationId xmlns:a16="http://schemas.microsoft.com/office/drawing/2014/main" id="{646A0706-1EC5-44EE-96CE-70FBB36DF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425" y="2636838"/>
            <a:ext cx="709613" cy="415925"/>
          </a:xfrm>
          <a:prstGeom prst="rect">
            <a:avLst/>
          </a:prstGeom>
          <a:solidFill>
            <a:schemeClr val="hlink">
              <a:alpha val="50195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Times New Roman" panose="02020603050405020304" pitchFamily="18" charset="0"/>
              </a:rPr>
              <a:t>Etats</a:t>
            </a:r>
          </a:p>
        </p:txBody>
      </p:sp>
      <p:pic>
        <p:nvPicPr>
          <p:cNvPr id="37901" name="Picture 13" descr="easy_dens">
            <a:extLst>
              <a:ext uri="{FF2B5EF4-FFF2-40B4-BE49-F238E27FC236}">
                <a16:creationId xmlns:a16="http://schemas.microsoft.com/office/drawing/2014/main" id="{DD5DAA93-967A-4EBF-9387-8E95E07FE5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0713" y="3094038"/>
            <a:ext cx="3656012" cy="274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C02CF3AB-CB20-4558-9B0D-561BDEE7615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04813"/>
            <a:ext cx="9090025" cy="911225"/>
          </a:xfrm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Entraînement de </a:t>
            </a:r>
            <a:r>
              <a:rPr lang="fr-FR" altLang="fr-FR" sz="3600" kern="12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Viterbi</a:t>
            </a:r>
            <a:endParaRPr lang="fr-FR" altLang="fr-FR" sz="3600" kern="12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03F68CF6-FFAF-4620-85C2-76B616923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1700213"/>
            <a:ext cx="957738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8288" indent="-2682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3425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969696"/>
              </a:buClr>
              <a:buSzTx/>
            </a:pPr>
            <a:r>
              <a:rPr lang="en-US" altLang="fr-FR" sz="2800">
                <a:latin typeface="Calibri" panose="020F0502020204030204" pitchFamily="34" charset="0"/>
              </a:rPr>
              <a:t>On dispose d’un ensemble d’observations </a:t>
            </a:r>
            <a:r>
              <a:rPr lang="en-US" altLang="fr-FR" sz="2800" i="1">
                <a:latin typeface="Calibri" panose="020F0502020204030204" pitchFamily="34" charset="0"/>
              </a:rPr>
              <a:t>O=</a:t>
            </a:r>
            <a:r>
              <a:rPr lang="en-US" altLang="fr-FR" sz="2800">
                <a:latin typeface="Calibri" panose="020F0502020204030204" pitchFamily="34" charset="0"/>
              </a:rPr>
              <a:t>{</a:t>
            </a:r>
            <a:r>
              <a:rPr lang="en-US" altLang="fr-FR" sz="2800" i="1">
                <a:latin typeface="Calibri" panose="020F0502020204030204" pitchFamily="34" charset="0"/>
              </a:rPr>
              <a:t>O</a:t>
            </a:r>
            <a:r>
              <a:rPr lang="en-US" altLang="fr-FR" sz="2800" i="1" baseline="30000">
                <a:latin typeface="Calibri" panose="020F0502020204030204" pitchFamily="34" charset="0"/>
              </a:rPr>
              <a:t>1</a:t>
            </a:r>
            <a:r>
              <a:rPr lang="en-US" altLang="fr-FR" sz="2800" i="1">
                <a:latin typeface="Calibri" panose="020F0502020204030204" pitchFamily="34" charset="0"/>
              </a:rPr>
              <a:t>,...,O</a:t>
            </a:r>
            <a:r>
              <a:rPr lang="en-US" altLang="fr-FR" sz="2800" i="1" baseline="30000">
                <a:latin typeface="Calibri" panose="020F0502020204030204" pitchFamily="34" charset="0"/>
              </a:rPr>
              <a:t>T</a:t>
            </a:r>
            <a:r>
              <a:rPr lang="en-US" altLang="fr-FR" sz="2800">
                <a:latin typeface="Calibri" panose="020F0502020204030204" pitchFamily="34" charset="0"/>
              </a:rPr>
              <a:t>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fr-FR" sz="2400" i="1">
              <a:latin typeface="Calibri" panose="020F0502020204030204" pitchFamily="34" charset="0"/>
            </a:endParaRPr>
          </a:p>
          <a:p>
            <a:pPr lvl="1">
              <a:spcBef>
                <a:spcPct val="0"/>
              </a:spcBef>
              <a:buSzTx/>
              <a:buFont typeface="Wingdings" panose="05000000000000000000" pitchFamily="2" charset="2"/>
              <a:buChar char="§"/>
            </a:pPr>
            <a:r>
              <a:rPr lang="en-US" altLang="fr-FR" sz="2400">
                <a:latin typeface="Calibri" panose="020F0502020204030204" pitchFamily="34" charset="0"/>
              </a:rPr>
              <a:t>Principe du max. de vraisemblance:</a:t>
            </a:r>
          </a:p>
          <a:p>
            <a:pPr lvl="1">
              <a:lnSpc>
                <a:spcPct val="70000"/>
              </a:lnSpc>
              <a:spcBef>
                <a:spcPct val="0"/>
              </a:spcBef>
              <a:buClrTx/>
              <a:buSzTx/>
              <a:buFontTx/>
              <a:buChar char="•"/>
            </a:pPr>
            <a:endParaRPr lang="en-US" altLang="fr-FR" sz="2400">
              <a:latin typeface="Calibri" panose="020F0502020204030204" pitchFamily="34" charset="0"/>
            </a:endParaRPr>
          </a:p>
          <a:p>
            <a:pPr lvl="1">
              <a:spcBef>
                <a:spcPct val="0"/>
              </a:spcBef>
              <a:buSzTx/>
              <a:buFont typeface="Wingdings" panose="05000000000000000000" pitchFamily="2" charset="2"/>
              <a:buChar char="§"/>
            </a:pPr>
            <a:r>
              <a:rPr lang="en-US" altLang="fr-FR" sz="2400">
                <a:latin typeface="Calibri" panose="020F0502020204030204" pitchFamily="34" charset="0"/>
              </a:rPr>
              <a:t>Max. de vraisemblance suivant les chemins de Viterbi:</a:t>
            </a:r>
            <a:endParaRPr lang="fr-FR" altLang="fr-FR" sz="240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348" name="Object 4">
                <a:extLst>
                  <a:ext uri="{FF2B5EF4-FFF2-40B4-BE49-F238E27FC236}">
                    <a16:creationId xmlns:a16="http://schemas.microsoft.com/office/drawing/2014/main" id="{5C2E2DED-7B29-448F-B7F9-A441B1D5FD06}"/>
                  </a:ext>
                </a:extLst>
              </p:cNvPr>
              <p:cNvSpPr txBox="1"/>
              <p:nvPr/>
            </p:nvSpPr>
            <p:spPr bwMode="auto">
              <a:xfrm>
                <a:off x="6309642" y="2189458"/>
                <a:ext cx="3183150" cy="952205"/>
              </a:xfrm>
              <a:prstGeom prst="rect">
                <a:avLst/>
              </a:prstGeom>
              <a:solidFill>
                <a:srgbClr val="CCFFCC">
                  <a:alpha val="50195"/>
                </a:srgbClr>
              </a:solidFill>
              <a:ln>
                <a:noFill/>
              </a:ln>
              <a:effectLst/>
            </p:spPr>
            <p:txBody>
              <a:bodyPr>
                <a:normAutofit fontScale="550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sz="3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3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fr-CA" sz="3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Ο</m:t>
                      </m:r>
                      <m:d>
                        <m:dPr>
                          <m:begChr m:val="|"/>
                          <m:endChr m:val=""/>
                          <m:ctrlPr>
                            <a:rPr lang="fr-CA" sz="3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CA" sz="3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</m:d>
                      <m:r>
                        <a:rPr lang="fr-CA" sz="3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∏"/>
                          <m:ctrlPr>
                            <a:rPr lang="fr-CA" sz="3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CA" sz="3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3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CA" sz="3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r>
                            <a:rPr lang="fr-CA" sz="3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r-CA" sz="3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fr-CA" sz="3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fr-CA" sz="3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Ο</m:t>
                              </m:r>
                            </m:e>
                            <m:sup>
                              <m:r>
                                <a:rPr lang="fr-CA" sz="3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d>
                            <m:dPr>
                              <m:begChr m:val="|"/>
                              <m:endChr m:val=""/>
                              <m:ctrlPr>
                                <a:rPr lang="fr-CA" sz="3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CA" sz="3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Λ</m:t>
                              </m:r>
                            </m:e>
                          </m:d>
                          <m:r>
                            <a:rPr lang="fr-CA" sz="3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57348" name="Object 4">
                <a:extLst>
                  <a:ext uri="{FF2B5EF4-FFF2-40B4-BE49-F238E27FC236}">
                    <a16:creationId xmlns:a16="http://schemas.microsoft.com/office/drawing/2014/main" id="{5C2E2DED-7B29-448F-B7F9-A441B1D5FD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09642" y="2189458"/>
                <a:ext cx="3183150" cy="9522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349" name="Object 5">
                <a:extLst>
                  <a:ext uri="{FF2B5EF4-FFF2-40B4-BE49-F238E27FC236}">
                    <a16:creationId xmlns:a16="http://schemas.microsoft.com/office/drawing/2014/main" id="{5C446CB4-F7B6-43FC-A95B-D925A7FE201D}"/>
                  </a:ext>
                </a:extLst>
              </p:cNvPr>
              <p:cNvSpPr txBox="1"/>
              <p:nvPr/>
            </p:nvSpPr>
            <p:spPr bwMode="auto">
              <a:xfrm>
                <a:off x="4511675" y="3437535"/>
                <a:ext cx="3911174" cy="960830"/>
              </a:xfrm>
              <a:prstGeom prst="rect">
                <a:avLst/>
              </a:prstGeom>
              <a:solidFill>
                <a:srgbClr val="CCFFCC">
                  <a:alpha val="50195"/>
                </a:srgbClr>
              </a:solidFill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Ο</m:t>
                      </m:r>
                      <m:d>
                        <m:dPr>
                          <m:begChr m:val="|"/>
                          <m:endChr m:val="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</m:d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∏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Ο</m:t>
                              </m:r>
                            </m:e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d>
                            <m:dPr>
                              <m:begChr m:val="|"/>
                              <m:endChr m:val="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Λ</m:t>
                              </m:r>
                            </m:e>
                          </m:d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r-CA" sz="2000" dirty="0"/>
              </a:p>
            </p:txBody>
          </p:sp>
        </mc:Choice>
        <mc:Fallback xmlns="">
          <p:sp>
            <p:nvSpPr>
              <p:cNvPr id="57349" name="Object 5">
                <a:extLst>
                  <a:ext uri="{FF2B5EF4-FFF2-40B4-BE49-F238E27FC236}">
                    <a16:creationId xmlns:a16="http://schemas.microsoft.com/office/drawing/2014/main" id="{5C446CB4-F7B6-43FC-A95B-D925A7FE20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11675" y="3437535"/>
                <a:ext cx="3911174" cy="9608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350" name="Text Box 6">
            <a:extLst>
              <a:ext uri="{FF2B5EF4-FFF2-40B4-BE49-F238E27FC236}">
                <a16:creationId xmlns:a16="http://schemas.microsoft.com/office/drawing/2014/main" id="{D61E023B-337B-4AA2-A74A-945D9C0DA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4292600"/>
            <a:ext cx="9505950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-  Approche moins rigoureuse</a:t>
            </a:r>
          </a:p>
          <a:p>
            <a:pPr lvl="2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+ Hypothèse de </a:t>
            </a:r>
            <a:r>
              <a:rPr lang="fr-FR" altLang="fr-FR" sz="2000" dirty="0" err="1">
                <a:latin typeface="Calibri" panose="020F0502020204030204" pitchFamily="34" charset="0"/>
              </a:rPr>
              <a:t>Viterbi</a:t>
            </a:r>
            <a:r>
              <a:rPr lang="fr-FR" altLang="fr-FR" sz="2000" dirty="0">
                <a:latin typeface="Calibri" panose="020F0502020204030204" pitchFamily="34" charset="0"/>
              </a:rPr>
              <a:t>:  </a:t>
            </a:r>
            <a:r>
              <a:rPr lang="fr-FR" altLang="fr-FR" sz="2000" i="1" dirty="0">
                <a:latin typeface="Calibri" panose="020F0502020204030204" pitchFamily="34" charset="0"/>
              </a:rPr>
              <a:t>« Tous les autres chemins ont une probabilité nulle ou négligeable »</a:t>
            </a: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 dirty="0">
              <a:latin typeface="Calibri" panose="020F0502020204030204" pitchFamily="34" charset="0"/>
            </a:endParaRPr>
          </a:p>
          <a:p>
            <a:pPr lvl="1">
              <a:lnSpc>
                <a:spcPct val="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 dirty="0">
              <a:latin typeface="Calibri" panose="020F0502020204030204" pitchFamily="34" charset="0"/>
            </a:endParaRPr>
          </a:p>
          <a:p>
            <a:pPr lvl="2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+ Algorithme optimal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351" name="Object 7">
                <a:extLst>
                  <a:ext uri="{FF2B5EF4-FFF2-40B4-BE49-F238E27FC236}">
                    <a16:creationId xmlns:a16="http://schemas.microsoft.com/office/drawing/2014/main" id="{182C4C6C-887C-429D-9ED7-94BA82DD0863}"/>
                  </a:ext>
                </a:extLst>
              </p:cNvPr>
              <p:cNvSpPr txBox="1"/>
              <p:nvPr/>
            </p:nvSpPr>
            <p:spPr bwMode="auto">
              <a:xfrm>
                <a:off x="4637284" y="5231606"/>
                <a:ext cx="2376487" cy="390525"/>
              </a:xfrm>
              <a:prstGeom prst="rect">
                <a:avLst/>
              </a:prstGeom>
              <a:solidFill>
                <a:srgbClr val="CCFFCC">
                  <a:alpha val="50195"/>
                </a:srgbClr>
              </a:solidFill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Ο</m:t>
                      </m:r>
                      <m:d>
                        <m:dPr>
                          <m:begChr m:val="|"/>
                          <m:endChr m:val="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</m:d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)≈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Ο</m:t>
                      </m:r>
                      <m:d>
                        <m:dPr>
                          <m:begChr m:val="|"/>
                          <m:endChr m:val="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</m:d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CA" sz="2000" dirty="0"/>
              </a:p>
            </p:txBody>
          </p:sp>
        </mc:Choice>
        <mc:Fallback xmlns="">
          <p:sp>
            <p:nvSpPr>
              <p:cNvPr id="57351" name="Object 7">
                <a:extLst>
                  <a:ext uri="{FF2B5EF4-FFF2-40B4-BE49-F238E27FC236}">
                    <a16:creationId xmlns:a16="http://schemas.microsoft.com/office/drawing/2014/main" id="{182C4C6C-887C-429D-9ED7-94BA82DD08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37284" y="5231606"/>
                <a:ext cx="2376487" cy="390525"/>
              </a:xfrm>
              <a:prstGeom prst="rect">
                <a:avLst/>
              </a:prstGeom>
              <a:blipFill>
                <a:blip r:embed="rId5"/>
                <a:stretch>
                  <a:fillRect t="-126563" b="-19062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5F68A1B-C9D3-432A-8422-1B9ECDBA971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549275"/>
            <a:ext cx="9577387" cy="57546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Entraînement de </a:t>
            </a:r>
            <a:r>
              <a:rPr lang="fr-FR" altLang="fr-FR" sz="3600" kern="12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Viterbi</a:t>
            </a:r>
            <a:endParaRPr lang="fr-FR" altLang="fr-FR" sz="3600" kern="12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395" name="Text Box 3">
            <a:extLst>
              <a:ext uri="{FF2B5EF4-FFF2-40B4-BE49-F238E27FC236}">
                <a16:creationId xmlns:a16="http://schemas.microsoft.com/office/drawing/2014/main" id="{74F130E4-2CBA-4068-B279-186FE125E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1773238"/>
            <a:ext cx="9128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rgbClr val="969696"/>
              </a:buClr>
              <a:buSzTx/>
            </a:pPr>
            <a:r>
              <a:rPr lang="fr-FR" altLang="fr-FR" sz="2400">
                <a:latin typeface="Calibri" panose="020F0502020204030204" pitchFamily="34" charset="0"/>
              </a:rPr>
              <a:t>b</a:t>
            </a:r>
            <a:r>
              <a:rPr lang="fr-FR" altLang="fr-FR" sz="2400" i="1" baseline="-25000">
                <a:latin typeface="Calibri" panose="020F0502020204030204" pitchFamily="34" charset="0"/>
              </a:rPr>
              <a:t>j</a:t>
            </a:r>
            <a:r>
              <a:rPr lang="fr-FR" altLang="fr-FR" sz="2400">
                <a:latin typeface="Calibri" panose="020F0502020204030204" pitchFamily="34" charset="0"/>
              </a:rPr>
              <a:t>(</a:t>
            </a:r>
            <a:r>
              <a:rPr lang="fr-FR" altLang="fr-FR" sz="2400">
                <a:latin typeface="Calibri" panose="020F0502020204030204" pitchFamily="34" charset="0"/>
                <a:sym typeface="Symbol" panose="05050102010706020507" pitchFamily="18" charset="2"/>
              </a:rPr>
              <a:t>)</a:t>
            </a:r>
            <a:r>
              <a:rPr lang="fr-FR" altLang="fr-FR" sz="2400" baseline="-25000">
                <a:latin typeface="Calibri" panose="020F0502020204030204" pitchFamily="34" charset="0"/>
              </a:rPr>
              <a:t> </a:t>
            </a:r>
            <a:r>
              <a:rPr lang="fr-FR" altLang="fr-FR" sz="2400">
                <a:latin typeface="Calibri" panose="020F0502020204030204" pitchFamily="34" charset="0"/>
              </a:rPr>
              <a:t>: loi multinomiale sur l’alphabet </a:t>
            </a:r>
            <a:r>
              <a:rPr lang="fr-FR" altLang="fr-FR" sz="2400">
                <a:latin typeface="Calibri" panose="020F0502020204030204" pitchFamily="34" charset="0"/>
                <a:sym typeface="Symbol" panose="05050102010706020507" pitchFamily="18" charset="2"/>
              </a:rPr>
              <a:t></a:t>
            </a:r>
            <a:endParaRPr lang="fr-FR" altLang="fr-FR" sz="240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396" name="Object 4">
                <a:extLst>
                  <a:ext uri="{FF2B5EF4-FFF2-40B4-BE49-F238E27FC236}">
                    <a16:creationId xmlns:a16="http://schemas.microsoft.com/office/drawing/2014/main" id="{575F2876-F631-41BF-AEBE-77E77118DC34}"/>
                  </a:ext>
                </a:extLst>
              </p:cNvPr>
              <p:cNvSpPr txBox="1"/>
              <p:nvPr/>
            </p:nvSpPr>
            <p:spPr bwMode="auto">
              <a:xfrm>
                <a:off x="4106863" y="2451100"/>
                <a:ext cx="5829300" cy="419100"/>
              </a:xfrm>
              <a:prstGeom prst="rect">
                <a:avLst/>
              </a:prstGeom>
              <a:solidFill>
                <a:srgbClr val="CCFFCC">
                  <a:alpha val="50195"/>
                </a:srgbClr>
              </a:solidFill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begChr m:val="|"/>
                          <m:endChr m:val="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</m:d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(1)</m:t>
                          </m:r>
                        </m:sub>
                      </m:sSub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(1,2)</m:t>
                          </m:r>
                        </m:sub>
                      </m:sSub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(1)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)...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−1,</m:t>
                          </m:r>
                          <m:r>
                            <a:rPr lang="fr-CA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CA" sz="2000" dirty="0"/>
              </a:p>
            </p:txBody>
          </p:sp>
        </mc:Choice>
        <mc:Fallback xmlns="">
          <p:sp>
            <p:nvSpPr>
              <p:cNvPr id="59396" name="Object 4">
                <a:extLst>
                  <a:ext uri="{FF2B5EF4-FFF2-40B4-BE49-F238E27FC236}">
                    <a16:creationId xmlns:a16="http://schemas.microsoft.com/office/drawing/2014/main" id="{575F2876-F631-41BF-AEBE-77E77118DC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06863" y="2451100"/>
                <a:ext cx="5829300" cy="419100"/>
              </a:xfrm>
              <a:prstGeom prst="rect">
                <a:avLst/>
              </a:prstGeom>
              <a:blipFill>
                <a:blip r:embed="rId3"/>
                <a:stretch>
                  <a:fillRect t="-115942" b="-17101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397" name="Text Box 5">
            <a:extLst>
              <a:ext uri="{FF2B5EF4-FFF2-40B4-BE49-F238E27FC236}">
                <a16:creationId xmlns:a16="http://schemas.microsoft.com/office/drawing/2014/main" id="{2D2A0F30-2D4D-48C5-B403-0B39DD8CA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5450" y="2436813"/>
            <a:ext cx="1187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latin typeface="Calibri" panose="020F0502020204030204" pitchFamily="34" charset="0"/>
              </a:rPr>
              <a:t>Rappel :</a:t>
            </a:r>
          </a:p>
        </p:txBody>
      </p:sp>
      <p:sp>
        <p:nvSpPr>
          <p:cNvPr id="59398" name="Text Box 6">
            <a:extLst>
              <a:ext uri="{FF2B5EF4-FFF2-40B4-BE49-F238E27FC236}">
                <a16:creationId xmlns:a16="http://schemas.microsoft.com/office/drawing/2014/main" id="{4FFFBB31-0E38-489E-A140-81D6EA4E1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8213" y="3055318"/>
            <a:ext cx="70104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: Nombre d’émissions de </a:t>
            </a:r>
            <a:r>
              <a:rPr lang="fr-FR" altLang="fr-FR" sz="2000" i="1" dirty="0" err="1">
                <a:latin typeface="Calibri" panose="020F0502020204030204" pitchFamily="34" charset="0"/>
              </a:rPr>
              <a:t>o</a:t>
            </a:r>
            <a:r>
              <a:rPr lang="fr-FR" altLang="fr-FR" sz="2000" i="1" baseline="-25000" dirty="0" err="1">
                <a:latin typeface="Calibri" panose="020F0502020204030204" pitchFamily="34" charset="0"/>
              </a:rPr>
              <a:t>l</a:t>
            </a:r>
            <a:r>
              <a:rPr lang="fr-FR" altLang="fr-FR" sz="2000" dirty="0">
                <a:latin typeface="Calibri" panose="020F0502020204030204" pitchFamily="34" charset="0"/>
              </a:rPr>
              <a:t>  par </a:t>
            </a:r>
            <a:r>
              <a:rPr lang="fr-FR" altLang="fr-FR" sz="2000" i="1" dirty="0" err="1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 err="1">
                <a:latin typeface="Calibri" panose="020F0502020204030204" pitchFamily="34" charset="0"/>
              </a:rPr>
              <a:t>j</a:t>
            </a:r>
            <a:r>
              <a:rPr lang="fr-FR" altLang="fr-FR" sz="2000" dirty="0">
                <a:latin typeface="Calibri" panose="020F0502020204030204" pitchFamily="34" charset="0"/>
              </a:rPr>
              <a:t>  pour la séquence</a:t>
            </a:r>
            <a:r>
              <a:rPr lang="fr-FR" altLang="fr-FR" sz="2000" i="1" dirty="0">
                <a:latin typeface="Calibri" panose="020F0502020204030204" pitchFamily="34" charset="0"/>
              </a:rPr>
              <a:t> S</a:t>
            </a:r>
            <a:r>
              <a:rPr lang="fr-FR" altLang="fr-FR" sz="2000" i="1" baseline="-25000" dirty="0">
                <a:latin typeface="Calibri" panose="020F0502020204030204" pitchFamily="34" charset="0"/>
              </a:rPr>
              <a:t>i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: Nombre de transitions de </a:t>
            </a:r>
            <a:r>
              <a:rPr lang="fr-FR" altLang="fr-FR" sz="2000" i="1" dirty="0" err="1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 err="1">
                <a:latin typeface="Calibri" panose="020F0502020204030204" pitchFamily="34" charset="0"/>
              </a:rPr>
              <a:t>j</a:t>
            </a:r>
            <a:r>
              <a:rPr lang="fr-FR" altLang="fr-FR" sz="2000" dirty="0">
                <a:latin typeface="Calibri" panose="020F0502020204030204" pitchFamily="34" charset="0"/>
              </a:rPr>
              <a:t> à </a:t>
            </a:r>
            <a:r>
              <a:rPr lang="fr-FR" altLang="fr-FR" sz="2000" i="1" dirty="0" err="1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 err="1">
                <a:latin typeface="Calibri" panose="020F0502020204030204" pitchFamily="34" charset="0"/>
              </a:rPr>
              <a:t>k</a:t>
            </a:r>
            <a:r>
              <a:rPr lang="fr-FR" altLang="fr-FR" sz="2000" baseline="-25000" dirty="0">
                <a:latin typeface="Calibri" panose="020F0502020204030204" pitchFamily="34" charset="0"/>
              </a:rPr>
              <a:t>  </a:t>
            </a:r>
            <a:r>
              <a:rPr lang="fr-FR" altLang="fr-FR" sz="2000" dirty="0">
                <a:latin typeface="Calibri" panose="020F0502020204030204" pitchFamily="34" charset="0"/>
              </a:rPr>
              <a:t>pour la séquence </a:t>
            </a:r>
            <a:r>
              <a:rPr lang="fr-FR" altLang="fr-FR" sz="2000" i="1" dirty="0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>
                <a:latin typeface="Calibri" panose="020F0502020204030204" pitchFamily="34" charset="0"/>
              </a:rPr>
              <a:t>i</a:t>
            </a:r>
          </a:p>
        </p:txBody>
      </p:sp>
      <p:graphicFrame>
        <p:nvGraphicFramePr>
          <p:cNvPr id="59399" name="Object 7">
            <a:extLst>
              <a:ext uri="{FF2B5EF4-FFF2-40B4-BE49-F238E27FC236}">
                <a16:creationId xmlns:a16="http://schemas.microsoft.com/office/drawing/2014/main" id="{D92F1DCB-80CA-45CD-AB69-2E90DA7B34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87088"/>
              </p:ext>
            </p:extLst>
          </p:nvPr>
        </p:nvGraphicFramePr>
        <p:xfrm>
          <a:off x="3046413" y="3487118"/>
          <a:ext cx="4397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4" imgW="266469" imgH="253780" progId="Equation.3">
                  <p:embed/>
                </p:oleObj>
              </mc:Choice>
              <mc:Fallback>
                <p:oleObj name="Équation" r:id="rId4" imgW="266469" imgH="253780" progId="Equation.3">
                  <p:embed/>
                  <p:pic>
                    <p:nvPicPr>
                      <p:cNvPr id="59399" name="Object 7">
                        <a:extLst>
                          <a:ext uri="{FF2B5EF4-FFF2-40B4-BE49-F238E27FC236}">
                            <a16:creationId xmlns:a16="http://schemas.microsoft.com/office/drawing/2014/main" id="{D92F1DCB-80CA-45CD-AB69-2E90DA7B34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3487118"/>
                        <a:ext cx="4397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0" name="Object 8">
            <a:extLst>
              <a:ext uri="{FF2B5EF4-FFF2-40B4-BE49-F238E27FC236}">
                <a16:creationId xmlns:a16="http://schemas.microsoft.com/office/drawing/2014/main" id="{43DEE410-0D55-4DC0-9243-26D7067F48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239157"/>
              </p:ext>
            </p:extLst>
          </p:nvPr>
        </p:nvGraphicFramePr>
        <p:xfrm>
          <a:off x="3046413" y="3055318"/>
          <a:ext cx="4635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6" imgW="279279" imgH="253890" progId="Equation.3">
                  <p:embed/>
                </p:oleObj>
              </mc:Choice>
              <mc:Fallback>
                <p:oleObj name="Équation" r:id="rId6" imgW="279279" imgH="253890" progId="Equation.3">
                  <p:embed/>
                  <p:pic>
                    <p:nvPicPr>
                      <p:cNvPr id="59400" name="Object 8">
                        <a:extLst>
                          <a:ext uri="{FF2B5EF4-FFF2-40B4-BE49-F238E27FC236}">
                            <a16:creationId xmlns:a16="http://schemas.microsoft.com/office/drawing/2014/main" id="{43DEE410-0D55-4DC0-9243-26D7067F48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3055318"/>
                        <a:ext cx="46355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9401" name="Object 9">
                <a:extLst>
                  <a:ext uri="{FF2B5EF4-FFF2-40B4-BE49-F238E27FC236}">
                    <a16:creationId xmlns:a16="http://schemas.microsoft.com/office/drawing/2014/main" id="{676DA547-BBA6-4C66-8D50-D25B5C86382B}"/>
                  </a:ext>
                </a:extLst>
              </p:cNvPr>
              <p:cNvSpPr txBox="1"/>
              <p:nvPr/>
            </p:nvSpPr>
            <p:spPr bwMode="auto">
              <a:xfrm>
                <a:off x="4196057" y="4021311"/>
                <a:ext cx="5471130" cy="1012603"/>
              </a:xfrm>
              <a:prstGeom prst="rect">
                <a:avLst/>
              </a:prstGeom>
              <a:solidFill>
                <a:srgbClr val="CCFFCC">
                  <a:alpha val="50195"/>
                </a:srgbClr>
              </a:solidFill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fr-CA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nary>
                        <m:naryPr>
                          <m:chr m:val="∑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</m:d>
                            </m:sup>
                            <m:e>
                              <m:sSubSup>
                                <m:sSubSup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𝑗𝑙</m:t>
                                  </m:r>
                                </m:sub>
                                <m:sup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bSup>
                            </m:e>
                          </m:nary>
                        </m:e>
                      </m:nary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𝑗𝑘</m:t>
                                  </m:r>
                                </m:sub>
                                <m:sup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bSup>
                            </m:e>
                          </m:nary>
                        </m:e>
                      </m:nary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+1=</m:t>
                      </m:r>
                      <m:d>
                        <m:dPr>
                          <m:begChr m:val="|"/>
                          <m:endChr m:val="|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Ο</m:t>
                              </m:r>
                            </m:e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fr-CA" sz="2000" dirty="0"/>
              </a:p>
            </p:txBody>
          </p:sp>
        </mc:Choice>
        <mc:Fallback xmlns="">
          <p:sp>
            <p:nvSpPr>
              <p:cNvPr id="59401" name="Object 9">
                <a:extLst>
                  <a:ext uri="{FF2B5EF4-FFF2-40B4-BE49-F238E27FC236}">
                    <a16:creationId xmlns:a16="http://schemas.microsoft.com/office/drawing/2014/main" id="{676DA547-BBA6-4C66-8D50-D25B5C8638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96057" y="4021311"/>
                <a:ext cx="5471130" cy="10126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402" name="Object 10">
                <a:extLst>
                  <a:ext uri="{FF2B5EF4-FFF2-40B4-BE49-F238E27FC236}">
                    <a16:creationId xmlns:a16="http://schemas.microsoft.com/office/drawing/2014/main" id="{98B91C2E-E000-4EA7-BC27-570074E0B3AB}"/>
                  </a:ext>
                </a:extLst>
              </p:cNvPr>
              <p:cNvSpPr txBox="1"/>
              <p:nvPr/>
            </p:nvSpPr>
            <p:spPr bwMode="auto">
              <a:xfrm>
                <a:off x="4152899" y="5266705"/>
                <a:ext cx="5396453" cy="1228365"/>
              </a:xfrm>
              <a:prstGeom prst="rect">
                <a:avLst/>
              </a:prstGeom>
              <a:solidFill>
                <a:srgbClr val="CCFFCC">
                  <a:alpha val="50195"/>
                </a:srgbClr>
              </a:solidFill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Ο</m:t>
                          </m:r>
                        </m:e>
                        <m:sup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d>
                        <m:dPr>
                          <m:begChr m:val="|"/>
                          <m:endChr m:val="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</m:d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p>
                        <m:sSup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(1)</m:t>
                          </m:r>
                        </m:sub>
                      </m:sSub>
                      <m:nary>
                        <m:naryPr>
                          <m:chr m:val="∏"/>
                          <m:supHide m:val="on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  <m:sup/>
                        <m:e>
                          <m:d>
                            <m:d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∏"/>
                                  <m:supHide m:val="on"/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e>
                                    <m:sub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b>
                                  </m:s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∈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Σ</m:t>
                                  </m:r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CA" sz="20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e>
                                    <m:sub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sSubSup>
                                        <m:sSubSupPr>
                                          <m:ctrlP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𝑀</m:t>
                                          </m:r>
                                        </m:e>
                                        <m:sub>
                                          <m: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𝑗𝑙</m:t>
                                          </m:r>
                                        </m:sub>
                                        <m:sup>
                                          <m: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p>
                                      </m:sSubSup>
                                    </m:sup>
                                  </m:sSup>
                                </m:e>
                              </m:nary>
                              <m:nary>
                                <m:naryPr>
                                  <m:chr m:val="∏"/>
                                  <m:supHide m:val="on"/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∈</m:t>
                                  </m:r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  <m:sup/>
                                <m:e>
                                  <m:sSubSup>
                                    <m:sSubSup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r-CA" sz="20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𝑗𝑘</m:t>
                                      </m:r>
                                    </m:sub>
                                    <m:sup>
                                      <m:sSubSup>
                                        <m:sSubSupPr>
                                          <m:ctrlP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e>
                                        <m:sub>
                                          <m: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𝑗𝑘</m:t>
                                          </m:r>
                                        </m:sub>
                                        <m:sup>
                                          <m: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p>
                                      </m:sSubSup>
                                    </m:sup>
                                  </m:sSubSup>
                                </m:e>
                              </m:nary>
                            </m:e>
                          </m:d>
                        </m:e>
                      </m:nary>
                    </m:oMath>
                  </m:oMathPara>
                </a14:m>
                <a:endParaRPr lang="fr-CA" sz="2000" dirty="0"/>
              </a:p>
            </p:txBody>
          </p:sp>
        </mc:Choice>
        <mc:Fallback xmlns="">
          <p:sp>
            <p:nvSpPr>
              <p:cNvPr id="59402" name="Object 10">
                <a:extLst>
                  <a:ext uri="{FF2B5EF4-FFF2-40B4-BE49-F238E27FC236}">
                    <a16:creationId xmlns:a16="http://schemas.microsoft.com/office/drawing/2014/main" id="{98B91C2E-E000-4EA7-BC27-570074E0B3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52899" y="5266705"/>
                <a:ext cx="5396453" cy="12283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403" name="AutoShape 11">
            <a:extLst>
              <a:ext uri="{FF2B5EF4-FFF2-40B4-BE49-F238E27FC236}">
                <a16:creationId xmlns:a16="http://schemas.microsoft.com/office/drawing/2014/main" id="{04B4A4F1-A1EC-49AD-BA8C-F0F50B626C2E}"/>
              </a:ext>
            </a:extLst>
          </p:cNvPr>
          <p:cNvCxnSpPr>
            <a:cxnSpLocks noChangeShapeType="1"/>
            <a:stCxn id="59396" idx="3"/>
            <a:endCxn id="59402" idx="3"/>
          </p:cNvCxnSpPr>
          <p:nvPr/>
        </p:nvCxnSpPr>
        <p:spPr bwMode="auto">
          <a:xfrm flipH="1">
            <a:off x="9549352" y="2660650"/>
            <a:ext cx="386811" cy="3220238"/>
          </a:xfrm>
          <a:prstGeom prst="curvedConnector3">
            <a:avLst>
              <a:gd name="adj1" fmla="val -59099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87131116-3633-4563-B156-6B31F7F3354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2" y="476672"/>
            <a:ext cx="9450387" cy="712788"/>
          </a:xfrm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Entraînement de </a:t>
            </a:r>
            <a:r>
              <a:rPr lang="fr-FR" altLang="fr-FR" sz="3600" kern="12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Viterbi</a:t>
            </a:r>
            <a:endParaRPr lang="fr-FR" altLang="fr-FR" sz="3600" kern="12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43" name="Object 3">
                <a:extLst>
                  <a:ext uri="{FF2B5EF4-FFF2-40B4-BE49-F238E27FC236}">
                    <a16:creationId xmlns:a16="http://schemas.microsoft.com/office/drawing/2014/main" id="{FE90D5A1-5665-49BE-BA88-9D3822AF1DB8}"/>
                  </a:ext>
                </a:extLst>
              </p:cNvPr>
              <p:cNvSpPr txBox="1"/>
              <p:nvPr/>
            </p:nvSpPr>
            <p:spPr bwMode="auto">
              <a:xfrm>
                <a:off x="3289300" y="1798638"/>
                <a:ext cx="5692775" cy="962025"/>
              </a:xfrm>
              <a:prstGeom prst="rect">
                <a:avLst/>
              </a:prstGeom>
              <a:solidFill>
                <a:srgbClr val="CCFFCC">
                  <a:alpha val="50195"/>
                </a:srgbClr>
              </a:solidFill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fr-CA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Ο</m:t>
                      </m:r>
                      <m:d>
                        <m:dPr>
                          <m:begChr m:val="|"/>
                          <m:endChr m:val="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</m:d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∏"/>
                          <m:supHide m:val="on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  <m:sup/>
                        <m:e>
                          <m:d>
                            <m:d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sup>
                              </m:sSubSup>
                              <m:nary>
                                <m:naryPr>
                                  <m:chr m:val="∏"/>
                                  <m:supHide m:val="on"/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e>
                                    <m:sub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b>
                                  </m:s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∈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Σ</m:t>
                                  </m:r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CA" sz="20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e>
                                    <m:sub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sSub>
                                        <m:sSubPr>
                                          <m:ctrlP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𝑀</m:t>
                                          </m:r>
                                        </m:e>
                                        <m:sub>
                                          <m: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𝑗𝑙</m:t>
                                          </m:r>
                                        </m:sub>
                                      </m:sSub>
                                    </m:sup>
                                  </m:sSup>
                                </m:e>
                              </m:nary>
                              <m:nary>
                                <m:naryPr>
                                  <m:chr m:val="∏"/>
                                  <m:supHide m:val="on"/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∈</m:t>
                                  </m:r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  <m:sup/>
                                <m:e>
                                  <m:sSubSup>
                                    <m:sSubSupPr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r-CA" sz="20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𝑗𝑘</m:t>
                                      </m:r>
                                    </m:sub>
                                    <m:sup>
                                      <m:sSub>
                                        <m:sSubPr>
                                          <m:ctrlP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e>
                                        <m:sub>
                                          <m:r>
                                            <a:rPr lang="fr-CA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𝑗𝑘</m:t>
                                          </m:r>
                                        </m:sub>
                                      </m:sSub>
                                    </m:sup>
                                  </m:sSubSup>
                                </m:e>
                              </m:nary>
                            </m:e>
                          </m:d>
                        </m:e>
                      </m:nary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61443" name="Object 3">
                <a:extLst>
                  <a:ext uri="{FF2B5EF4-FFF2-40B4-BE49-F238E27FC236}">
                    <a16:creationId xmlns:a16="http://schemas.microsoft.com/office/drawing/2014/main" id="{FE90D5A1-5665-49BE-BA88-9D3822AF1D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89300" y="1798638"/>
                <a:ext cx="5692775" cy="9620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444" name="Text Box 4">
            <a:extLst>
              <a:ext uri="{FF2B5EF4-FFF2-40B4-BE49-F238E27FC236}">
                <a16:creationId xmlns:a16="http://schemas.microsoft.com/office/drawing/2014/main" id="{9720B581-6D0E-4B8C-95E1-9F3A494C9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913063"/>
            <a:ext cx="737235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>
                <a:latin typeface="Calibri" panose="020F0502020204030204" pitchFamily="34" charset="0"/>
              </a:rPr>
              <a:t>: Nombre de passages </a:t>
            </a:r>
            <a:r>
              <a:rPr lang="fr-FR" altLang="fr-FR" sz="2000" i="1">
                <a:latin typeface="Calibri" panose="020F0502020204030204" pitchFamily="34" charset="0"/>
              </a:rPr>
              <a:t>s</a:t>
            </a:r>
            <a:r>
              <a:rPr lang="fr-FR" altLang="fr-FR" sz="2000" i="1" baseline="-25000">
                <a:latin typeface="Calibri" panose="020F0502020204030204" pitchFamily="34" charset="0"/>
              </a:rPr>
              <a:t>j</a:t>
            </a:r>
            <a:r>
              <a:rPr lang="fr-FR" altLang="fr-FR" sz="2000">
                <a:latin typeface="Calibri" panose="020F0502020204030204" pitchFamily="34" charset="0"/>
              </a:rPr>
              <a:t> en </a:t>
            </a:r>
            <a:r>
              <a:rPr lang="fr-FR" altLang="fr-FR" sz="2000" i="1">
                <a:latin typeface="Calibri" panose="020F0502020204030204" pitchFamily="34" charset="0"/>
              </a:rPr>
              <a:t>s</a:t>
            </a:r>
            <a:r>
              <a:rPr lang="fr-FR" altLang="fr-FR" sz="2000" i="1" baseline="-25000">
                <a:latin typeface="Calibri" panose="020F0502020204030204" pitchFamily="34" charset="0"/>
              </a:rPr>
              <a:t>k</a:t>
            </a:r>
            <a:r>
              <a:rPr lang="fr-FR" altLang="fr-FR" sz="2000" baseline="-25000">
                <a:latin typeface="Calibri" panose="020F0502020204030204" pitchFamily="34" charset="0"/>
              </a:rPr>
              <a:t>  </a:t>
            </a:r>
            <a:r>
              <a:rPr lang="fr-FR" altLang="fr-FR" sz="2000">
                <a:latin typeface="Calibri" panose="020F0502020204030204" pitchFamily="34" charset="0"/>
              </a:rPr>
              <a:t>pour l ’ensemble des séquences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>
                <a:latin typeface="Calibri" panose="020F0502020204030204" pitchFamily="34" charset="0"/>
              </a:rPr>
              <a:t>: Nombre d’émissions du symbole </a:t>
            </a:r>
            <a:r>
              <a:rPr lang="fr-FR" altLang="fr-FR" sz="2000" i="1">
                <a:latin typeface="Calibri" panose="020F0502020204030204" pitchFamily="34" charset="0"/>
              </a:rPr>
              <a:t>o</a:t>
            </a:r>
            <a:r>
              <a:rPr lang="fr-FR" altLang="fr-FR" sz="2000" i="1" baseline="-25000">
                <a:latin typeface="Calibri" panose="020F0502020204030204" pitchFamily="34" charset="0"/>
              </a:rPr>
              <a:t>l</a:t>
            </a:r>
            <a:r>
              <a:rPr lang="fr-FR" altLang="fr-FR" sz="2000">
                <a:latin typeface="Calibri" panose="020F0502020204030204" pitchFamily="34" charset="0"/>
              </a:rPr>
              <a:t>  par </a:t>
            </a:r>
            <a:r>
              <a:rPr lang="fr-FR" altLang="fr-FR" sz="2000" i="1">
                <a:latin typeface="Calibri" panose="020F0502020204030204" pitchFamily="34" charset="0"/>
              </a:rPr>
              <a:t>s</a:t>
            </a:r>
            <a:r>
              <a:rPr lang="fr-FR" altLang="fr-FR" sz="2000" i="1" baseline="-25000">
                <a:latin typeface="Calibri" panose="020F0502020204030204" pitchFamily="34" charset="0"/>
              </a:rPr>
              <a:t>j</a:t>
            </a:r>
            <a:r>
              <a:rPr lang="fr-FR" altLang="fr-FR" sz="2000" baseline="-25000">
                <a:latin typeface="Calibri" panose="020F0502020204030204" pitchFamily="34" charset="0"/>
              </a:rPr>
              <a:t> </a:t>
            </a:r>
            <a:r>
              <a:rPr lang="fr-FR" altLang="fr-FR" sz="2000">
                <a:latin typeface="Calibri" panose="020F0502020204030204" pitchFamily="34" charset="0"/>
              </a:rPr>
              <a:t>pour l ’ensemble des                         </a:t>
            </a:r>
            <a:r>
              <a:rPr lang="fr-FR" altLang="fr-FR" sz="2000">
                <a:latin typeface="Calibri" panose="020F0502020204030204" pitchFamily="34" charset="0"/>
                <a:sym typeface="Symbol" panose="05050102010706020507" pitchFamily="18" charset="2"/>
              </a:rPr>
              <a:t></a:t>
            </a:r>
            <a:r>
              <a:rPr lang="fr-FR" altLang="fr-FR" sz="2000">
                <a:latin typeface="Calibri" panose="020F0502020204030204" pitchFamily="34" charset="0"/>
              </a:rPr>
              <a:t>séquences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>
                <a:latin typeface="Calibri" panose="020F0502020204030204" pitchFamily="34" charset="0"/>
              </a:rPr>
              <a:t>: Nombre de fois où </a:t>
            </a:r>
            <a:r>
              <a:rPr lang="fr-FR" altLang="fr-FR" sz="2000" i="1">
                <a:latin typeface="Calibri" panose="020F0502020204030204" pitchFamily="34" charset="0"/>
              </a:rPr>
              <a:t>s</a:t>
            </a:r>
            <a:r>
              <a:rPr lang="fr-FR" altLang="fr-FR" sz="2000" i="1" baseline="-25000">
                <a:latin typeface="Calibri" panose="020F0502020204030204" pitchFamily="34" charset="0"/>
              </a:rPr>
              <a:t>j</a:t>
            </a:r>
            <a:r>
              <a:rPr lang="fr-FR" altLang="fr-FR" sz="2000">
                <a:latin typeface="Calibri" panose="020F0502020204030204" pitchFamily="34" charset="0"/>
              </a:rPr>
              <a:t> est premier dans le chemin de Viterbi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45" name="Object 5">
                <a:extLst>
                  <a:ext uri="{FF2B5EF4-FFF2-40B4-BE49-F238E27FC236}">
                    <a16:creationId xmlns:a16="http://schemas.microsoft.com/office/drawing/2014/main" id="{D2D5634B-70D4-4F53-A86A-A802B1614681}"/>
                  </a:ext>
                </a:extLst>
              </p:cNvPr>
              <p:cNvSpPr txBox="1"/>
              <p:nvPr/>
            </p:nvSpPr>
            <p:spPr bwMode="auto">
              <a:xfrm>
                <a:off x="2711450" y="2951163"/>
                <a:ext cx="419100" cy="4191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𝑗𝑘</m:t>
                          </m:r>
                        </m:sub>
                      </m:sSub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61445" name="Object 5">
                <a:extLst>
                  <a:ext uri="{FF2B5EF4-FFF2-40B4-BE49-F238E27FC236}">
                    <a16:creationId xmlns:a16="http://schemas.microsoft.com/office/drawing/2014/main" id="{D2D5634B-70D4-4F53-A86A-A802B16146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11450" y="2951163"/>
                <a:ext cx="419100" cy="419100"/>
              </a:xfrm>
              <a:prstGeom prst="rect">
                <a:avLst/>
              </a:prstGeom>
              <a:blipFill>
                <a:blip r:embed="rId4"/>
                <a:stretch>
                  <a:fillRect r="-14493" b="-144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446" name="Object 6">
                <a:extLst>
                  <a:ext uri="{FF2B5EF4-FFF2-40B4-BE49-F238E27FC236}">
                    <a16:creationId xmlns:a16="http://schemas.microsoft.com/office/drawing/2014/main" id="{048932F9-34E6-4E95-8700-FADDB047F59D}"/>
                  </a:ext>
                </a:extLst>
              </p:cNvPr>
              <p:cNvSpPr txBox="1"/>
              <p:nvPr/>
            </p:nvSpPr>
            <p:spPr bwMode="auto">
              <a:xfrm>
                <a:off x="2711450" y="3382963"/>
                <a:ext cx="439738" cy="4191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𝑗𝑙</m:t>
                          </m:r>
                        </m:sub>
                      </m:sSub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61446" name="Object 6">
                <a:extLst>
                  <a:ext uri="{FF2B5EF4-FFF2-40B4-BE49-F238E27FC236}">
                    <a16:creationId xmlns:a16="http://schemas.microsoft.com/office/drawing/2014/main" id="{048932F9-34E6-4E95-8700-FADDB047F5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11450" y="3382963"/>
                <a:ext cx="439738" cy="419100"/>
              </a:xfrm>
              <a:prstGeom prst="rect">
                <a:avLst/>
              </a:prstGeom>
              <a:blipFill>
                <a:blip r:embed="rId5"/>
                <a:stretch>
                  <a:fillRect r="-8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447" name="Object 7">
                <a:extLst>
                  <a:ext uri="{FF2B5EF4-FFF2-40B4-BE49-F238E27FC236}">
                    <a16:creationId xmlns:a16="http://schemas.microsoft.com/office/drawing/2014/main" id="{C7A47E4F-A5CC-4911-A269-6C1D8AC1F826}"/>
                  </a:ext>
                </a:extLst>
              </p:cNvPr>
              <p:cNvSpPr txBox="1"/>
              <p:nvPr/>
            </p:nvSpPr>
            <p:spPr bwMode="auto">
              <a:xfrm>
                <a:off x="2711450" y="4175125"/>
                <a:ext cx="333375" cy="4191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61447" name="Object 7">
                <a:extLst>
                  <a:ext uri="{FF2B5EF4-FFF2-40B4-BE49-F238E27FC236}">
                    <a16:creationId xmlns:a16="http://schemas.microsoft.com/office/drawing/2014/main" id="{C7A47E4F-A5CC-4911-A269-6C1D8AC1F8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11450" y="4175125"/>
                <a:ext cx="333375" cy="419100"/>
              </a:xfrm>
              <a:prstGeom prst="rect">
                <a:avLst/>
              </a:prstGeom>
              <a:blipFill>
                <a:blip r:embed="rId6"/>
                <a:stretch>
                  <a:fillRect r="-740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448" name="Text Box 8">
            <a:extLst>
              <a:ext uri="{FF2B5EF4-FFF2-40B4-BE49-F238E27FC236}">
                <a16:creationId xmlns:a16="http://schemas.microsoft.com/office/drawing/2014/main" id="{6FA7B8FE-9754-4F35-B1CF-AF5F6ACCD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4678363"/>
            <a:ext cx="713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>
                <a:latin typeface="Calibri" panose="020F0502020204030204" pitchFamily="34" charset="0"/>
              </a:rPr>
              <a:t>Maximiser cette formule &lt;=&gt; Maximiser les 3 sous-produits</a:t>
            </a:r>
          </a:p>
        </p:txBody>
      </p:sp>
      <p:sp>
        <p:nvSpPr>
          <p:cNvPr id="13322" name="WordArt 10">
            <a:extLst>
              <a:ext uri="{FF2B5EF4-FFF2-40B4-BE49-F238E27FC236}">
                <a16:creationId xmlns:a16="http://schemas.microsoft.com/office/drawing/2014/main" id="{2FA63F58-7D82-41A4-8354-691A4F2980F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771062" y="4759998"/>
            <a:ext cx="1323975" cy="11430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 eaLnBrk="1" hangingPunct="1">
              <a:defRPr/>
            </a:pPr>
            <a:r>
              <a:rPr lang="fr-CA" sz="3600" kern="10" dirty="0">
                <a:ln w="9525">
                  <a:solidFill>
                    <a:schemeClr val="bg1">
                      <a:lumMod val="50000"/>
                    </a:schemeClr>
                  </a:solidFill>
                  <a:round/>
                  <a:headEnd/>
                  <a:tailEnd/>
                </a:ln>
                <a:solidFill>
                  <a:schemeClr val="bg1">
                    <a:lumMod val="50000"/>
                    <a:alpha val="50000"/>
                  </a:schemeClr>
                </a:solidFill>
                <a:latin typeface="Arial Black" panose="020B0A04020102020204" pitchFamily="34" charset="0"/>
              </a:rPr>
              <a:t>Ouf</a:t>
            </a:r>
            <a:r>
              <a:rPr lang="fr-CA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>
                    <a:lumMod val="50000"/>
                    <a:alpha val="50000"/>
                  </a:schemeClr>
                </a:solidFill>
                <a:latin typeface="Arial Black" panose="020B0A04020102020204" pitchFamily="34" charset="0"/>
              </a:rPr>
              <a:t> !!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50" name="Object 11">
                <a:extLst>
                  <a:ext uri="{FF2B5EF4-FFF2-40B4-BE49-F238E27FC236}">
                    <a16:creationId xmlns:a16="http://schemas.microsoft.com/office/drawing/2014/main" id="{A2B95147-7DDF-4EED-A6A2-B61FE483AC7B}"/>
                  </a:ext>
                </a:extLst>
              </p:cNvPr>
              <p:cNvSpPr txBox="1"/>
              <p:nvPr/>
            </p:nvSpPr>
            <p:spPr bwMode="auto">
              <a:xfrm>
                <a:off x="3289300" y="5288636"/>
                <a:ext cx="6409456" cy="122872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acc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num>
                        <m:den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fr-CA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CA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acc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𝑗𝑘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𝑗𝑘</m:t>
                              </m:r>
                            </m:sub>
                          </m:sSub>
                        </m:num>
                        <m:den>
                          <m:nary>
                            <m:naryPr>
                              <m:chr m:val="∑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𝑗𝑖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fr-CA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CA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</m:acc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𝑗𝑙</m:t>
                              </m:r>
                            </m:sub>
                          </m:sSub>
                        </m:num>
                        <m:den>
                          <m:nary>
                            <m:naryPr>
                              <m:chr m:val="∑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𝑖𝑙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61450" name="Object 11">
                <a:extLst>
                  <a:ext uri="{FF2B5EF4-FFF2-40B4-BE49-F238E27FC236}">
                    <a16:creationId xmlns:a16="http://schemas.microsoft.com/office/drawing/2014/main" id="{A2B95147-7DDF-4EED-A6A2-B61FE483AC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89300" y="5288636"/>
                <a:ext cx="6409456" cy="12287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96B7E6A-EC00-4311-8494-3B4DD1BAD33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57200"/>
            <a:ext cx="9228137" cy="1171575"/>
          </a:xfrm>
        </p:spPr>
        <p:txBody>
          <a:bodyPr/>
          <a:lstStyle/>
          <a:p>
            <a:pPr eaLnBrk="1" hangingPunct="1"/>
            <a:r>
              <a:rPr lang="fr-CA" altLang="fr-FR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Exemple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6CCAEFB-7C6A-46F9-9433-803F1632AE3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2663" y="1557338"/>
            <a:ext cx="8929687" cy="5068887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600" dirty="0">
                <a:latin typeface="Calibri" panose="020F0502020204030204" pitchFamily="34" charset="0"/>
              </a:rPr>
              <a:t>Trames sonores représentant trois mots différents</a:t>
            </a:r>
          </a:p>
          <a:p>
            <a:pPr eaLnBrk="1" hangingPunct="1">
              <a:lnSpc>
                <a:spcPct val="30000"/>
              </a:lnSpc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fr-CA" altLang="fr-FR" sz="5400" dirty="0"/>
          </a:p>
          <a:p>
            <a:pPr lvl="1" eaLnBrk="1" hangingPunct="1">
              <a:spcBef>
                <a:spcPts val="600"/>
              </a:spcBef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600" dirty="0">
                <a:latin typeface="Calibri" panose="020F0502020204030204" pitchFamily="34" charset="0"/>
              </a:rPr>
              <a:t>pad</a:t>
            </a:r>
          </a:p>
          <a:p>
            <a:pPr lvl="1" eaLnBrk="1" hangingPunct="1"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endParaRPr lang="fr-CA" altLang="fr-FR" dirty="0"/>
          </a:p>
          <a:p>
            <a:pPr lvl="1" eaLnBrk="1" hangingPunct="1"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dirty="0" err="1">
                <a:latin typeface="Calibri" panose="020F0502020204030204" pitchFamily="34" charset="0"/>
              </a:rPr>
              <a:t>bad</a:t>
            </a:r>
            <a:endParaRPr lang="fr-CA" altLang="fr-FR" dirty="0">
              <a:latin typeface="Calibri" panose="020F0502020204030204" pitchFamily="34" charset="0"/>
            </a:endParaRPr>
          </a:p>
          <a:p>
            <a:pPr lvl="1" eaLnBrk="1" hangingPunct="1"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endParaRPr lang="fr-CA" altLang="fr-FR" dirty="0"/>
          </a:p>
          <a:p>
            <a:pPr lvl="1" eaLnBrk="1" hangingPunct="1"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dirty="0">
                <a:latin typeface="Calibri" panose="020F0502020204030204" pitchFamily="34" charset="0"/>
              </a:rPr>
              <a:t>spat</a:t>
            </a:r>
          </a:p>
          <a:p>
            <a:pPr lvl="1" eaLnBrk="1" hangingPunct="1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endParaRPr lang="fr-CA" altLang="fr-FR" sz="1800" dirty="0"/>
          </a:p>
          <a:p>
            <a:pPr lvl="1" eaLnBrk="1" hangingPunct="1">
              <a:lnSpc>
                <a:spcPct val="100000"/>
              </a:lnSpc>
              <a:spcBef>
                <a:spcPts val="18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fr-CA" altLang="fr-FR" sz="2400" dirty="0">
                <a:latin typeface="Calibri" panose="020F0502020204030204" pitchFamily="34" charset="0"/>
              </a:rPr>
              <a:t>Mot caché 	       signal sonore observé</a:t>
            </a:r>
          </a:p>
        </p:txBody>
      </p:sp>
      <p:pic>
        <p:nvPicPr>
          <p:cNvPr id="8196" name="Picture 6" descr="Lad8">
            <a:extLst>
              <a:ext uri="{FF2B5EF4-FFF2-40B4-BE49-F238E27FC236}">
                <a16:creationId xmlns:a16="http://schemas.microsoft.com/office/drawing/2014/main" id="{0A51745D-FF97-4E2D-A038-0138A7779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69"/>
          <a:stretch>
            <a:fillRect/>
          </a:stretch>
        </p:blipFill>
        <p:spPr bwMode="auto">
          <a:xfrm>
            <a:off x="3767004" y="2196071"/>
            <a:ext cx="3500838" cy="2429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Line 6">
            <a:extLst>
              <a:ext uri="{FF2B5EF4-FFF2-40B4-BE49-F238E27FC236}">
                <a16:creationId xmlns:a16="http://schemas.microsoft.com/office/drawing/2014/main" id="{12CC0EBE-4EDB-4579-94B5-2C2A656437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1080" y="4585595"/>
            <a:ext cx="0" cy="360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8198" name="Line 7">
            <a:extLst>
              <a:ext uri="{FF2B5EF4-FFF2-40B4-BE49-F238E27FC236}">
                <a16:creationId xmlns:a16="http://schemas.microsoft.com/office/drawing/2014/main" id="{3B5677F6-4D10-43DD-B89A-8C93D00DEC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05096" y="4657032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>
            <a:extLst>
              <a:ext uri="{FF2B5EF4-FFF2-40B4-BE49-F238E27FC236}">
                <a16:creationId xmlns:a16="http://schemas.microsoft.com/office/drawing/2014/main" id="{D411201E-FCA3-4058-8B6C-66C6A3C3D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1557338"/>
            <a:ext cx="9650412" cy="4468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95325" indent="-238125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4588" indent="-230188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SzTx/>
              <a:buFontTx/>
              <a:buAutoNum type="arabicPeriod"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Choix du paramétrage initial du HMM</a:t>
            </a:r>
          </a:p>
          <a:p>
            <a:pPr>
              <a:buClrTx/>
              <a:buSzTx/>
              <a:buFontTx/>
              <a:buAutoNum type="arabicPeriod"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Répéter</a:t>
            </a:r>
          </a:p>
          <a:p>
            <a:pPr lvl="1">
              <a:buClrTx/>
              <a:buSzTx/>
              <a:buFontTx/>
              <a:buChar char="·"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Initialiser les compteurs 	        à 0</a:t>
            </a:r>
          </a:p>
          <a:p>
            <a:pPr lvl="1">
              <a:buClrTx/>
              <a:buSzTx/>
              <a:buFontTx/>
              <a:buChar char="·"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Pour chaque séquence d’observations </a:t>
            </a:r>
            <a:r>
              <a:rPr lang="fr-FR" altLang="fr-FR" sz="2400" i="1" dirty="0" err="1">
                <a:latin typeface="Calibri" panose="020F0502020204030204" pitchFamily="34" charset="0"/>
              </a:rPr>
              <a:t>O</a:t>
            </a:r>
            <a:r>
              <a:rPr lang="fr-FR" altLang="fr-FR" sz="2400" i="1" baseline="30000" dirty="0" err="1">
                <a:latin typeface="Calibri" panose="020F0502020204030204" pitchFamily="34" charset="0"/>
              </a:rPr>
              <a:t>i</a:t>
            </a:r>
            <a:endParaRPr lang="fr-FR" altLang="fr-FR" sz="2400" i="1" baseline="30000" dirty="0">
              <a:latin typeface="Calibri" panose="020F0502020204030204" pitchFamily="34" charset="0"/>
            </a:endParaRPr>
          </a:p>
          <a:p>
            <a:pPr lvl="2">
              <a:buClrTx/>
              <a:buSzTx/>
              <a:buFontTx/>
              <a:buChar char="·"/>
              <a:defRPr/>
            </a:pPr>
            <a:r>
              <a:rPr lang="fr-FR" altLang="fr-FR" dirty="0">
                <a:latin typeface="Calibri" panose="020F0502020204030204" pitchFamily="34" charset="0"/>
              </a:rPr>
              <a:t>Calculer le chemin de </a:t>
            </a:r>
            <a:r>
              <a:rPr lang="fr-FR" altLang="fr-FR" dirty="0" err="1">
                <a:latin typeface="Calibri" panose="020F0502020204030204" pitchFamily="34" charset="0"/>
              </a:rPr>
              <a:t>Viterbi</a:t>
            </a:r>
            <a:r>
              <a:rPr lang="fr-FR" altLang="fr-FR" dirty="0">
                <a:latin typeface="Calibri" panose="020F0502020204030204" pitchFamily="34" charset="0"/>
              </a:rPr>
              <a:t> pour le HMM courant</a:t>
            </a:r>
          </a:p>
          <a:p>
            <a:pPr lvl="2">
              <a:buClrTx/>
              <a:buSzTx/>
              <a:buFontTx/>
              <a:buChar char="·"/>
              <a:defRPr/>
            </a:pPr>
            <a:r>
              <a:rPr lang="fr-FR" altLang="fr-FR" dirty="0">
                <a:latin typeface="Calibri" panose="020F0502020204030204" pitchFamily="34" charset="0"/>
              </a:rPr>
              <a:t>Mettre à jour des compteurs </a:t>
            </a:r>
          </a:p>
          <a:p>
            <a:pPr marL="719138" lvl="1">
              <a:buClrTx/>
              <a:buSzTx/>
              <a:buFontTx/>
              <a:buNone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	Fin pour</a:t>
            </a:r>
          </a:p>
          <a:p>
            <a:pPr lvl="1">
              <a:buClrTx/>
              <a:buSzTx/>
              <a:buFontTx/>
              <a:buChar char="·"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Re-estimer les paramètres du HMM avec les formules précédentes</a:t>
            </a:r>
          </a:p>
          <a:p>
            <a:pPr>
              <a:buClrTx/>
              <a:buSzTx/>
              <a:buFontTx/>
              <a:buNone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	Jusqu’à stabilité des paramètres;</a:t>
            </a:r>
          </a:p>
          <a:p>
            <a:pPr>
              <a:spcBef>
                <a:spcPct val="50000"/>
              </a:spcBef>
              <a:buClrTx/>
              <a:buSzTx/>
              <a:buFontTx/>
              <a:buChar char="·"/>
              <a:defRPr/>
            </a:pPr>
            <a:endParaRPr lang="fr-FR" altLang="fr-FR" sz="2000" dirty="0">
              <a:latin typeface="Calibri" panose="020F0502020204030204" pitchFamily="34" charset="0"/>
            </a:endParaRP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CA51CAE3-CE99-4B1E-89B6-1CB8CE2B4A1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04813"/>
            <a:ext cx="9505950" cy="791939"/>
          </a:xfrm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Entraînement de </a:t>
            </a:r>
            <a:r>
              <a:rPr lang="fr-FR" altLang="fr-FR" sz="3600" kern="12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Viterbi</a:t>
            </a:r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graphicFrame>
        <p:nvGraphicFramePr>
          <p:cNvPr id="63492" name="Object 4">
            <a:extLst>
              <a:ext uri="{FF2B5EF4-FFF2-40B4-BE49-F238E27FC236}">
                <a16:creationId xmlns:a16="http://schemas.microsoft.com/office/drawing/2014/main" id="{78FB382A-178D-4DEB-A3E1-ED7667FD17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03900" y="3789363"/>
          <a:ext cx="419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3" imgW="253780" imgH="253780" progId="Equation.3">
                  <p:embed/>
                </p:oleObj>
              </mc:Choice>
              <mc:Fallback>
                <p:oleObj name="Équation" r:id="rId3" imgW="253780" imgH="253780" progId="Equation.3">
                  <p:embed/>
                  <p:pic>
                    <p:nvPicPr>
                      <p:cNvPr id="63492" name="Object 4">
                        <a:extLst>
                          <a:ext uri="{FF2B5EF4-FFF2-40B4-BE49-F238E27FC236}">
                            <a16:creationId xmlns:a16="http://schemas.microsoft.com/office/drawing/2014/main" id="{78FB382A-178D-4DEB-A3E1-ED7667FD17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3789363"/>
                        <a:ext cx="419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>
            <a:extLst>
              <a:ext uri="{FF2B5EF4-FFF2-40B4-BE49-F238E27FC236}">
                <a16:creationId xmlns:a16="http://schemas.microsoft.com/office/drawing/2014/main" id="{7586A5E4-6CD0-4520-92A4-5AC7655475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1100" y="3789363"/>
          <a:ext cx="4397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5" imgW="266469" imgH="253780" progId="Equation.3">
                  <p:embed/>
                </p:oleObj>
              </mc:Choice>
              <mc:Fallback>
                <p:oleObj name="Équation" r:id="rId5" imgW="266469" imgH="253780" progId="Equation.3">
                  <p:embed/>
                  <p:pic>
                    <p:nvPicPr>
                      <p:cNvPr id="63493" name="Object 5">
                        <a:extLst>
                          <a:ext uri="{FF2B5EF4-FFF2-40B4-BE49-F238E27FC236}">
                            <a16:creationId xmlns:a16="http://schemas.microsoft.com/office/drawing/2014/main" id="{7586A5E4-6CD0-4520-92A4-5AC7655475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3789363"/>
                        <a:ext cx="43973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>
            <a:extLst>
              <a:ext uri="{FF2B5EF4-FFF2-40B4-BE49-F238E27FC236}">
                <a16:creationId xmlns:a16="http://schemas.microsoft.com/office/drawing/2014/main" id="{80B3EDE6-4A15-400A-A1E7-D91FADB16B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8300" y="3789363"/>
          <a:ext cx="3333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7" imgW="203024" imgH="253780" progId="Equation.3">
                  <p:embed/>
                </p:oleObj>
              </mc:Choice>
              <mc:Fallback>
                <p:oleObj name="Équation" r:id="rId7" imgW="203024" imgH="253780" progId="Equation.3">
                  <p:embed/>
                  <p:pic>
                    <p:nvPicPr>
                      <p:cNvPr id="63494" name="Object 6">
                        <a:extLst>
                          <a:ext uri="{FF2B5EF4-FFF2-40B4-BE49-F238E27FC236}">
                            <a16:creationId xmlns:a16="http://schemas.microsoft.com/office/drawing/2014/main" id="{80B3EDE6-4A15-400A-A1E7-D91FADB16B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0" y="3789363"/>
                        <a:ext cx="3333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>
            <a:extLst>
              <a:ext uri="{FF2B5EF4-FFF2-40B4-BE49-F238E27FC236}">
                <a16:creationId xmlns:a16="http://schemas.microsoft.com/office/drawing/2014/main" id="{19F77A1F-71FA-45E5-940E-B967B573D9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4738" y="2492375"/>
          <a:ext cx="419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9" imgW="253780" imgH="253780" progId="Equation.3">
                  <p:embed/>
                </p:oleObj>
              </mc:Choice>
              <mc:Fallback>
                <p:oleObj name="Équation" r:id="rId9" imgW="253780" imgH="253780" progId="Equation.3">
                  <p:embed/>
                  <p:pic>
                    <p:nvPicPr>
                      <p:cNvPr id="63495" name="Object 7">
                        <a:extLst>
                          <a:ext uri="{FF2B5EF4-FFF2-40B4-BE49-F238E27FC236}">
                            <a16:creationId xmlns:a16="http://schemas.microsoft.com/office/drawing/2014/main" id="{19F77A1F-71FA-45E5-940E-B967B573D9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2492375"/>
                        <a:ext cx="419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>
            <a:extLst>
              <a:ext uri="{FF2B5EF4-FFF2-40B4-BE49-F238E27FC236}">
                <a16:creationId xmlns:a16="http://schemas.microsoft.com/office/drawing/2014/main" id="{78B448F3-BCF9-49D9-AF45-8A05D301A1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1938" y="2492375"/>
          <a:ext cx="4397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10" imgW="266469" imgH="253780" progId="Equation.3">
                  <p:embed/>
                </p:oleObj>
              </mc:Choice>
              <mc:Fallback>
                <p:oleObj name="Équation" r:id="rId10" imgW="266469" imgH="253780" progId="Equation.3">
                  <p:embed/>
                  <p:pic>
                    <p:nvPicPr>
                      <p:cNvPr id="63496" name="Object 8">
                        <a:extLst>
                          <a:ext uri="{FF2B5EF4-FFF2-40B4-BE49-F238E27FC236}">
                            <a16:creationId xmlns:a16="http://schemas.microsoft.com/office/drawing/2014/main" id="{78B448F3-BCF9-49D9-AF45-8A05D301A1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2492375"/>
                        <a:ext cx="4397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7" name="Object 9">
            <a:extLst>
              <a:ext uri="{FF2B5EF4-FFF2-40B4-BE49-F238E27FC236}">
                <a16:creationId xmlns:a16="http://schemas.microsoft.com/office/drawing/2014/main" id="{CDC7A721-861F-4C3B-89A3-3426FA403E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9138" y="2492375"/>
          <a:ext cx="3333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7" imgW="203024" imgH="253780" progId="Equation.3">
                  <p:embed/>
                </p:oleObj>
              </mc:Choice>
              <mc:Fallback>
                <p:oleObj name="Équation" r:id="rId7" imgW="203024" imgH="253780" progId="Equation.3">
                  <p:embed/>
                  <p:pic>
                    <p:nvPicPr>
                      <p:cNvPr id="63497" name="Object 9">
                        <a:extLst>
                          <a:ext uri="{FF2B5EF4-FFF2-40B4-BE49-F238E27FC236}">
                            <a16:creationId xmlns:a16="http://schemas.microsoft.com/office/drawing/2014/main" id="{CDC7A721-861F-4C3B-89A3-3426FA403E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9138" y="2492375"/>
                        <a:ext cx="3333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4F4C8D8-B91C-4904-B09E-536D9B56AC6B}"/>
              </a:ext>
            </a:extLst>
          </p:cNvPr>
          <p:cNvGrpSpPr>
            <a:grpSpLocks/>
          </p:cNvGrpSpPr>
          <p:nvPr/>
        </p:nvGrpSpPr>
        <p:grpSpPr bwMode="auto">
          <a:xfrm>
            <a:off x="6724650" y="3703638"/>
            <a:ext cx="3370263" cy="2393950"/>
            <a:chOff x="3408" y="2304"/>
            <a:chExt cx="2123" cy="1508"/>
          </a:xfrm>
        </p:grpSpPr>
        <p:graphicFrame>
          <p:nvGraphicFramePr>
            <p:cNvPr id="65563" name="Object 3">
              <a:extLst>
                <a:ext uri="{FF2B5EF4-FFF2-40B4-BE49-F238E27FC236}">
                  <a16:creationId xmlns:a16="http://schemas.microsoft.com/office/drawing/2014/main" id="{E087E708-938F-4B4B-AF65-3B031C843DA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08" y="3504"/>
            <a:ext cx="2123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739900" imgH="254000" progId="Equation.3">
                    <p:embed/>
                  </p:oleObj>
                </mc:Choice>
                <mc:Fallback>
                  <p:oleObj name="Equation" r:id="rId3" imgW="1739900" imgH="254000" progId="Equation.3">
                    <p:embed/>
                    <p:pic>
                      <p:nvPicPr>
                        <p:cNvPr id="65563" name="Object 3">
                          <a:extLst>
                            <a:ext uri="{FF2B5EF4-FFF2-40B4-BE49-F238E27FC236}">
                              <a16:creationId xmlns:a16="http://schemas.microsoft.com/office/drawing/2014/main" id="{E087E708-938F-4B4B-AF65-3B031C843DA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3504"/>
                          <a:ext cx="2123" cy="308"/>
                        </a:xfrm>
                        <a:prstGeom prst="rect">
                          <a:avLst/>
                        </a:prstGeom>
                        <a:solidFill>
                          <a:srgbClr val="99CCFF">
                            <a:alpha val="50195"/>
                          </a:srgbClr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5564" name="Rectangle 4">
              <a:extLst>
                <a:ext uri="{FF2B5EF4-FFF2-40B4-BE49-F238E27FC236}">
                  <a16:creationId xmlns:a16="http://schemas.microsoft.com/office/drawing/2014/main" id="{4F0E302F-A4E1-46DA-941B-6D89F2F82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2304"/>
              <a:ext cx="816" cy="1104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Calibri" panose="020F0502020204030204" pitchFamily="34" charset="0"/>
              </a:endParaRPr>
            </a:p>
          </p:txBody>
        </p:sp>
      </p:grpSp>
      <p:sp>
        <p:nvSpPr>
          <p:cNvPr id="65539" name="Rectangle 5">
            <a:extLst>
              <a:ext uri="{FF2B5EF4-FFF2-40B4-BE49-F238E27FC236}">
                <a16:creationId xmlns:a16="http://schemas.microsoft.com/office/drawing/2014/main" id="{B0EFA350-2A56-40E3-B773-A024F281325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76250"/>
            <a:ext cx="9090025" cy="984250"/>
          </a:xfrm>
          <a:noFill/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Algorithme de Baum-Welch</a:t>
            </a:r>
          </a:p>
        </p:txBody>
      </p:sp>
      <p:grpSp>
        <p:nvGrpSpPr>
          <p:cNvPr id="3" name="Group 6">
            <a:extLst>
              <a:ext uri="{FF2B5EF4-FFF2-40B4-BE49-F238E27FC236}">
                <a16:creationId xmlns:a16="http://schemas.microsoft.com/office/drawing/2014/main" id="{843B0FA5-81A5-4D00-BC67-8593CEEFC4B4}"/>
              </a:ext>
            </a:extLst>
          </p:cNvPr>
          <p:cNvGrpSpPr>
            <a:grpSpLocks/>
          </p:cNvGrpSpPr>
          <p:nvPr/>
        </p:nvGrpSpPr>
        <p:grpSpPr bwMode="auto">
          <a:xfrm>
            <a:off x="6654800" y="3690938"/>
            <a:ext cx="3592513" cy="2393950"/>
            <a:chOff x="3345" y="2304"/>
            <a:chExt cx="2263" cy="1508"/>
          </a:xfrm>
        </p:grpSpPr>
        <p:sp>
          <p:nvSpPr>
            <p:cNvPr id="65561" name="Rectangle 7">
              <a:extLst>
                <a:ext uri="{FF2B5EF4-FFF2-40B4-BE49-F238E27FC236}">
                  <a16:creationId xmlns:a16="http://schemas.microsoft.com/office/drawing/2014/main" id="{8E70E683-5FD3-4349-B038-816971C8B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304"/>
              <a:ext cx="768" cy="1104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Calibri" panose="020F0502020204030204" pitchFamily="34" charset="0"/>
              </a:endParaRPr>
            </a:p>
          </p:txBody>
        </p:sp>
        <p:graphicFrame>
          <p:nvGraphicFramePr>
            <p:cNvPr id="65562" name="Object 8">
              <a:extLst>
                <a:ext uri="{FF2B5EF4-FFF2-40B4-BE49-F238E27FC236}">
                  <a16:creationId xmlns:a16="http://schemas.microsoft.com/office/drawing/2014/main" id="{430FFCC2-5E3B-4053-9714-12A45409651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45" y="3504"/>
            <a:ext cx="2263" cy="3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854200" imgH="254000" progId="Equation.3">
                    <p:embed/>
                  </p:oleObj>
                </mc:Choice>
                <mc:Fallback>
                  <p:oleObj name="Equation" r:id="rId5" imgW="1854200" imgH="254000" progId="Equation.3">
                    <p:embed/>
                    <p:pic>
                      <p:nvPicPr>
                        <p:cNvPr id="65562" name="Object 8">
                          <a:extLst>
                            <a:ext uri="{FF2B5EF4-FFF2-40B4-BE49-F238E27FC236}">
                              <a16:creationId xmlns:a16="http://schemas.microsoft.com/office/drawing/2014/main" id="{430FFCC2-5E3B-4053-9714-12A45409651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5" y="3504"/>
                          <a:ext cx="2263" cy="308"/>
                        </a:xfrm>
                        <a:prstGeom prst="rect">
                          <a:avLst/>
                        </a:prstGeom>
                        <a:solidFill>
                          <a:schemeClr val="hlink">
                            <a:alpha val="50195"/>
                          </a:schemeClr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542" name="Text Box 10">
                <a:extLst>
                  <a:ext uri="{FF2B5EF4-FFF2-40B4-BE49-F238E27FC236}">
                    <a16:creationId xmlns:a16="http://schemas.microsoft.com/office/drawing/2014/main" id="{91706037-3DF3-43C5-9A49-FBDD3E1E1F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2664" y="1854200"/>
                <a:ext cx="9505950" cy="4174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fr-FR" altLang="fr-FR" sz="2000" dirty="0">
                    <a:latin typeface="Calibri" panose="020F0502020204030204" pitchFamily="34" charset="0"/>
                  </a:rPr>
                  <a:t>On veut toujours estimer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ctrlPr>
                          <a:rPr lang="fr-CA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Ο</m:t>
                            </m:r>
                          </m:e>
                          <m:sup>
                            <m: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  <m:d>
                          <m:dPr>
                            <m:begChr m:val="|"/>
                            <m:endChr m:val=""/>
                            <m:ctrl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fr-CA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Λ</m:t>
                            </m:r>
                          </m:e>
                        </m:d>
                        <m:r>
                          <a:rPr lang="fr-CA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fr-FR" altLang="fr-FR" sz="2000" dirty="0">
                    <a:latin typeface="Calibri" panose="020F0502020204030204" pitchFamily="34" charset="0"/>
                  </a:rPr>
                  <a:t>,  mais </a:t>
                </a:r>
                <a:r>
                  <a:rPr lang="fr-FR" altLang="fr-FR" sz="2000" u="sng" dirty="0">
                    <a:latin typeface="Calibri" panose="020F0502020204030204" pitchFamily="34" charset="0"/>
                  </a:rPr>
                  <a:t>sans connaissance 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de chemin !!</a:t>
                </a:r>
              </a:p>
            </p:txBody>
          </p:sp>
        </mc:Choice>
        <mc:Fallback xmlns="">
          <p:sp>
            <p:nvSpPr>
              <p:cNvPr id="65542" name="Text Box 10">
                <a:extLst>
                  <a:ext uri="{FF2B5EF4-FFF2-40B4-BE49-F238E27FC236}">
                    <a16:creationId xmlns:a16="http://schemas.microsoft.com/office/drawing/2014/main" id="{91706037-3DF3-43C5-9A49-FBDD3E1E1F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82664" y="1854200"/>
                <a:ext cx="9505950" cy="417422"/>
              </a:xfrm>
              <a:prstGeom prst="rect">
                <a:avLst/>
              </a:prstGeom>
              <a:blipFill>
                <a:blip r:embed="rId7"/>
                <a:stretch>
                  <a:fillRect l="-641" t="-113043" b="-17391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543" name="Object 14">
                <a:extLst>
                  <a:ext uri="{FF2B5EF4-FFF2-40B4-BE49-F238E27FC236}">
                    <a16:creationId xmlns:a16="http://schemas.microsoft.com/office/drawing/2014/main" id="{2AEF8891-A105-4AC9-A91E-197488EFF66E}"/>
                  </a:ext>
                </a:extLst>
              </p:cNvPr>
              <p:cNvSpPr txBox="1"/>
              <p:nvPr/>
            </p:nvSpPr>
            <p:spPr bwMode="auto">
              <a:xfrm>
                <a:off x="3544095" y="2874963"/>
                <a:ext cx="4383087" cy="5111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+1)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d>
                        <m:dPr>
                          <m:begChr m:val="|"/>
                          <m:endChr m:val=""/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65543" name="Object 14">
                <a:extLst>
                  <a:ext uri="{FF2B5EF4-FFF2-40B4-BE49-F238E27FC236}">
                    <a16:creationId xmlns:a16="http://schemas.microsoft.com/office/drawing/2014/main" id="{2AEF8891-A105-4AC9-A91E-197488EFF6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44095" y="2874963"/>
                <a:ext cx="4383087" cy="511175"/>
              </a:xfrm>
              <a:prstGeom prst="rect">
                <a:avLst/>
              </a:prstGeom>
              <a:blipFill>
                <a:blip r:embed="rId8"/>
                <a:stretch>
                  <a:fillRect l="-417" t="-131325" r="-278" b="-1831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544" name="Text Box 15">
            <a:extLst>
              <a:ext uri="{FF2B5EF4-FFF2-40B4-BE49-F238E27FC236}">
                <a16:creationId xmlns:a16="http://schemas.microsoft.com/office/drawing/2014/main" id="{CD092D0C-F17F-4B2B-B0C8-AF3AF5A0E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2433638"/>
            <a:ext cx="94009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Probabilité  dans </a:t>
            </a:r>
            <a:r>
              <a:rPr lang="fr-FR" altLang="fr-FR" sz="2000" dirty="0">
                <a:latin typeface="Calibri" panose="020F0502020204030204" pitchFamily="34" charset="0"/>
                <a:sym typeface="Symbol" panose="05050102010706020507" pitchFamily="18" charset="2"/>
              </a:rPr>
              <a:t> </a:t>
            </a:r>
            <a:r>
              <a:rPr lang="fr-FR" altLang="fr-FR" sz="2000" dirty="0">
                <a:latin typeface="Calibri" panose="020F0502020204030204" pitchFamily="34" charset="0"/>
              </a:rPr>
              <a:t>de passer par </a:t>
            </a:r>
            <a:r>
              <a:rPr lang="fr-FR" altLang="fr-FR" sz="2000" i="1" dirty="0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>
                <a:latin typeface="Calibri" panose="020F0502020204030204" pitchFamily="34" charset="0"/>
              </a:rPr>
              <a:t>i</a:t>
            </a:r>
            <a:r>
              <a:rPr lang="fr-FR" altLang="fr-FR" sz="2000" baseline="-25000" dirty="0">
                <a:latin typeface="Calibri" panose="020F0502020204030204" pitchFamily="34" charset="0"/>
              </a:rPr>
              <a:t> </a:t>
            </a:r>
            <a:r>
              <a:rPr lang="fr-FR" altLang="fr-FR" sz="2000" dirty="0">
                <a:latin typeface="Calibri" panose="020F0502020204030204" pitchFamily="34" charset="0"/>
              </a:rPr>
              <a:t>à </a:t>
            </a:r>
            <a:r>
              <a:rPr lang="fr-FR" altLang="fr-FR" sz="2000" i="1" dirty="0">
                <a:latin typeface="Calibri" panose="020F0502020204030204" pitchFamily="34" charset="0"/>
              </a:rPr>
              <a:t>t</a:t>
            </a:r>
            <a:r>
              <a:rPr lang="fr-FR" altLang="fr-FR" sz="2000" dirty="0">
                <a:latin typeface="Calibri" panose="020F0502020204030204" pitchFamily="34" charset="0"/>
              </a:rPr>
              <a:t> et </a:t>
            </a:r>
            <a:r>
              <a:rPr lang="fr-FR" altLang="fr-FR" sz="2000" i="1" dirty="0" err="1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 err="1">
                <a:latin typeface="Calibri" panose="020F0502020204030204" pitchFamily="34" charset="0"/>
              </a:rPr>
              <a:t>j</a:t>
            </a:r>
            <a:r>
              <a:rPr lang="fr-FR" altLang="fr-FR" sz="2000" i="1" dirty="0">
                <a:latin typeface="Calibri" panose="020F0502020204030204" pitchFamily="34" charset="0"/>
              </a:rPr>
              <a:t> </a:t>
            </a:r>
            <a:r>
              <a:rPr lang="fr-FR" altLang="fr-FR" sz="2000" dirty="0">
                <a:latin typeface="Calibri" panose="020F0502020204030204" pitchFamily="34" charset="0"/>
              </a:rPr>
              <a:t>à </a:t>
            </a:r>
            <a:r>
              <a:rPr lang="fr-FR" altLang="fr-FR" sz="2000" i="1" dirty="0">
                <a:latin typeface="Calibri" panose="020F0502020204030204" pitchFamily="34" charset="0"/>
              </a:rPr>
              <a:t>t+1</a:t>
            </a:r>
            <a:r>
              <a:rPr lang="fr-FR" altLang="fr-FR" sz="2000" dirty="0">
                <a:latin typeface="Calibri" panose="020F0502020204030204" pitchFamily="34" charset="0"/>
              </a:rPr>
              <a:t>  pour l’a séquence observations </a:t>
            </a:r>
            <a:r>
              <a:rPr lang="fr-FR" altLang="fr-FR" sz="2000" i="1" dirty="0">
                <a:latin typeface="Calibri" panose="020F0502020204030204" pitchFamily="34" charset="0"/>
              </a:rPr>
              <a:t>O</a:t>
            </a:r>
            <a:r>
              <a:rPr lang="fr-FR" altLang="fr-FR" sz="2000" i="1" baseline="30000" dirty="0">
                <a:latin typeface="Calibri" panose="020F0502020204030204" pitchFamily="34" charset="0"/>
              </a:rPr>
              <a:t>k</a:t>
            </a:r>
            <a:r>
              <a:rPr lang="fr-FR" altLang="fr-FR" sz="2000" dirty="0">
                <a:latin typeface="Calibri" panose="020F0502020204030204" pitchFamily="34" charset="0"/>
              </a:rPr>
              <a:t> :</a:t>
            </a:r>
          </a:p>
        </p:txBody>
      </p:sp>
      <p:sp>
        <p:nvSpPr>
          <p:cNvPr id="65545" name="Text Box 16">
            <a:extLst>
              <a:ext uri="{FF2B5EF4-FFF2-40B4-BE49-F238E27FC236}">
                <a16:creationId xmlns:a16="http://schemas.microsoft.com/office/drawing/2014/main" id="{744E93A3-0ADB-4BE3-8748-48C425AFE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3122" y="3471863"/>
            <a:ext cx="3581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Avec la règle de Bayes: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546" name="Object 17">
                <a:extLst>
                  <a:ext uri="{FF2B5EF4-FFF2-40B4-BE49-F238E27FC236}">
                    <a16:creationId xmlns:a16="http://schemas.microsoft.com/office/drawing/2014/main" id="{9329FF95-5E6A-48CA-B0E0-F8AC4D9B43D4}"/>
                  </a:ext>
                </a:extLst>
              </p:cNvPr>
              <p:cNvSpPr txBox="1"/>
              <p:nvPr/>
            </p:nvSpPr>
            <p:spPr bwMode="auto">
              <a:xfrm>
                <a:off x="2089944" y="3941763"/>
                <a:ext cx="4421188" cy="9048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+1)</m:t>
                              </m:r>
                            </m:sub>
                          </m:s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d>
                            <m:dPr>
                              <m:begChr m:val="|"/>
                              <m:endChr m:val="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Λ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num>
                        <m:den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d>
                            <m:dPr>
                              <m:begChr m:val="|"/>
                              <m:endChr m:val="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Λ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65546" name="Object 17">
                <a:extLst>
                  <a:ext uri="{FF2B5EF4-FFF2-40B4-BE49-F238E27FC236}">
                    <a16:creationId xmlns:a16="http://schemas.microsoft.com/office/drawing/2014/main" id="{9329FF95-5E6A-48CA-B0E0-F8AC4D9B43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89944" y="3941763"/>
                <a:ext cx="4421188" cy="9048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547" name="Oval 18">
            <a:extLst>
              <a:ext uri="{FF2B5EF4-FFF2-40B4-BE49-F238E27FC236}">
                <a16:creationId xmlns:a16="http://schemas.microsoft.com/office/drawing/2014/main" id="{BCA338A0-81D3-47DB-8549-D4E090B10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0" y="4313238"/>
            <a:ext cx="533400" cy="5334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Calibri" panose="020F0502020204030204" pitchFamily="34" charset="0"/>
              </a:rPr>
              <a:t>s</a:t>
            </a:r>
            <a:r>
              <a:rPr lang="fr-FR" altLang="fr-FR" sz="2000" baseline="-25000">
                <a:latin typeface="Calibri" panose="020F0502020204030204" pitchFamily="34" charset="0"/>
              </a:rPr>
              <a:t>i</a:t>
            </a:r>
            <a:endParaRPr lang="fr-FR" altLang="fr-FR" sz="2000">
              <a:latin typeface="Calibri" panose="020F0502020204030204" pitchFamily="34" charset="0"/>
            </a:endParaRPr>
          </a:p>
        </p:txBody>
      </p:sp>
      <p:sp>
        <p:nvSpPr>
          <p:cNvPr id="65548" name="Oval 19">
            <a:extLst>
              <a:ext uri="{FF2B5EF4-FFF2-40B4-BE49-F238E27FC236}">
                <a16:creationId xmlns:a16="http://schemas.microsoft.com/office/drawing/2014/main" id="{BA45A88D-5EE5-4D74-BAF2-CEF20D05E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5850" y="4313238"/>
            <a:ext cx="533400" cy="5334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Calibri" panose="020F0502020204030204" pitchFamily="34" charset="0"/>
              </a:rPr>
              <a:t>s</a:t>
            </a:r>
            <a:r>
              <a:rPr lang="fr-FR" altLang="fr-FR" sz="2000" baseline="-25000">
                <a:latin typeface="Calibri" panose="020F0502020204030204" pitchFamily="34" charset="0"/>
              </a:rPr>
              <a:t>j</a:t>
            </a:r>
            <a:endParaRPr lang="fr-FR" altLang="fr-FR" sz="2000">
              <a:latin typeface="Calibri" panose="020F0502020204030204" pitchFamily="34" charset="0"/>
            </a:endParaRPr>
          </a:p>
        </p:txBody>
      </p:sp>
      <p:cxnSp>
        <p:nvCxnSpPr>
          <p:cNvPr id="65549" name="AutoShape 20">
            <a:extLst>
              <a:ext uri="{FF2B5EF4-FFF2-40B4-BE49-F238E27FC236}">
                <a16:creationId xmlns:a16="http://schemas.microsoft.com/office/drawing/2014/main" id="{DF10BCE1-2CBB-4409-B5D8-C2D88ACFA44B}"/>
              </a:ext>
            </a:extLst>
          </p:cNvPr>
          <p:cNvCxnSpPr>
            <a:cxnSpLocks noChangeShapeType="1"/>
            <a:stCxn id="65547" idx="6"/>
            <a:endCxn id="65548" idx="2"/>
          </p:cNvCxnSpPr>
          <p:nvPr/>
        </p:nvCxnSpPr>
        <p:spPr bwMode="auto">
          <a:xfrm>
            <a:off x="7877175" y="4579938"/>
            <a:ext cx="8191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53" name="Text Box 21">
            <a:extLst>
              <a:ext uri="{FF2B5EF4-FFF2-40B4-BE49-F238E27FC236}">
                <a16:creationId xmlns:a16="http://schemas.microsoft.com/office/drawing/2014/main" id="{4B852298-EF7B-4E8A-ACF7-314E8305B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0050" y="4144963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i="1" dirty="0" err="1">
                <a:latin typeface="Calibri" panose="020F0502020204030204" pitchFamily="34" charset="0"/>
              </a:rPr>
              <a:t>t</a:t>
            </a:r>
            <a:r>
              <a:rPr lang="fr-FR" altLang="fr-FR" sz="2000" i="1" baseline="-25000" dirty="0" err="1">
                <a:latin typeface="Calibri" panose="020F0502020204030204" pitchFamily="34" charset="0"/>
              </a:rPr>
              <a:t>ij</a:t>
            </a:r>
            <a:endParaRPr lang="fr-FR" altLang="fr-FR" sz="2000" i="1" dirty="0">
              <a:latin typeface="Calibri" panose="020F0502020204030204" pitchFamily="34" charset="0"/>
            </a:endParaRPr>
          </a:p>
        </p:txBody>
      </p:sp>
      <p:sp>
        <p:nvSpPr>
          <p:cNvPr id="65551" name="Line 22">
            <a:extLst>
              <a:ext uri="{FF2B5EF4-FFF2-40B4-BE49-F238E27FC236}">
                <a16:creationId xmlns:a16="http://schemas.microsoft.com/office/drawing/2014/main" id="{CA38CADE-8138-44E5-BA10-AD69F6381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3250" y="4008438"/>
            <a:ext cx="457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5552" name="Line 23">
            <a:extLst>
              <a:ext uri="{FF2B5EF4-FFF2-40B4-BE49-F238E27FC236}">
                <a16:creationId xmlns:a16="http://schemas.microsoft.com/office/drawing/2014/main" id="{50AFA736-43DB-4B03-AFE9-FCC1BE61F0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0850" y="4389438"/>
            <a:ext cx="5334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5553" name="Line 24">
            <a:extLst>
              <a:ext uri="{FF2B5EF4-FFF2-40B4-BE49-F238E27FC236}">
                <a16:creationId xmlns:a16="http://schemas.microsoft.com/office/drawing/2014/main" id="{7FD46641-B602-4ED7-A36A-FECA17F730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77050" y="4694238"/>
            <a:ext cx="4572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5554" name="Line 25">
            <a:extLst>
              <a:ext uri="{FF2B5EF4-FFF2-40B4-BE49-F238E27FC236}">
                <a16:creationId xmlns:a16="http://schemas.microsoft.com/office/drawing/2014/main" id="{59FCF861-53A0-4B53-84B4-4E741270D4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25514" y="4821238"/>
            <a:ext cx="304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5555" name="Line 26">
            <a:extLst>
              <a:ext uri="{FF2B5EF4-FFF2-40B4-BE49-F238E27FC236}">
                <a16:creationId xmlns:a16="http://schemas.microsoft.com/office/drawing/2014/main" id="{1E20C935-4EDB-47E5-AF93-683B60D15A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63050" y="4008438"/>
            <a:ext cx="6096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5556" name="Line 27">
            <a:extLst>
              <a:ext uri="{FF2B5EF4-FFF2-40B4-BE49-F238E27FC236}">
                <a16:creationId xmlns:a16="http://schemas.microsoft.com/office/drawing/2014/main" id="{015F0CED-ECBD-494E-83AE-0755E23DC9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39250" y="4465638"/>
            <a:ext cx="6858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5557" name="Line 28">
            <a:extLst>
              <a:ext uri="{FF2B5EF4-FFF2-40B4-BE49-F238E27FC236}">
                <a16:creationId xmlns:a16="http://schemas.microsoft.com/office/drawing/2014/main" id="{FFB8043B-9AA5-425B-9C7A-A79BAA64536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63050" y="4770438"/>
            <a:ext cx="5334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5558" name="Line 29">
            <a:extLst>
              <a:ext uri="{FF2B5EF4-FFF2-40B4-BE49-F238E27FC236}">
                <a16:creationId xmlns:a16="http://schemas.microsoft.com/office/drawing/2014/main" id="{44EAADA5-78C6-458C-B9F6-4794AE1CC4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34450" y="4008438"/>
            <a:ext cx="0" cy="3048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44062" name="Text Box 30">
            <a:extLst>
              <a:ext uri="{FF2B5EF4-FFF2-40B4-BE49-F238E27FC236}">
                <a16:creationId xmlns:a16="http://schemas.microsoft.com/office/drawing/2014/main" id="{38387A01-6399-45B2-BD7A-021430648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9650" y="3611563"/>
            <a:ext cx="549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latin typeface="Calibri" panose="020F0502020204030204" pitchFamily="34" charset="0"/>
              </a:rPr>
              <a:t>o</a:t>
            </a:r>
            <a:r>
              <a:rPr lang="fr-FR" altLang="fr-FR" sz="2000" baseline="-25000">
                <a:latin typeface="Calibri" panose="020F0502020204030204" pitchFamily="34" charset="0"/>
              </a:rPr>
              <a:t>t+1</a:t>
            </a:r>
            <a:endParaRPr lang="fr-FR" altLang="fr-FR" sz="200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063" name="Object 31">
                <a:extLst>
                  <a:ext uri="{FF2B5EF4-FFF2-40B4-BE49-F238E27FC236}">
                    <a16:creationId xmlns:a16="http://schemas.microsoft.com/office/drawing/2014/main" id="{55A56E3F-07F9-4796-9515-5DE71EAC754E}"/>
                  </a:ext>
                </a:extLst>
              </p:cNvPr>
              <p:cNvSpPr txBox="1"/>
              <p:nvPr/>
            </p:nvSpPr>
            <p:spPr bwMode="auto">
              <a:xfrm>
                <a:off x="2251074" y="5151438"/>
                <a:ext cx="4132957" cy="827087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19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b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fr-CA"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CA"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CA"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fr-CA"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9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9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e>
                            <m:sub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d>
                            <m:dPr>
                              <m:begChr m:val="|"/>
                              <m:endChr m:val=""/>
                              <m:ctrlP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Λ</m:t>
                              </m:r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44063" name="Object 31">
                <a:extLst>
                  <a:ext uri="{FF2B5EF4-FFF2-40B4-BE49-F238E27FC236}">
                    <a16:creationId xmlns:a16="http://schemas.microsoft.com/office/drawing/2014/main" id="{55A56E3F-07F9-4796-9515-5DE71EAC75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51074" y="5151438"/>
                <a:ext cx="4132957" cy="8270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3" grpId="0" autoUpdateAnimBg="0"/>
      <p:bldP spid="44062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53F1E040-42C6-45F1-9CF8-CEEE8DFBFF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549275"/>
            <a:ext cx="9521825" cy="854075"/>
          </a:xfrm>
          <a:noFill/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Algorithme de Baum-Welch (2)</a:t>
            </a:r>
          </a:p>
        </p:txBody>
      </p:sp>
      <p:sp>
        <p:nvSpPr>
          <p:cNvPr id="67587" name="Text Box 3">
            <a:extLst>
              <a:ext uri="{FF2B5EF4-FFF2-40B4-BE49-F238E27FC236}">
                <a16:creationId xmlns:a16="http://schemas.microsoft.com/office/drawing/2014/main" id="{0C933326-1C5D-4CB5-9C79-36B2D5FEA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2127905"/>
            <a:ext cx="8497887" cy="4603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anose="02020603050405020304" pitchFamily="18" charset="0"/>
              </a:rPr>
              <a:t>Conséquences  pour une séquence d’observations donnée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588" name="Object 4">
                <a:extLst>
                  <a:ext uri="{FF2B5EF4-FFF2-40B4-BE49-F238E27FC236}">
                    <a16:creationId xmlns:a16="http://schemas.microsoft.com/office/drawing/2014/main" id="{5DB7EA76-D020-467F-9D76-42DA4F540A85}"/>
                  </a:ext>
                </a:extLst>
              </p:cNvPr>
              <p:cNvSpPr txBox="1"/>
              <p:nvPr/>
            </p:nvSpPr>
            <p:spPr bwMode="auto">
              <a:xfrm>
                <a:off x="2059757" y="2692400"/>
                <a:ext cx="2164035" cy="85407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fr-CA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CA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ctrlP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fr-CA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b>
                              <m:r>
                                <a:rPr lang="fr-CA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r-CA" sz="1400" dirty="0"/>
              </a:p>
            </p:txBody>
          </p:sp>
        </mc:Choice>
        <mc:Fallback xmlns="">
          <p:sp>
            <p:nvSpPr>
              <p:cNvPr id="67588" name="Object 4">
                <a:extLst>
                  <a:ext uri="{FF2B5EF4-FFF2-40B4-BE49-F238E27FC236}">
                    <a16:creationId xmlns:a16="http://schemas.microsoft.com/office/drawing/2014/main" id="{5DB7EA76-D020-467F-9D76-42DA4F540A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9757" y="2692400"/>
                <a:ext cx="2164035" cy="8540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589" name="Text Box 5">
            <a:extLst>
              <a:ext uri="{FF2B5EF4-FFF2-40B4-BE49-F238E27FC236}">
                <a16:creationId xmlns:a16="http://schemas.microsoft.com/office/drawing/2014/main" id="{72F09FF7-5317-48BB-895B-06624705B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313" y="2852738"/>
            <a:ext cx="689218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80975" indent="-180975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:  Probabilité dans </a:t>
            </a:r>
            <a:r>
              <a:rPr lang="fr-FR" altLang="fr-FR" sz="2000" dirty="0">
                <a:latin typeface="Calibri" panose="020F0502020204030204" pitchFamily="34" charset="0"/>
                <a:sym typeface="Symbol" panose="05050102010706020507" pitchFamily="18" charset="2"/>
              </a:rPr>
              <a:t> de </a:t>
            </a:r>
            <a:r>
              <a:rPr lang="fr-FR" altLang="fr-FR" sz="2000" dirty="0">
                <a:latin typeface="Calibri" panose="020F0502020204030204" pitchFamily="34" charset="0"/>
              </a:rPr>
              <a:t>se retrouver dans l’état </a:t>
            </a:r>
            <a:r>
              <a:rPr lang="fr-FR" altLang="fr-FR" sz="2000" i="1" dirty="0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>
                <a:latin typeface="Calibri" panose="020F0502020204030204" pitchFamily="34" charset="0"/>
              </a:rPr>
              <a:t>i </a:t>
            </a:r>
            <a:r>
              <a:rPr lang="fr-FR" altLang="fr-FR" sz="2000" dirty="0">
                <a:latin typeface="Calibri" panose="020F0502020204030204" pitchFamily="34" charset="0"/>
              </a:rPr>
              <a:t>à l’instant </a:t>
            </a:r>
            <a:r>
              <a:rPr lang="fr-FR" altLang="fr-FR" sz="2000" i="1" dirty="0">
                <a:latin typeface="Calibri" panose="020F0502020204030204" pitchFamily="34" charset="0"/>
              </a:rPr>
              <a:t>t</a:t>
            </a:r>
            <a:r>
              <a:rPr lang="fr-FR" altLang="fr-FR" sz="2000" dirty="0">
                <a:latin typeface="Calibri" panose="020F0502020204030204" pitchFamily="34" charset="0"/>
              </a:rPr>
              <a:t> </a:t>
            </a:r>
            <a:endParaRPr lang="fr-FR" altLang="fr-FR" sz="2000" i="1" baseline="-25000" dirty="0"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fr-FR" altLang="fr-FR" sz="2000" i="1" baseline="-25000" dirty="0"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:  Espérance du nombre de transitions par </a:t>
            </a:r>
            <a:r>
              <a:rPr lang="fr-FR" altLang="fr-FR" sz="2000" i="1" dirty="0" err="1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 err="1">
                <a:latin typeface="Calibri" panose="020F0502020204030204" pitchFamily="34" charset="0"/>
              </a:rPr>
              <a:t>j</a:t>
            </a:r>
            <a:r>
              <a:rPr lang="fr-FR" altLang="fr-FR" sz="2000" baseline="-25000" dirty="0">
                <a:latin typeface="Calibri" panose="020F0502020204030204" pitchFamily="34" charset="0"/>
              </a:rPr>
              <a:t> </a:t>
            </a:r>
            <a:r>
              <a:rPr lang="fr-FR" altLang="fr-FR" sz="2000" dirty="0">
                <a:latin typeface="Calibri" panose="020F0502020204030204" pitchFamily="34" charset="0"/>
              </a:rPr>
              <a:t>à l’instant </a:t>
            </a:r>
            <a:r>
              <a:rPr lang="fr-FR" altLang="fr-FR" sz="2000" i="1" dirty="0">
                <a:latin typeface="Calibri" panose="020F0502020204030204" pitchFamily="34" charset="0"/>
              </a:rPr>
              <a:t>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FR" altLang="fr-FR" sz="2000" dirty="0"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dirty="0">
                <a:latin typeface="Calibri" panose="020F0502020204030204" pitchFamily="34" charset="0"/>
              </a:rPr>
              <a:t>:  Espérance du nombre total de passages par </a:t>
            </a:r>
            <a:r>
              <a:rPr lang="fr-FR" altLang="fr-FR" sz="2000" i="1" dirty="0">
                <a:latin typeface="Calibri" panose="020F0502020204030204" pitchFamily="34" charset="0"/>
              </a:rPr>
              <a:t>s</a:t>
            </a:r>
            <a:r>
              <a:rPr lang="fr-FR" altLang="fr-FR" sz="2000" i="1" baseline="-25000" dirty="0">
                <a:latin typeface="Calibri" panose="020F0502020204030204" pitchFamily="34" charset="0"/>
              </a:rPr>
              <a:t>i</a:t>
            </a:r>
            <a:endParaRPr lang="fr-FR" altLang="fr-FR" sz="20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590" name="Object 6">
                <a:extLst>
                  <a:ext uri="{FF2B5EF4-FFF2-40B4-BE49-F238E27FC236}">
                    <a16:creationId xmlns:a16="http://schemas.microsoft.com/office/drawing/2014/main" id="{CE30CE59-7A4E-4B15-9D6A-2F5068757D74}"/>
                  </a:ext>
                </a:extLst>
              </p:cNvPr>
              <p:cNvSpPr txBox="1"/>
              <p:nvPr/>
            </p:nvSpPr>
            <p:spPr bwMode="auto">
              <a:xfrm>
                <a:off x="2724346" y="4221163"/>
                <a:ext cx="1283422" cy="7921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b>
                            <m:sSubPr>
                              <m:ctrlPr>
                                <a:rPr lang="fr-CA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fr-CA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r-CA" sz="1400" dirty="0"/>
              </a:p>
            </p:txBody>
          </p:sp>
        </mc:Choice>
        <mc:Fallback xmlns="">
          <p:sp>
            <p:nvSpPr>
              <p:cNvPr id="67590" name="Object 6">
                <a:extLst>
                  <a:ext uri="{FF2B5EF4-FFF2-40B4-BE49-F238E27FC236}">
                    <a16:creationId xmlns:a16="http://schemas.microsoft.com/office/drawing/2014/main" id="{CE30CE59-7A4E-4B15-9D6A-2F5068757D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24346" y="4221163"/>
                <a:ext cx="1283422" cy="7921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591" name="Text Box 8">
            <a:extLst>
              <a:ext uri="{FF2B5EF4-FFF2-40B4-BE49-F238E27FC236}">
                <a16:creationId xmlns:a16="http://schemas.microsoft.com/office/drawing/2014/main" id="{E579D81E-EA67-4314-9256-5616360BC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5516563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Calibri" panose="020F0502020204030204" pitchFamily="34" charset="0"/>
              </a:rPr>
              <a:t>=&gt; on aboutit à des estimateurs simples ...</a:t>
            </a:r>
          </a:p>
        </p:txBody>
      </p:sp>
      <p:sp>
        <p:nvSpPr>
          <p:cNvPr id="67592" name="Line 9">
            <a:extLst>
              <a:ext uri="{FF2B5EF4-FFF2-40B4-BE49-F238E27FC236}">
                <a16:creationId xmlns:a16="http://schemas.microsoft.com/office/drawing/2014/main" id="{2AECBED9-D4EB-4787-914F-3CD5FCC66F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0238" y="5229225"/>
            <a:ext cx="3124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593" name="Object 10">
                <a:extLst>
                  <a:ext uri="{FF2B5EF4-FFF2-40B4-BE49-F238E27FC236}">
                    <a16:creationId xmlns:a16="http://schemas.microsoft.com/office/drawing/2014/main" id="{737C4543-7606-428D-BD94-EB567F1515F0}"/>
                  </a:ext>
                </a:extLst>
              </p:cNvPr>
              <p:cNvSpPr txBox="1"/>
              <p:nvPr/>
            </p:nvSpPr>
            <p:spPr bwMode="auto">
              <a:xfrm>
                <a:off x="2724346" y="3428999"/>
                <a:ext cx="1355529" cy="7921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b>
                            <m:sSubPr>
                              <m:ctrlP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b>
                              <m:r>
                                <a:rPr lang="fr-CA"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fr-CA"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67593" name="Object 10">
                <a:extLst>
                  <a:ext uri="{FF2B5EF4-FFF2-40B4-BE49-F238E27FC236}">
                    <a16:creationId xmlns:a16="http://schemas.microsoft.com/office/drawing/2014/main" id="{737C4543-7606-428D-BD94-EB567F1515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24346" y="3428999"/>
                <a:ext cx="1355529" cy="7921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730F3500-322E-4761-B48E-4AF78A1161B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04813"/>
            <a:ext cx="9450387" cy="623887"/>
          </a:xfrm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Algorithme de Baum-Welch (3)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635" name="Object 4">
                <a:extLst>
                  <a:ext uri="{FF2B5EF4-FFF2-40B4-BE49-F238E27FC236}">
                    <a16:creationId xmlns:a16="http://schemas.microsoft.com/office/drawing/2014/main" id="{7F5CCDB4-0A07-4BA9-9BC2-2FBD9797E6BC}"/>
                  </a:ext>
                </a:extLst>
              </p:cNvPr>
              <p:cNvSpPr txBox="1"/>
              <p:nvPr/>
            </p:nvSpPr>
            <p:spPr bwMode="auto">
              <a:xfrm>
                <a:off x="2050330" y="1698390"/>
                <a:ext cx="2677245" cy="865423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CA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acc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𝜉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fr-CA" dirty="0"/>
              </a:p>
            </p:txBody>
          </p:sp>
        </mc:Choice>
        <mc:Fallback xmlns="">
          <p:sp>
            <p:nvSpPr>
              <p:cNvPr id="69635" name="Object 4">
                <a:extLst>
                  <a:ext uri="{FF2B5EF4-FFF2-40B4-BE49-F238E27FC236}">
                    <a16:creationId xmlns:a16="http://schemas.microsoft.com/office/drawing/2014/main" id="{7F5CCDB4-0A07-4BA9-9BC2-2FBD9797E6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0330" y="1698390"/>
                <a:ext cx="2677245" cy="8654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636" name="Object 5">
                <a:extLst>
                  <a:ext uri="{FF2B5EF4-FFF2-40B4-BE49-F238E27FC236}">
                    <a16:creationId xmlns:a16="http://schemas.microsoft.com/office/drawing/2014/main" id="{E93FE399-4F46-4F98-9B2E-91FD2B59BA9D}"/>
                  </a:ext>
                </a:extLst>
              </p:cNvPr>
              <p:cNvSpPr txBox="1"/>
              <p:nvPr/>
            </p:nvSpPr>
            <p:spPr bwMode="auto">
              <a:xfrm>
                <a:off x="2082800" y="4221164"/>
                <a:ext cx="2644775" cy="865423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acc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fr-CA" sz="20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fr-CA" sz="2000" dirty="0"/>
              </a:p>
            </p:txBody>
          </p:sp>
        </mc:Choice>
        <mc:Fallback xmlns="">
          <p:sp>
            <p:nvSpPr>
              <p:cNvPr id="69636" name="Object 5">
                <a:extLst>
                  <a:ext uri="{FF2B5EF4-FFF2-40B4-BE49-F238E27FC236}">
                    <a16:creationId xmlns:a16="http://schemas.microsoft.com/office/drawing/2014/main" id="{E93FE399-4F46-4F98-9B2E-91FD2B59BA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82800" y="4221164"/>
                <a:ext cx="2644775" cy="8654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637" name="Object 6">
                <a:extLst>
                  <a:ext uri="{FF2B5EF4-FFF2-40B4-BE49-F238E27FC236}">
                    <a16:creationId xmlns:a16="http://schemas.microsoft.com/office/drawing/2014/main" id="{E2725FCB-9022-468D-8A59-4EA6F213AB8D}"/>
                  </a:ext>
                </a:extLst>
              </p:cNvPr>
              <p:cNvSpPr txBox="1"/>
              <p:nvPr/>
            </p:nvSpPr>
            <p:spPr bwMode="auto">
              <a:xfrm>
                <a:off x="5159374" y="4221164"/>
                <a:ext cx="5195970" cy="911731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>
                <a:noFill/>
              </a:ln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Σ</m:t>
                              </m:r>
                            </m:e>
                          </m:acc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)(</m:t>
                              </m:r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/>
                              </m:s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CA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  <m:sub>
                                  <m:r>
                                    <a:rPr lang="fr-CA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fr-CA" sz="2000" dirty="0"/>
              </a:p>
            </p:txBody>
          </p:sp>
        </mc:Choice>
        <mc:Fallback xmlns="">
          <p:sp>
            <p:nvSpPr>
              <p:cNvPr id="69637" name="Object 6">
                <a:extLst>
                  <a:ext uri="{FF2B5EF4-FFF2-40B4-BE49-F238E27FC236}">
                    <a16:creationId xmlns:a16="http://schemas.microsoft.com/office/drawing/2014/main" id="{E2725FCB-9022-468D-8A59-4EA6F213AB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59374" y="4221164"/>
                <a:ext cx="5195970" cy="9117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638" name="Object 7">
                <a:extLst>
                  <a:ext uri="{FF2B5EF4-FFF2-40B4-BE49-F238E27FC236}">
                    <a16:creationId xmlns:a16="http://schemas.microsoft.com/office/drawing/2014/main" id="{FAE2F4C1-B807-4F2E-93DA-9FF8010A4320}"/>
                  </a:ext>
                </a:extLst>
              </p:cNvPr>
              <p:cNvSpPr txBox="1"/>
              <p:nvPr/>
            </p:nvSpPr>
            <p:spPr bwMode="auto">
              <a:xfrm>
                <a:off x="2050330" y="3003242"/>
                <a:ext cx="2333133" cy="498816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CA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acc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fr-CA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fr-CA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CA" sz="1600" dirty="0"/>
              </a:p>
            </p:txBody>
          </p:sp>
        </mc:Choice>
        <mc:Fallback xmlns="">
          <p:sp>
            <p:nvSpPr>
              <p:cNvPr id="69638" name="Object 7">
                <a:extLst>
                  <a:ext uri="{FF2B5EF4-FFF2-40B4-BE49-F238E27FC236}">
                    <a16:creationId xmlns:a16="http://schemas.microsoft.com/office/drawing/2014/main" id="{FAE2F4C1-B807-4F2E-93DA-9FF8010A43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0330" y="3003242"/>
                <a:ext cx="2333133" cy="498816"/>
              </a:xfrm>
              <a:prstGeom prst="rect">
                <a:avLst/>
              </a:prstGeom>
              <a:blipFill>
                <a:blip r:embed="rId6"/>
                <a:stretch>
                  <a:fillRect t="-493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9639" name="Object 8">
            <a:extLst>
              <a:ext uri="{FF2B5EF4-FFF2-40B4-BE49-F238E27FC236}">
                <a16:creationId xmlns:a16="http://schemas.microsoft.com/office/drawing/2014/main" id="{50183AAD-84C3-42B7-B874-5288341DB8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9300" y="1773238"/>
          <a:ext cx="53594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98800" imgH="457200" progId="Equation.3">
                  <p:embed/>
                </p:oleObj>
              </mc:Choice>
              <mc:Fallback>
                <p:oleObj name="Equation" r:id="rId7" imgW="3098800" imgH="457200" progId="Equation.3">
                  <p:embed/>
                  <p:pic>
                    <p:nvPicPr>
                      <p:cNvPr id="69639" name="Object 8">
                        <a:extLst>
                          <a:ext uri="{FF2B5EF4-FFF2-40B4-BE49-F238E27FC236}">
                            <a16:creationId xmlns:a16="http://schemas.microsoft.com/office/drawing/2014/main" id="{50183AAD-84C3-42B7-B874-5288341DB8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1773238"/>
                        <a:ext cx="53594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0" name="Text Box 9">
            <a:extLst>
              <a:ext uri="{FF2B5EF4-FFF2-40B4-BE49-F238E27FC236}">
                <a16:creationId xmlns:a16="http://schemas.microsoft.com/office/drawing/2014/main" id="{58AE23F7-4A7A-431F-9377-5CC2CD234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175" y="6237288"/>
            <a:ext cx="5418138" cy="415925"/>
          </a:xfrm>
          <a:prstGeom prst="rect">
            <a:avLst/>
          </a:prstGeom>
          <a:noFill/>
          <a:ln w="190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>
                <a:latin typeface="Calibri" panose="020F0502020204030204" pitchFamily="34" charset="0"/>
              </a:rPr>
              <a:t>Formules à étendre pour T séquences !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4A51ADF5-1778-4027-BB5B-4BCBDFCFF4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04813"/>
            <a:ext cx="9450387" cy="7683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Algorithme de Baum-Welch (fin)</a:t>
            </a:r>
          </a:p>
        </p:txBody>
      </p:sp>
      <p:sp>
        <p:nvSpPr>
          <p:cNvPr id="71683" name="Text Box 3">
            <a:extLst>
              <a:ext uri="{FF2B5EF4-FFF2-40B4-BE49-F238E27FC236}">
                <a16:creationId xmlns:a16="http://schemas.microsoft.com/office/drawing/2014/main" id="{2D98B7DA-5229-4CCC-8748-9AE76BCA6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1341438"/>
            <a:ext cx="9290050" cy="3724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68288" indent="-2682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0238" indent="-173038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85838" indent="-1651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SzTx/>
              <a:buFontTx/>
              <a:buChar char="·"/>
            </a:pPr>
            <a:r>
              <a:rPr lang="fr-FR" altLang="fr-FR" sz="2000">
                <a:latin typeface="Calibri" panose="020F0502020204030204" pitchFamily="34" charset="0"/>
              </a:rPr>
              <a:t>Choix du paramétrage initial du HMM</a:t>
            </a:r>
          </a:p>
          <a:p>
            <a:pPr>
              <a:buClrTx/>
              <a:buSzTx/>
              <a:buFontTx/>
              <a:buChar char="·"/>
            </a:pPr>
            <a:r>
              <a:rPr lang="fr-FR" altLang="fr-FR" sz="2000">
                <a:latin typeface="Calibri" panose="020F0502020204030204" pitchFamily="34" charset="0"/>
              </a:rPr>
              <a:t>Répéter</a:t>
            </a:r>
          </a:p>
          <a:p>
            <a:pPr lvl="1">
              <a:buClrTx/>
              <a:buSzTx/>
              <a:buFontTx/>
              <a:buChar char="·"/>
            </a:pPr>
            <a:r>
              <a:rPr lang="fr-FR" altLang="fr-FR" sz="2000">
                <a:latin typeface="Calibri" panose="020F0502020204030204" pitchFamily="34" charset="0"/>
              </a:rPr>
              <a:t>Pour chaque séquence O</a:t>
            </a:r>
            <a:r>
              <a:rPr lang="fr-FR" altLang="fr-FR" sz="2000" baseline="30000">
                <a:latin typeface="Calibri" panose="020F0502020204030204" pitchFamily="34" charset="0"/>
              </a:rPr>
              <a:t>i</a:t>
            </a:r>
          </a:p>
          <a:p>
            <a:pPr lvl="2">
              <a:buClrTx/>
              <a:buSzTx/>
              <a:buFontTx/>
              <a:buChar char="·"/>
            </a:pPr>
            <a:r>
              <a:rPr lang="fr-FR" altLang="fr-FR" sz="2000">
                <a:latin typeface="Calibri" panose="020F0502020204030204" pitchFamily="34" charset="0"/>
              </a:rPr>
              <a:t>Calculer           avec l ’algorithme forward</a:t>
            </a:r>
          </a:p>
          <a:p>
            <a:pPr lvl="2">
              <a:buClrTx/>
              <a:buSzTx/>
              <a:buFontTx/>
              <a:buChar char="·"/>
            </a:pPr>
            <a:r>
              <a:rPr lang="fr-FR" altLang="fr-FR" sz="2000">
                <a:latin typeface="Calibri" panose="020F0502020204030204" pitchFamily="34" charset="0"/>
              </a:rPr>
              <a:t>Calculer             avec l ’algorithme backward</a:t>
            </a:r>
          </a:p>
          <a:p>
            <a:pPr lvl="2">
              <a:buClrTx/>
              <a:buSzTx/>
              <a:buFontTx/>
              <a:buChar char="·"/>
            </a:pPr>
            <a:r>
              <a:rPr lang="fr-FR" altLang="fr-FR" sz="2000">
                <a:latin typeface="Calibri" panose="020F0502020204030204" pitchFamily="34" charset="0"/>
              </a:rPr>
              <a:t>Calculer             </a:t>
            </a:r>
          </a:p>
          <a:p>
            <a:pPr lvl="2">
              <a:buClrTx/>
              <a:buSzTx/>
              <a:buFontTx/>
              <a:buChar char="·"/>
            </a:pPr>
            <a:r>
              <a:rPr lang="fr-FR" altLang="fr-FR" sz="2000">
                <a:latin typeface="Calibri" panose="020F0502020204030204" pitchFamily="34" charset="0"/>
              </a:rPr>
              <a:t>Calculer             </a:t>
            </a:r>
          </a:p>
          <a:p>
            <a:pPr lvl="1">
              <a:buClrTx/>
              <a:buSzTx/>
              <a:buFontTx/>
              <a:buChar char="·"/>
            </a:pPr>
            <a:r>
              <a:rPr lang="fr-FR" altLang="fr-FR" sz="2000">
                <a:latin typeface="Calibri" panose="020F0502020204030204" pitchFamily="34" charset="0"/>
              </a:rPr>
              <a:t>Fin pour</a:t>
            </a:r>
          </a:p>
          <a:p>
            <a:pPr lvl="1">
              <a:buClrTx/>
              <a:buSzTx/>
              <a:buFontTx/>
              <a:buChar char="·"/>
            </a:pPr>
            <a:r>
              <a:rPr lang="fr-FR" altLang="fr-FR" sz="2000">
                <a:latin typeface="Calibri" panose="020F0502020204030204" pitchFamily="34" charset="0"/>
              </a:rPr>
              <a:t>Ré estimer les paramètres du HMM avec les formules précédentes</a:t>
            </a:r>
          </a:p>
          <a:p>
            <a:pPr>
              <a:buClrTx/>
              <a:buSzTx/>
              <a:buFontTx/>
              <a:buChar char="·"/>
            </a:pPr>
            <a:r>
              <a:rPr lang="fr-FR" altLang="fr-FR" sz="2000">
                <a:latin typeface="Calibri" panose="020F0502020204030204" pitchFamily="34" charset="0"/>
              </a:rPr>
              <a:t>Jusqu ’à stabilité des paramètres;</a:t>
            </a:r>
          </a:p>
        </p:txBody>
      </p:sp>
      <p:graphicFrame>
        <p:nvGraphicFramePr>
          <p:cNvPr id="71684" name="Object 4">
            <a:extLst>
              <a:ext uri="{FF2B5EF4-FFF2-40B4-BE49-F238E27FC236}">
                <a16:creationId xmlns:a16="http://schemas.microsoft.com/office/drawing/2014/main" id="{D59BAB65-5B2A-41FD-8A19-0FF5379CCF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3538" y="2419350"/>
          <a:ext cx="5794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3" imgW="380835" imgH="241195" progId="Equation.3">
                  <p:embed/>
                </p:oleObj>
              </mc:Choice>
              <mc:Fallback>
                <p:oleObj name="Équation" r:id="rId3" imgW="380835" imgH="241195" progId="Equation.3">
                  <p:embed/>
                  <p:pic>
                    <p:nvPicPr>
                      <p:cNvPr id="71684" name="Object 4">
                        <a:extLst>
                          <a:ext uri="{FF2B5EF4-FFF2-40B4-BE49-F238E27FC236}">
                            <a16:creationId xmlns:a16="http://schemas.microsoft.com/office/drawing/2014/main" id="{D59BAB65-5B2A-41FD-8A19-0FF5379CCF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2419350"/>
                        <a:ext cx="57943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5" name="Object 5">
            <a:extLst>
              <a:ext uri="{FF2B5EF4-FFF2-40B4-BE49-F238E27FC236}">
                <a16:creationId xmlns:a16="http://schemas.microsoft.com/office/drawing/2014/main" id="{FF8693A5-3983-49E5-AD93-1FE68589E6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6713" y="2779713"/>
          <a:ext cx="5937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5" imgW="393529" imgH="241195" progId="Equation.3">
                  <p:embed/>
                </p:oleObj>
              </mc:Choice>
              <mc:Fallback>
                <p:oleObj name="Équation" r:id="rId5" imgW="393529" imgH="241195" progId="Equation.3">
                  <p:embed/>
                  <p:pic>
                    <p:nvPicPr>
                      <p:cNvPr id="71685" name="Object 5">
                        <a:extLst>
                          <a:ext uri="{FF2B5EF4-FFF2-40B4-BE49-F238E27FC236}">
                            <a16:creationId xmlns:a16="http://schemas.microsoft.com/office/drawing/2014/main" id="{FF8693A5-3983-49E5-AD93-1FE68589E6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2779713"/>
                        <a:ext cx="5937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6" name="Object 6">
            <a:extLst>
              <a:ext uri="{FF2B5EF4-FFF2-40B4-BE49-F238E27FC236}">
                <a16:creationId xmlns:a16="http://schemas.microsoft.com/office/drawing/2014/main" id="{C2A9B5FB-37EC-4BA9-B2F1-DCED8D0264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2588" y="3163888"/>
          <a:ext cx="55721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7" imgW="368300" imgH="241300" progId="Equation.3">
                  <p:embed/>
                </p:oleObj>
              </mc:Choice>
              <mc:Fallback>
                <p:oleObj name="Équation" r:id="rId7" imgW="368300" imgH="241300" progId="Equation.3">
                  <p:embed/>
                  <p:pic>
                    <p:nvPicPr>
                      <p:cNvPr id="71686" name="Object 6">
                        <a:extLst>
                          <a:ext uri="{FF2B5EF4-FFF2-40B4-BE49-F238E27FC236}">
                            <a16:creationId xmlns:a16="http://schemas.microsoft.com/office/drawing/2014/main" id="{C2A9B5FB-37EC-4BA9-B2F1-DCED8D0264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8" y="3163888"/>
                        <a:ext cx="557212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7" name="Object 7">
            <a:extLst>
              <a:ext uri="{FF2B5EF4-FFF2-40B4-BE49-F238E27FC236}">
                <a16:creationId xmlns:a16="http://schemas.microsoft.com/office/drawing/2014/main" id="{92BCBCFF-BBCA-4457-827E-EFB4C184A6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7350" y="3500438"/>
          <a:ext cx="5572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9" imgW="368300" imgH="241300" progId="Equation.3">
                  <p:embed/>
                </p:oleObj>
              </mc:Choice>
              <mc:Fallback>
                <p:oleObj name="Équation" r:id="rId9" imgW="368300" imgH="241300" progId="Equation.3">
                  <p:embed/>
                  <p:pic>
                    <p:nvPicPr>
                      <p:cNvPr id="71687" name="Object 7">
                        <a:extLst>
                          <a:ext uri="{FF2B5EF4-FFF2-40B4-BE49-F238E27FC236}">
                            <a16:creationId xmlns:a16="http://schemas.microsoft.com/office/drawing/2014/main" id="{92BCBCFF-BBCA-4457-827E-EFB4C184A6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3500438"/>
                        <a:ext cx="55721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>
                                <a:alpha val="50195"/>
                              </a:scheme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2" name="Text Box 8">
            <a:extLst>
              <a:ext uri="{FF2B5EF4-FFF2-40B4-BE49-F238E27FC236}">
                <a16:creationId xmlns:a16="http://schemas.microsoft.com/office/drawing/2014/main" id="{FCD45F08-7FD6-46DC-B3D1-E9E64598C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5227638"/>
            <a:ext cx="7380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000" i="1">
                <a:latin typeface="Calibri" panose="020F0502020204030204" pitchFamily="34" charset="0"/>
              </a:rPr>
              <a:t>Croissance monotone de la vraisemblance =&gt; optimum local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F3E5BD19-18B5-4900-8074-D447E7626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340" y="1916832"/>
            <a:ext cx="5400675" cy="2735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60363" lvl="1" indent="-360363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Reconnaissance de formes</a:t>
            </a:r>
          </a:p>
          <a:p>
            <a:pPr marL="360363" lvl="1" indent="-360363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Reconnaissance de la parole</a:t>
            </a:r>
          </a:p>
          <a:p>
            <a:pPr marL="360363" lvl="1" indent="-360363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Traitement de la langue naturelle</a:t>
            </a:r>
          </a:p>
          <a:p>
            <a:pPr marL="360363" lvl="1" indent="-360363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Commande automatique</a:t>
            </a:r>
          </a:p>
          <a:p>
            <a:pPr marL="360363" lvl="1" indent="-360363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Traitement du signal	</a:t>
            </a:r>
          </a:p>
          <a:p>
            <a:pPr marL="360363" lvl="1" indent="-360363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Analyse des séquences biologiques	</a:t>
            </a:r>
          </a:p>
          <a:p>
            <a:pPr lvl="1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endParaRPr lang="fr-CA" altLang="fr-FR" sz="2400" dirty="0">
              <a:latin typeface="Calibri" panose="020F0502020204030204" pitchFamily="34" charset="0"/>
            </a:endParaRPr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E44B5269-5C03-4C6E-B1D2-3A03840F03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340" y="464558"/>
            <a:ext cx="10599737" cy="791940"/>
          </a:xfrm>
        </p:spPr>
        <p:txBody>
          <a:bodyPr/>
          <a:lstStyle/>
          <a:p>
            <a:pPr eaLnBrk="1" hangingPunct="1"/>
            <a:r>
              <a:rPr lang="fr-CA" altLang="fr-FR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Domaines d’existence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125D2F46-BCC9-4B82-ABB1-ACE294043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040" y="1916832"/>
            <a:ext cx="3816350" cy="2735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Économie</a:t>
            </a:r>
          </a:p>
          <a:p>
            <a:pPr lvl="1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Analyse géopolitique</a:t>
            </a:r>
          </a:p>
          <a:p>
            <a:pPr lvl="1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Robotique</a:t>
            </a:r>
          </a:p>
          <a:p>
            <a:pPr lvl="1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Diagnostic</a:t>
            </a:r>
          </a:p>
          <a:p>
            <a:pPr lvl="1" eaLnBrk="1" hangingPunct="1">
              <a:spcBef>
                <a:spcPct val="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Etc</a:t>
            </a:r>
            <a:r>
              <a:rPr lang="fr-CA" altLang="fr-FR" sz="24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204666-A8B3-45B7-A81A-1E175B6C9593}"/>
              </a:ext>
            </a:extLst>
          </p:cNvPr>
          <p:cNvSpPr txBox="1"/>
          <p:nvPr/>
        </p:nvSpPr>
        <p:spPr>
          <a:xfrm>
            <a:off x="1415480" y="5300662"/>
            <a:ext cx="92170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folHlink"/>
              </a:buClr>
              <a:buSzTx/>
              <a:buFont typeface="Wingdings" panose="05000000000000000000" pitchFamily="2" charset="2"/>
              <a:buNone/>
            </a:pPr>
            <a:r>
              <a:rPr lang="fr-CA" altLang="fr-FR" sz="2400" i="1" dirty="0">
                <a:latin typeface="Segoe UI" panose="020B0502040204020203" pitchFamily="34" charset="0"/>
                <a:cs typeface="Segoe UI" panose="020B0502040204020203" pitchFamily="34" charset="0"/>
              </a:rPr>
              <a:t>Parmi les méthodes statistiques les plus efficaces en dehors des réseaux de neurones et des </a:t>
            </a:r>
            <a:r>
              <a:rPr lang="fr-CA" altLang="fr-FR" sz="2400" i="1" dirty="0" err="1">
                <a:latin typeface="Segoe UI" panose="020B0502040204020203" pitchFamily="34" charset="0"/>
                <a:cs typeface="Segoe UI" panose="020B0502040204020203" pitchFamily="34" charset="0"/>
              </a:rPr>
              <a:t>SVMs</a:t>
            </a:r>
            <a:r>
              <a:rPr lang="fr-CA" altLang="fr-FR" sz="2400" i="1" dirty="0">
                <a:latin typeface="Segoe UI" panose="020B0502040204020203" pitchFamily="34" charset="0"/>
                <a:cs typeface="Segoe UI" panose="020B0502040204020203" pitchFamily="34" charset="0"/>
              </a:rPr>
              <a:t> 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19A63C5-F564-40B9-A84D-27CB4A7DCEE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3432" y="402784"/>
            <a:ext cx="9450387" cy="839788"/>
          </a:xfrm>
        </p:spPr>
        <p:txBody>
          <a:bodyPr/>
          <a:lstStyle/>
          <a:p>
            <a:pPr eaLnBrk="1" hangingPunct="1"/>
            <a:r>
              <a:rPr lang="fr-FR" altLang="fr-FR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Composantes d’un MMC (« HMM »)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579" name="Text Box 3">
                <a:extLst>
                  <a:ext uri="{FF2B5EF4-FFF2-40B4-BE49-F238E27FC236}">
                    <a16:creationId xmlns:a16="http://schemas.microsoft.com/office/drawing/2014/main" id="{BAA0F912-ED2F-474F-876C-2F815C8046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442" y="1445539"/>
                <a:ext cx="9175073" cy="34328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273050" indent="-2730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623888" indent="-1714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457200" indent="-457200">
                  <a:spcBef>
                    <a:spcPts val="600"/>
                  </a:spcBef>
                  <a:buClr>
                    <a:schemeClr val="folHlink"/>
                  </a:buClr>
                  <a:buFont typeface="+mj-lt"/>
                  <a:buAutoNum type="arabicPeriod"/>
                  <a:defRPr/>
                </a:pP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  <a:sym typeface="Symbol" panose="05050102010706020507" pitchFamily="18" charset="2"/>
                  </a:rPr>
                  <a:t>Modèle des états cachés et des transitions entre états</a:t>
                </a:r>
                <a:endParaRPr lang="fr-FR" altLang="fr-FR" sz="2400" dirty="0">
                  <a:latin typeface="Calibri" panose="020F050202020403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  <a:p>
                <a:pPr marL="887413" lvl="1" indent="-342900">
                  <a:spcBef>
                    <a:spcPts val="600"/>
                  </a:spcBef>
                  <a:buClr>
                    <a:schemeClr val="accent2">
                      <a:lumMod val="75000"/>
                    </a:schemeClr>
                  </a:buClr>
                  <a:buSzPct val="70000"/>
                  <a:buFont typeface="Arial" panose="020B0604020202020204" pitchFamily="34" charset="0"/>
                  <a:buChar char="•"/>
                  <a:defRPr/>
                </a:pPr>
                <a:r>
                  <a:rPr lang="fr-FR" altLang="fr-FR" sz="2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Alphabet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fr-FR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</m:ctrlPr>
                      </m:naryPr>
                      <m:sub/>
                      <m:sup/>
                      <m:e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=</m:t>
                        </m:r>
                        <m:sSub>
                          <m:sSubPr>
                            <m:ctrlP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r-FR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altLang="fr-FR" sz="2000" i="1">
                                        <a:latin typeface="Cambria Math" panose="02040503050406030204" pitchFamily="18" charset="0"/>
                                        <a:ea typeface="Arial Unicode MS" panose="020B0604020202020204" pitchFamily="34" charset="-128"/>
                                        <a:cs typeface="Arial Unicode MS" panose="020B0604020202020204" pitchFamily="34" charset="-128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CA" altLang="fr-FR" sz="2000" i="1">
                                        <a:latin typeface="Cambria Math" panose="02040503050406030204" pitchFamily="18" charset="0"/>
                                        <a:ea typeface="Arial Unicode MS" panose="020B0604020202020204" pitchFamily="34" charset="-128"/>
                                        <a:cs typeface="Arial Unicode MS" panose="020B0604020202020204" pitchFamily="34" charset="-128"/>
                                        <a:sym typeface="Symbol" panose="05050102010706020507" pitchFamily="18" charset="2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fr-CA" altLang="fr-FR" sz="2000" i="1">
                                        <a:latin typeface="Cambria Math" panose="02040503050406030204" pitchFamily="18" charset="0"/>
                                        <a:ea typeface="Arial Unicode MS" panose="020B0604020202020204" pitchFamily="34" charset="-128"/>
                                        <a:cs typeface="Arial Unicode MS" panose="020B0604020202020204" pitchFamily="34" charset="-128"/>
                                        <a:sym typeface="Symbol" panose="05050102010706020507" pitchFamily="18" charset="2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  <m:sub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𝑖</m:t>
                            </m:r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=1..</m:t>
                            </m:r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𝑚</m:t>
                            </m:r>
                          </m:sub>
                        </m:sSub>
                      </m:e>
                    </m:nary>
                    <m:r>
                      <a:rPr lang="fr-CA" altLang="fr-FR" sz="2000" i="1">
                        <a:latin typeface="Cambria Math" panose="020405030504060302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lang="fr-FR" altLang="fr-FR" sz="2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des états cachés</a:t>
                </a:r>
              </a:p>
              <a:p>
                <a:pPr marL="887413" lvl="1" indent="-342900">
                  <a:spcBef>
                    <a:spcPts val="600"/>
                  </a:spcBef>
                  <a:buClr>
                    <a:schemeClr val="accent2">
                      <a:lumMod val="75000"/>
                    </a:schemeClr>
                  </a:buClr>
                  <a:buSzPct val="70000"/>
                  <a:buFont typeface="Arial" panose="020B0604020202020204" pitchFamily="34" charset="0"/>
                  <a:buChar char="•"/>
                  <a:defRPr/>
                </a:pPr>
                <a:r>
                  <a:rPr lang="fr-FR" altLang="fr-FR" sz="2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Matrice de probabilités de transitions entre états : </a:t>
                </a:r>
                <a14:m>
                  <m:oMath xmlns:m="http://schemas.openxmlformats.org/officeDocument/2006/math">
                    <m:r>
                      <a:rPr lang="fr-CA" altLang="fr-FR" sz="2000" b="0" i="1" smtClean="0">
                        <a:latin typeface="Cambria Math" panose="020405030504060302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rPr>
                      <m:t>𝑇</m:t>
                    </m:r>
                    <m:r>
                      <a:rPr lang="fr-CA" altLang="fr-FR" sz="2000" b="0" i="1" smtClean="0">
                        <a:latin typeface="Cambria Math" panose="020405030504060302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rPr>
                      <m:t>=</m:t>
                    </m:r>
                    <m:sSub>
                      <m:sSubPr>
                        <m:ctrlP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</m:ctrlPr>
                      </m:sSub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b="0" i="1" smtClean="0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𝑖𝑗</m:t>
                                </m:r>
                              </m:sub>
                            </m:sSub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=</m:t>
                            </m:r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𝑃</m:t>
                            </m:r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fr-FR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fr-FR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𝑖</m:t>
                        </m:r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,</m:t>
                        </m:r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𝑗</m:t>
                        </m:r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=1..</m:t>
                        </m:r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𝑛</m:t>
                        </m:r>
                      </m:sub>
                    </m:sSub>
                  </m:oMath>
                </a14:m>
                <a:endParaRPr lang="fr-FR" altLang="fr-FR" sz="2000" dirty="0">
                  <a:latin typeface="Calibri" panose="020F050202020403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  <a:p>
                <a:pPr marL="887413" lvl="1" indent="-342900">
                  <a:spcBef>
                    <a:spcPts val="600"/>
                  </a:spcBef>
                  <a:buClr>
                    <a:schemeClr val="accent2">
                      <a:lumMod val="75000"/>
                    </a:schemeClr>
                  </a:buClr>
                  <a:buSzPct val="70000"/>
                  <a:buFont typeface="Arial" panose="020B0604020202020204" pitchFamily="34" charset="0"/>
                  <a:buChar char="•"/>
                  <a:defRPr/>
                </a:pPr>
                <a:r>
                  <a:rPr lang="fr-FR" altLang="fr-FR" sz="2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Probabilités initiales des états cachés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fr-FR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 Unicode MS" panose="020B0604020202020204" pitchFamily="34" charset="-128"/>
                        <a:sym typeface="Symbol" panose="05050102010706020507" pitchFamily="18" charset="2"/>
                      </a:rPr>
                      <m:t>Π</m:t>
                    </m:r>
                    <m:r>
                      <a:rPr lang="fr-CA" altLang="fr-FR" sz="2000" i="1">
                        <a:latin typeface="Cambria Math" panose="020405030504060302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  <a:sym typeface="Symbol" panose="05050102010706020507" pitchFamily="18" charset="2"/>
                      </a:rPr>
                      <m:t>=</m:t>
                    </m:r>
                    <m:sSub>
                      <m:sSubPr>
                        <m:ctrlP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𝜋</m:t>
                                </m:r>
                              </m:e>
                              <m:sub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=</m:t>
                            </m:r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𝑃</m:t>
                            </m:r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fr-FR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) </m:t>
                            </m:r>
                          </m:e>
                        </m:d>
                      </m:e>
                      <m:sub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𝑖</m:t>
                        </m:r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=1..</m:t>
                        </m:r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𝑚</m:t>
                        </m:r>
                      </m:sub>
                    </m:sSub>
                  </m:oMath>
                </a14:m>
                <a:endParaRPr lang="fr-FR" altLang="fr-FR" sz="2000" dirty="0">
                  <a:latin typeface="Calibri" panose="020F050202020403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  <a:p>
                <a:pPr marL="457200" indent="-457200">
                  <a:spcBef>
                    <a:spcPts val="600"/>
                  </a:spcBef>
                  <a:buClr>
                    <a:schemeClr val="folHlink"/>
                  </a:buClr>
                  <a:buFont typeface="+mj-lt"/>
                  <a:buAutoNum type="arabicPeriod"/>
                  <a:defRPr/>
                </a:pP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Modèle des symboles observables émis par les états cachés</a:t>
                </a:r>
              </a:p>
              <a:p>
                <a:pPr marL="887413" lvl="1" indent="-342900">
                  <a:spcBef>
                    <a:spcPts val="600"/>
                  </a:spcBef>
                  <a:buClr>
                    <a:schemeClr val="accent2">
                      <a:lumMod val="75000"/>
                    </a:schemeClr>
                  </a:buClr>
                  <a:buSzPct val="70000"/>
                  <a:buFont typeface="Arial" panose="020B0604020202020204" pitchFamily="34" charset="0"/>
                  <a:buChar char="•"/>
                  <a:defRPr/>
                </a:pPr>
                <a:r>
                  <a:rPr lang="fr-FR" altLang="fr-FR" sz="2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Alphabet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fr-FR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 Unicode MS" panose="020B0604020202020204" pitchFamily="34" charset="-128"/>
                        <a:sym typeface="Symbol" panose="05050102010706020507" pitchFamily="18" charset="2"/>
                      </a:rPr>
                      <m:t>Ω</m:t>
                    </m:r>
                    <m:r>
                      <a:rPr lang="fr-CA" altLang="fr-FR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 Unicode MS" panose="020B0604020202020204" pitchFamily="34" charset="-128"/>
                        <a:sym typeface="Symbol" panose="05050102010706020507" pitchFamily="18" charset="2"/>
                      </a:rPr>
                      <m:t>=</m:t>
                    </m:r>
                    <m:sSub>
                      <m:sSubPr>
                        <m:ctrlP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b="0" i="1" smtClean="0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𝑜</m:t>
                                </m:r>
                              </m:e>
                              <m:sub>
                                <m:r>
                                  <a:rPr lang="fr-CA" altLang="fr-FR" sz="2000" b="0" i="1" smtClean="0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𝑖</m:t>
                        </m:r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=1..</m:t>
                        </m:r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fr-FR" altLang="fr-FR" sz="2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des symboles émis par les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  <m:sub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altLang="fr-FR" sz="2000" baseline="-25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fr-FR" altLang="fr-FR" sz="1600" dirty="0">
                    <a:solidFill>
                      <a:schemeClr val="bg1">
                        <a:lumMod val="6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(pour un HMM discret)</a:t>
                </a:r>
                <a:endParaRPr lang="fr-FR" altLang="fr-FR" sz="2000" dirty="0">
                  <a:solidFill>
                    <a:schemeClr val="bg1">
                      <a:lumMod val="65000"/>
                    </a:schemeClr>
                  </a:solidFill>
                  <a:latin typeface="Calibri" panose="020F050202020403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  <a:p>
                <a:pPr marL="887413" lvl="1" indent="-342900">
                  <a:spcBef>
                    <a:spcPts val="600"/>
                  </a:spcBef>
                  <a:buClr>
                    <a:schemeClr val="accent2">
                      <a:lumMod val="75000"/>
                    </a:schemeClr>
                  </a:buClr>
                  <a:buSzPct val="70000"/>
                  <a:buFont typeface="Arial" panose="020B0604020202020204" pitchFamily="34" charset="0"/>
                  <a:buChar char="•"/>
                  <a:defRPr/>
                </a:pPr>
                <a:r>
                  <a:rPr lang="fr-FR" altLang="fr-FR" sz="2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Matrice de probabilités d’émission des symboles par chaque état :                </a:t>
                </a:r>
                <a14:m>
                  <m:oMath xmlns:m="http://schemas.openxmlformats.org/officeDocument/2006/math">
                    <m:r>
                      <a:rPr lang="fr-CA" altLang="fr-FR" sz="2000" b="0" i="1" smtClean="0">
                        <a:latin typeface="Cambria Math" panose="020405030504060302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rPr>
                      <m:t>𝐸</m:t>
                    </m:r>
                    <m:r>
                      <a:rPr lang="fr-CA" altLang="fr-FR" sz="2000" i="1">
                        <a:latin typeface="Cambria Math" panose="020405030504060302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rPr>
                      <m:t>=</m:t>
                    </m:r>
                    <m:sSub>
                      <m:sSubPr>
                        <m:ctrlP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</m:ctrlPr>
                      </m:sSub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b="0" i="1" smtClean="0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fr-CA" altLang="fr-FR" sz="2000" i="1" smtClean="0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altLang="fr-FR" sz="2000" i="1">
                                        <a:latin typeface="Cambria Math" panose="02040503050406030204" pitchFamily="18" charset="0"/>
                                        <a:ea typeface="Arial Unicode MS" panose="020B0604020202020204" pitchFamily="34" charset="-128"/>
                                        <a:cs typeface="Arial Unicode MS" panose="020B0604020202020204" pitchFamily="34" charset="-128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CA" altLang="fr-FR" sz="2000" b="0" i="1" smtClean="0">
                                        <a:latin typeface="Cambria Math" panose="02040503050406030204" pitchFamily="18" charset="0"/>
                                        <a:ea typeface="Arial Unicode MS" panose="020B0604020202020204" pitchFamily="34" charset="-128"/>
                                        <a:cs typeface="Arial Unicode MS" panose="020B0604020202020204" pitchFamily="34" charset="-128"/>
                                        <a:sym typeface="Symbol" panose="05050102010706020507" pitchFamily="18" charset="2"/>
                                      </a:rPr>
                                      <m:t>𝑜</m:t>
                                    </m:r>
                                  </m:e>
                                  <m:sub>
                                    <m:r>
                                      <a:rPr lang="fr-CA" altLang="fr-FR" sz="2000" b="0" i="1" smtClean="0">
                                        <a:latin typeface="Cambria Math" panose="02040503050406030204" pitchFamily="18" charset="0"/>
                                        <a:ea typeface="Arial Unicode MS" panose="020B0604020202020204" pitchFamily="34" charset="-128"/>
                                        <a:cs typeface="Arial Unicode MS" panose="020B0604020202020204" pitchFamily="34" charset="-128"/>
                                        <a:sym typeface="Symbol" panose="05050102010706020507" pitchFamily="18" charset="2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=</m:t>
                            </m:r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𝑃</m:t>
                            </m:r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fr-FR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b="0" i="1" smtClean="0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𝑜</m:t>
                                </m:r>
                              </m:e>
                              <m:sub>
                                <m:r>
                                  <a:rPr lang="fr-CA" altLang="fr-FR" sz="2000" b="0" i="1" smtClean="0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fr-CA" altLang="fr-FR" sz="2000" i="1">
                                <a:latin typeface="Cambria Math" panose="02040503050406030204" pitchFamily="18" charset="0"/>
                                <a:ea typeface="Arial Unicode MS" panose="020B0604020202020204" pitchFamily="34" charset="-128"/>
                                <a:cs typeface="Arial Unicode MS" panose="020B0604020202020204" pitchFamily="34" charset="-128"/>
                                <a:sym typeface="Symbol" panose="05050102010706020507" pitchFamily="18" charset="2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fr-FR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fr-CA" altLang="fr-FR" sz="2000" i="1">
                                    <a:latin typeface="Cambria Math" panose="02040503050406030204" pitchFamily="18" charset="0"/>
                                    <a:ea typeface="Arial Unicode MS" panose="020B0604020202020204" pitchFamily="34" charset="-128"/>
                                    <a:cs typeface="Arial Unicode MS" panose="020B0604020202020204" pitchFamily="34" charset="-128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𝑗</m:t>
                        </m:r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=1..</m:t>
                        </m:r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𝑘</m:t>
                        </m:r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,   </m:t>
                        </m:r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𝑖</m:t>
                        </m:r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=1..</m:t>
                        </m:r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𝑛</m:t>
                        </m:r>
                      </m:sub>
                    </m:sSub>
                  </m:oMath>
                </a14:m>
                <a:endParaRPr lang="fr-FR" altLang="fr-FR" sz="2000" dirty="0">
                  <a:latin typeface="Calibri" panose="020F050202020403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mc:Choice>
        <mc:Fallback xmlns="">
          <p:sp>
            <p:nvSpPr>
              <p:cNvPr id="24579" name="Text Box 3">
                <a:extLst>
                  <a:ext uri="{FF2B5EF4-FFF2-40B4-BE49-F238E27FC236}">
                    <a16:creationId xmlns:a16="http://schemas.microsoft.com/office/drawing/2014/main" id="{BAA0F912-ED2F-474F-876C-2F815C8046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56442" y="1445539"/>
                <a:ext cx="9175073" cy="3432863"/>
              </a:xfrm>
              <a:prstGeom prst="rect">
                <a:avLst/>
              </a:prstGeom>
              <a:blipFill>
                <a:blip r:embed="rId3"/>
                <a:stretch>
                  <a:fillRect l="-1063" t="-159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589" name="Text Box 45">
            <a:extLst>
              <a:ext uri="{FF2B5EF4-FFF2-40B4-BE49-F238E27FC236}">
                <a16:creationId xmlns:a16="http://schemas.microsoft.com/office/drawing/2014/main" id="{37F8EB7A-C879-4779-9EFB-D63D9F150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431" y="5069649"/>
            <a:ext cx="6251640" cy="6771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CA" altLang="fr-FR" sz="2000" i="1" dirty="0">
                <a:latin typeface="Segoe UI" panose="020B0502040204020203" pitchFamily="34" charset="0"/>
                <a:cs typeface="Segoe UI" panose="020B0502040204020203" pitchFamily="34" charset="0"/>
              </a:rPr>
              <a:t>On suppose généralement un processus stationnaire </a:t>
            </a:r>
            <a:r>
              <a:rPr lang="fr-CA" altLang="fr-FR" i="1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</a:rPr>
              <a:t>(probabilités constantes dans le temps)</a:t>
            </a:r>
            <a:endParaRPr lang="fr-CA" altLang="fr-FR" sz="1600" i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0244" name="Group 5">
            <a:extLst>
              <a:ext uri="{FF2B5EF4-FFF2-40B4-BE49-F238E27FC236}">
                <a16:creationId xmlns:a16="http://schemas.microsoft.com/office/drawing/2014/main" id="{4CF071FF-42CF-4555-B06E-966C70119C2B}"/>
              </a:ext>
            </a:extLst>
          </p:cNvPr>
          <p:cNvGrpSpPr>
            <a:grpSpLocks/>
          </p:cNvGrpSpPr>
          <p:nvPr/>
        </p:nvGrpSpPr>
        <p:grpSpPr bwMode="auto">
          <a:xfrm>
            <a:off x="8225671" y="4859630"/>
            <a:ext cx="2057400" cy="1524000"/>
            <a:chOff x="3696" y="2784"/>
            <a:chExt cx="1296" cy="960"/>
          </a:xfrm>
        </p:grpSpPr>
        <p:sp>
          <p:nvSpPr>
            <p:cNvPr id="10282" name="Oval 6">
              <a:extLst>
                <a:ext uri="{FF2B5EF4-FFF2-40B4-BE49-F238E27FC236}">
                  <a16:creationId xmlns:a16="http://schemas.microsoft.com/office/drawing/2014/main" id="{1C902B04-7FB3-410F-B41A-6BD77C824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784"/>
              <a:ext cx="336" cy="336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 dirty="0">
                  <a:latin typeface="Times New Roman" panose="02020603050405020304" pitchFamily="18" charset="0"/>
                </a:rPr>
                <a:t>s</a:t>
              </a:r>
              <a:r>
                <a:rPr lang="fr-FR" altLang="fr-FR" sz="2000" baseline="-25000" dirty="0">
                  <a:latin typeface="Times New Roman" panose="02020603050405020304" pitchFamily="18" charset="0"/>
                </a:rPr>
                <a:t>2</a:t>
              </a:r>
              <a:endParaRPr lang="fr-FR" altLang="fr-FR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10283" name="Oval 7">
              <a:extLst>
                <a:ext uri="{FF2B5EF4-FFF2-40B4-BE49-F238E27FC236}">
                  <a16:creationId xmlns:a16="http://schemas.microsoft.com/office/drawing/2014/main" id="{BD70398E-2DC7-47EF-AB5D-6CD48E0D3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784"/>
              <a:ext cx="336" cy="336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 dirty="0">
                  <a:latin typeface="Times New Roman" panose="02020603050405020304" pitchFamily="18" charset="0"/>
                </a:rPr>
                <a:t>s</a:t>
              </a:r>
              <a:r>
                <a:rPr lang="fr-FR" altLang="fr-FR" sz="2000" baseline="-25000" dirty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0284" name="Oval 8">
              <a:extLst>
                <a:ext uri="{FF2B5EF4-FFF2-40B4-BE49-F238E27FC236}">
                  <a16:creationId xmlns:a16="http://schemas.microsoft.com/office/drawing/2014/main" id="{11CE51D4-B012-4EAA-9B6B-21B11D9B6B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3408"/>
              <a:ext cx="336" cy="336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i="1" dirty="0">
                  <a:latin typeface="Times New Roman" panose="02020603050405020304" pitchFamily="18" charset="0"/>
                </a:rPr>
                <a:t>s</a:t>
              </a:r>
              <a:r>
                <a:rPr lang="fr-FR" altLang="fr-FR" sz="2000" baseline="-25000" dirty="0">
                  <a:latin typeface="Times New Roman" panose="02020603050405020304" pitchFamily="18" charset="0"/>
                </a:rPr>
                <a:t>3</a:t>
              </a:r>
              <a:endParaRPr lang="fr-FR" altLang="fr-FR" sz="20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245" name="Group 9">
            <a:extLst>
              <a:ext uri="{FF2B5EF4-FFF2-40B4-BE49-F238E27FC236}">
                <a16:creationId xmlns:a16="http://schemas.microsoft.com/office/drawing/2014/main" id="{266378C5-CEB0-463E-A989-6B57C4BE7418}"/>
              </a:ext>
            </a:extLst>
          </p:cNvPr>
          <p:cNvGrpSpPr>
            <a:grpSpLocks/>
          </p:cNvGrpSpPr>
          <p:nvPr/>
        </p:nvGrpSpPr>
        <p:grpSpPr bwMode="auto">
          <a:xfrm>
            <a:off x="8530471" y="5088230"/>
            <a:ext cx="1447800" cy="838200"/>
            <a:chOff x="3888" y="2928"/>
            <a:chExt cx="912" cy="528"/>
          </a:xfrm>
        </p:grpSpPr>
        <p:grpSp>
          <p:nvGrpSpPr>
            <p:cNvPr id="10277" name="Group 10">
              <a:extLst>
                <a:ext uri="{FF2B5EF4-FFF2-40B4-BE49-F238E27FC236}">
                  <a16:creationId xmlns:a16="http://schemas.microsoft.com/office/drawing/2014/main" id="{8B171FDF-F666-4F3D-9D7D-CBF45FAF72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8" y="2928"/>
              <a:ext cx="912" cy="528"/>
              <a:chOff x="3888" y="2928"/>
              <a:chExt cx="912" cy="528"/>
            </a:xfrm>
          </p:grpSpPr>
          <p:sp>
            <p:nvSpPr>
              <p:cNvPr id="10279" name="Line 11">
                <a:extLst>
                  <a:ext uri="{FF2B5EF4-FFF2-40B4-BE49-F238E27FC236}">
                    <a16:creationId xmlns:a16="http://schemas.microsoft.com/office/drawing/2014/main" id="{1A89477E-3D54-4BAD-97A6-02A4645E2F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292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round/>
                <a:headEnd type="triangle"/>
                <a:tailEnd type="triangle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10280" name="Line 12">
                <a:extLst>
                  <a:ext uri="{FF2B5EF4-FFF2-40B4-BE49-F238E27FC236}">
                    <a16:creationId xmlns:a16="http://schemas.microsoft.com/office/drawing/2014/main" id="{4C8FBFFF-E355-4CF6-BF92-80A0A194D6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88" y="3120"/>
                <a:ext cx="288" cy="336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round/>
                <a:headEnd type="triangle"/>
                <a:tailEnd type="triangle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10281" name="Line 13">
                <a:extLst>
                  <a:ext uri="{FF2B5EF4-FFF2-40B4-BE49-F238E27FC236}">
                    <a16:creationId xmlns:a16="http://schemas.microsoft.com/office/drawing/2014/main" id="{4813AE60-ADA1-47DA-AC92-0397B9E29B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16" y="3120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round/>
                <a:headEnd type="triangle"/>
                <a:tailEnd type="triangle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</p:grpSp>
        <p:sp>
          <p:nvSpPr>
            <p:cNvPr id="10278" name="Text Box 14">
              <a:extLst>
                <a:ext uri="{FF2B5EF4-FFF2-40B4-BE49-F238E27FC236}">
                  <a16:creationId xmlns:a16="http://schemas.microsoft.com/office/drawing/2014/main" id="{D5A98833-BCD8-47A0-ABBB-6BAC372BE6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024"/>
              <a:ext cx="19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b="1" i="1" dirty="0">
                  <a:latin typeface="Aptos" panose="020B0004020202020204" pitchFamily="34" charset="0"/>
                </a:rPr>
                <a:t>T</a:t>
              </a:r>
            </a:p>
          </p:txBody>
        </p:sp>
      </p:grpSp>
      <p:grpSp>
        <p:nvGrpSpPr>
          <p:cNvPr id="10246" name="Group 15">
            <a:extLst>
              <a:ext uri="{FF2B5EF4-FFF2-40B4-BE49-F238E27FC236}">
                <a16:creationId xmlns:a16="http://schemas.microsoft.com/office/drawing/2014/main" id="{71BEE76E-DB55-4D40-953E-117A0DE2540A}"/>
              </a:ext>
            </a:extLst>
          </p:cNvPr>
          <p:cNvGrpSpPr>
            <a:grpSpLocks/>
          </p:cNvGrpSpPr>
          <p:nvPr/>
        </p:nvGrpSpPr>
        <p:grpSpPr bwMode="auto">
          <a:xfrm>
            <a:off x="8530471" y="4310355"/>
            <a:ext cx="1295400" cy="1806575"/>
            <a:chOff x="2640" y="2544"/>
            <a:chExt cx="816" cy="1138"/>
          </a:xfrm>
        </p:grpSpPr>
        <p:sp>
          <p:nvSpPr>
            <p:cNvPr id="10273" name="Text Box 16">
              <a:extLst>
                <a:ext uri="{FF2B5EF4-FFF2-40B4-BE49-F238E27FC236}">
                  <a16:creationId xmlns:a16="http://schemas.microsoft.com/office/drawing/2014/main" id="{28E7366C-72AE-4BB8-BCED-91BB0F223B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7" y="2544"/>
              <a:ext cx="2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000" dirty="0">
                  <a:solidFill>
                    <a:srgbClr val="FF0000"/>
                  </a:solidFill>
                  <a:latin typeface="Symbol" panose="05050102010706020507" pitchFamily="18" charset="2"/>
                  <a:sym typeface="Symbol" panose="05050102010706020507" pitchFamily="18" charset="2"/>
                </a:rPr>
                <a:t></a:t>
              </a:r>
              <a:endParaRPr lang="fr-FR" altLang="fr-FR" sz="2000" dirty="0">
                <a:solidFill>
                  <a:srgbClr val="FF0000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10274" name="Line 17">
              <a:extLst>
                <a:ext uri="{FF2B5EF4-FFF2-40B4-BE49-F238E27FC236}">
                  <a16:creationId xmlns:a16="http://schemas.microsoft.com/office/drawing/2014/main" id="{70CC53BD-65F4-4580-B8DF-C58474A499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40" y="2746"/>
              <a:ext cx="336" cy="144"/>
            </a:xfrm>
            <a:prstGeom prst="line">
              <a:avLst/>
            </a:prstGeom>
            <a:ln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75" name="Line 18">
              <a:extLst>
                <a:ext uri="{FF2B5EF4-FFF2-40B4-BE49-F238E27FC236}">
                  <a16:creationId xmlns:a16="http://schemas.microsoft.com/office/drawing/2014/main" id="{5EA3C55C-E654-4743-8099-0D2AA8D306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2746"/>
              <a:ext cx="240" cy="192"/>
            </a:xfrm>
            <a:prstGeom prst="line">
              <a:avLst/>
            </a:prstGeom>
            <a:ln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cxnSp>
          <p:nvCxnSpPr>
            <p:cNvPr id="10276" name="AutoShape 19">
              <a:extLst>
                <a:ext uri="{FF2B5EF4-FFF2-40B4-BE49-F238E27FC236}">
                  <a16:creationId xmlns:a16="http://schemas.microsoft.com/office/drawing/2014/main" id="{BDE03666-8D68-4353-8BAF-842D086BF107}"/>
                </a:ext>
              </a:extLst>
            </p:cNvPr>
            <p:cNvCxnSpPr>
              <a:cxnSpLocks noChangeShapeType="1"/>
              <a:stCxn id="10273" idx="3"/>
              <a:endCxn id="10284" idx="6"/>
            </p:cNvCxnSpPr>
            <p:nvPr/>
          </p:nvCxnSpPr>
          <p:spPr bwMode="auto">
            <a:xfrm>
              <a:off x="3216" y="2669"/>
              <a:ext cx="1" cy="1013"/>
            </a:xfrm>
            <a:prstGeom prst="curvedConnector3">
              <a:avLst>
                <a:gd name="adj1" fmla="val 116500000"/>
              </a:avLst>
            </a:prstGeom>
            <a:ln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247" name="Group 21">
            <a:extLst>
              <a:ext uri="{FF2B5EF4-FFF2-40B4-BE49-F238E27FC236}">
                <a16:creationId xmlns:a16="http://schemas.microsoft.com/office/drawing/2014/main" id="{A8EFAC72-31EE-45B2-B1AA-1674E0345D0E}"/>
              </a:ext>
            </a:extLst>
          </p:cNvPr>
          <p:cNvGrpSpPr>
            <a:grpSpLocks/>
          </p:cNvGrpSpPr>
          <p:nvPr/>
        </p:nvGrpSpPr>
        <p:grpSpPr bwMode="auto">
          <a:xfrm rot="3588728">
            <a:off x="7768471" y="4554830"/>
            <a:ext cx="609600" cy="304800"/>
            <a:chOff x="3312" y="2928"/>
            <a:chExt cx="384" cy="192"/>
          </a:xfrm>
        </p:grpSpPr>
        <p:sp>
          <p:nvSpPr>
            <p:cNvPr id="10267" name="Line 22">
              <a:extLst>
                <a:ext uri="{FF2B5EF4-FFF2-40B4-BE49-F238E27FC236}">
                  <a16:creationId xmlns:a16="http://schemas.microsoft.com/office/drawing/2014/main" id="{596B7A2E-9C64-42F6-B0F5-6A65E18839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00" y="2928"/>
              <a:ext cx="96" cy="48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68" name="Line 23">
              <a:extLst>
                <a:ext uri="{FF2B5EF4-FFF2-40B4-BE49-F238E27FC236}">
                  <a16:creationId xmlns:a16="http://schemas.microsoft.com/office/drawing/2014/main" id="{0DCEB509-58FC-4B20-9FAE-C308FED0CA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04" y="2976"/>
              <a:ext cx="96" cy="48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69" name="Line 24">
              <a:extLst>
                <a:ext uri="{FF2B5EF4-FFF2-40B4-BE49-F238E27FC236}">
                  <a16:creationId xmlns:a16="http://schemas.microsoft.com/office/drawing/2014/main" id="{4910AA6F-10EC-4F13-9ED4-DD01BA57C8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3024"/>
              <a:ext cx="96" cy="48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70" name="Line 25">
              <a:extLst>
                <a:ext uri="{FF2B5EF4-FFF2-40B4-BE49-F238E27FC236}">
                  <a16:creationId xmlns:a16="http://schemas.microsoft.com/office/drawing/2014/main" id="{FB7CA1A2-7FAE-4EE3-B865-FEA2AC5A7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3024"/>
              <a:ext cx="96" cy="96"/>
            </a:xfrm>
            <a:prstGeom prst="line">
              <a:avLst/>
            </a:prstGeom>
            <a:ln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71" name="Line 26">
              <a:extLst>
                <a:ext uri="{FF2B5EF4-FFF2-40B4-BE49-F238E27FC236}">
                  <a16:creationId xmlns:a16="http://schemas.microsoft.com/office/drawing/2014/main" id="{36D3BDDD-EFB5-4050-BE62-88D3C51896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976"/>
              <a:ext cx="0" cy="96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72" name="Line 27">
              <a:extLst>
                <a:ext uri="{FF2B5EF4-FFF2-40B4-BE49-F238E27FC236}">
                  <a16:creationId xmlns:a16="http://schemas.microsoft.com/office/drawing/2014/main" id="{42A8B1AF-1E16-4C68-A2CE-75D84E3617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928"/>
              <a:ext cx="0" cy="96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</p:grpSp>
      <p:sp>
        <p:nvSpPr>
          <p:cNvPr id="10248" name="Text Box 28">
            <a:extLst>
              <a:ext uri="{FF2B5EF4-FFF2-40B4-BE49-F238E27FC236}">
                <a16:creationId xmlns:a16="http://schemas.microsoft.com/office/drawing/2014/main" id="{DC24D7EF-B0CB-4A1F-BAB1-2A140456F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3671" y="4707230"/>
            <a:ext cx="77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 dirty="0">
                <a:latin typeface="Times New Roman" panose="02020603050405020304" pitchFamily="18" charset="0"/>
              </a:rPr>
              <a:t>e</a:t>
            </a:r>
            <a:r>
              <a:rPr lang="fr-FR" altLang="fr-FR" sz="2000" baseline="-25000" dirty="0">
                <a:latin typeface="Times New Roman" panose="02020603050405020304" pitchFamily="18" charset="0"/>
              </a:rPr>
              <a:t>1</a:t>
            </a:r>
            <a:r>
              <a:rPr lang="fr-FR" altLang="fr-FR" sz="2000" dirty="0">
                <a:latin typeface="Times New Roman" panose="02020603050405020304" pitchFamily="18" charset="0"/>
              </a:rPr>
              <a:t>(</a:t>
            </a:r>
            <a:r>
              <a:rPr lang="fr-FR" altLang="fr-FR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o</a:t>
            </a:r>
            <a:r>
              <a:rPr lang="fr-FR" altLang="fr-FR" sz="2000" dirty="0">
                <a:latin typeface="Times New Roman" panose="02020603050405020304" pitchFamily="18" charset="0"/>
              </a:rPr>
              <a:t>) </a:t>
            </a:r>
          </a:p>
        </p:txBody>
      </p:sp>
      <p:sp>
        <p:nvSpPr>
          <p:cNvPr id="10249" name="Text Box 29">
            <a:extLst>
              <a:ext uri="{FF2B5EF4-FFF2-40B4-BE49-F238E27FC236}">
                <a16:creationId xmlns:a16="http://schemas.microsoft.com/office/drawing/2014/main" id="{33A036AB-A234-4142-BCFC-10624B90A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3071" y="5148555"/>
            <a:ext cx="77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 dirty="0">
                <a:latin typeface="Times New Roman" panose="02020603050405020304" pitchFamily="18" charset="0"/>
              </a:rPr>
              <a:t>e</a:t>
            </a:r>
            <a:r>
              <a:rPr lang="fr-FR" altLang="fr-FR" sz="2000" baseline="-25000" dirty="0">
                <a:latin typeface="Times New Roman" panose="02020603050405020304" pitchFamily="18" charset="0"/>
              </a:rPr>
              <a:t>2</a:t>
            </a:r>
            <a:r>
              <a:rPr lang="fr-FR" altLang="fr-FR" sz="2000" dirty="0">
                <a:latin typeface="Times New Roman" panose="02020603050405020304" pitchFamily="18" charset="0"/>
              </a:rPr>
              <a:t>(</a:t>
            </a:r>
            <a:r>
              <a:rPr lang="fr-FR" altLang="fr-FR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o</a:t>
            </a:r>
            <a:r>
              <a:rPr lang="fr-FR" altLang="fr-FR" sz="2000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10250" name="Text Box 30">
            <a:extLst>
              <a:ext uri="{FF2B5EF4-FFF2-40B4-BE49-F238E27FC236}">
                <a16:creationId xmlns:a16="http://schemas.microsoft.com/office/drawing/2014/main" id="{7D1E8FE9-9927-4D46-A532-F9C425BDD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3271" y="5986755"/>
            <a:ext cx="77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i="1" dirty="0">
                <a:latin typeface="Times New Roman" panose="02020603050405020304" pitchFamily="18" charset="0"/>
              </a:rPr>
              <a:t>e</a:t>
            </a:r>
            <a:r>
              <a:rPr lang="fr-FR" altLang="fr-FR" sz="2000" baseline="-25000" dirty="0">
                <a:latin typeface="Times New Roman" panose="02020603050405020304" pitchFamily="18" charset="0"/>
              </a:rPr>
              <a:t>3</a:t>
            </a:r>
            <a:r>
              <a:rPr lang="fr-FR" altLang="fr-FR" sz="2000" dirty="0">
                <a:latin typeface="Times New Roman" panose="02020603050405020304" pitchFamily="18" charset="0"/>
              </a:rPr>
              <a:t>(</a:t>
            </a:r>
            <a:r>
              <a:rPr lang="fr-FR" altLang="fr-FR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o</a:t>
            </a:r>
            <a:r>
              <a:rPr lang="fr-FR" altLang="fr-FR" sz="2000" dirty="0">
                <a:latin typeface="Times New Roman" panose="02020603050405020304" pitchFamily="18" charset="0"/>
              </a:rPr>
              <a:t>)</a:t>
            </a:r>
          </a:p>
        </p:txBody>
      </p:sp>
      <p:grpSp>
        <p:nvGrpSpPr>
          <p:cNvPr id="10251" name="Group 31">
            <a:extLst>
              <a:ext uri="{FF2B5EF4-FFF2-40B4-BE49-F238E27FC236}">
                <a16:creationId xmlns:a16="http://schemas.microsoft.com/office/drawing/2014/main" id="{E1E49AFB-EB23-440E-BA80-D2E6E58B321E}"/>
              </a:ext>
            </a:extLst>
          </p:cNvPr>
          <p:cNvGrpSpPr>
            <a:grpSpLocks/>
          </p:cNvGrpSpPr>
          <p:nvPr/>
        </p:nvGrpSpPr>
        <p:grpSpPr bwMode="auto">
          <a:xfrm rot="2074929">
            <a:off x="8301871" y="5834355"/>
            <a:ext cx="609600" cy="304800"/>
            <a:chOff x="3312" y="2928"/>
            <a:chExt cx="384" cy="192"/>
          </a:xfrm>
        </p:grpSpPr>
        <p:sp>
          <p:nvSpPr>
            <p:cNvPr id="10261" name="Line 32">
              <a:extLst>
                <a:ext uri="{FF2B5EF4-FFF2-40B4-BE49-F238E27FC236}">
                  <a16:creationId xmlns:a16="http://schemas.microsoft.com/office/drawing/2014/main" id="{6402B9E3-DBDD-405F-B0C2-6D6785D4C3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00" y="2928"/>
              <a:ext cx="96" cy="48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62" name="Line 33">
              <a:extLst>
                <a:ext uri="{FF2B5EF4-FFF2-40B4-BE49-F238E27FC236}">
                  <a16:creationId xmlns:a16="http://schemas.microsoft.com/office/drawing/2014/main" id="{484751F0-58A2-47D1-AAB2-A399AFD04C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04" y="2976"/>
              <a:ext cx="96" cy="48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63" name="Line 34">
              <a:extLst>
                <a:ext uri="{FF2B5EF4-FFF2-40B4-BE49-F238E27FC236}">
                  <a16:creationId xmlns:a16="http://schemas.microsoft.com/office/drawing/2014/main" id="{F289D476-6AFB-4952-9C80-E61A947FD3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3024"/>
              <a:ext cx="96" cy="48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64" name="Line 35">
              <a:extLst>
                <a:ext uri="{FF2B5EF4-FFF2-40B4-BE49-F238E27FC236}">
                  <a16:creationId xmlns:a16="http://schemas.microsoft.com/office/drawing/2014/main" id="{2AC8860B-F5F8-45AE-AE05-22E3850C10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3024"/>
              <a:ext cx="96" cy="96"/>
            </a:xfrm>
            <a:prstGeom prst="line">
              <a:avLst/>
            </a:prstGeom>
            <a:ln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65" name="Line 36">
              <a:extLst>
                <a:ext uri="{FF2B5EF4-FFF2-40B4-BE49-F238E27FC236}">
                  <a16:creationId xmlns:a16="http://schemas.microsoft.com/office/drawing/2014/main" id="{1B708679-1309-4BE2-ADF0-674BAAF568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976"/>
              <a:ext cx="0" cy="96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66" name="Line 37">
              <a:extLst>
                <a:ext uri="{FF2B5EF4-FFF2-40B4-BE49-F238E27FC236}">
                  <a16:creationId xmlns:a16="http://schemas.microsoft.com/office/drawing/2014/main" id="{B529AAF0-B471-43DC-99AD-BF9143D819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928"/>
              <a:ext cx="0" cy="96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</p:grpSp>
      <p:grpSp>
        <p:nvGrpSpPr>
          <p:cNvPr id="10252" name="Group 38">
            <a:extLst>
              <a:ext uri="{FF2B5EF4-FFF2-40B4-BE49-F238E27FC236}">
                <a16:creationId xmlns:a16="http://schemas.microsoft.com/office/drawing/2014/main" id="{1646AA80-6353-4991-A7EA-27FF3EE90B63}"/>
              </a:ext>
            </a:extLst>
          </p:cNvPr>
          <p:cNvGrpSpPr>
            <a:grpSpLocks/>
          </p:cNvGrpSpPr>
          <p:nvPr/>
        </p:nvGrpSpPr>
        <p:grpSpPr bwMode="auto">
          <a:xfrm rot="10949639">
            <a:off x="10283071" y="4919955"/>
            <a:ext cx="609600" cy="304800"/>
            <a:chOff x="3312" y="2928"/>
            <a:chExt cx="384" cy="192"/>
          </a:xfrm>
        </p:grpSpPr>
        <p:sp>
          <p:nvSpPr>
            <p:cNvPr id="10255" name="Line 39">
              <a:extLst>
                <a:ext uri="{FF2B5EF4-FFF2-40B4-BE49-F238E27FC236}">
                  <a16:creationId xmlns:a16="http://schemas.microsoft.com/office/drawing/2014/main" id="{CF358E98-3FF2-426B-9EA9-15F67CC5E3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00" y="2928"/>
              <a:ext cx="96" cy="48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56" name="Line 40">
              <a:extLst>
                <a:ext uri="{FF2B5EF4-FFF2-40B4-BE49-F238E27FC236}">
                  <a16:creationId xmlns:a16="http://schemas.microsoft.com/office/drawing/2014/main" id="{8AAEF4F4-E01C-45DD-9EB8-2D13F807C1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04" y="2976"/>
              <a:ext cx="96" cy="48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57" name="Line 41">
              <a:extLst>
                <a:ext uri="{FF2B5EF4-FFF2-40B4-BE49-F238E27FC236}">
                  <a16:creationId xmlns:a16="http://schemas.microsoft.com/office/drawing/2014/main" id="{DF0BC276-996A-4163-8063-BD7E4F6FB8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3024"/>
              <a:ext cx="96" cy="48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58" name="Line 42">
              <a:extLst>
                <a:ext uri="{FF2B5EF4-FFF2-40B4-BE49-F238E27FC236}">
                  <a16:creationId xmlns:a16="http://schemas.microsoft.com/office/drawing/2014/main" id="{BC17EAE7-DD59-467A-9A12-417FBAA10C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3024"/>
              <a:ext cx="96" cy="96"/>
            </a:xfrm>
            <a:prstGeom prst="line">
              <a:avLst/>
            </a:prstGeom>
            <a:ln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59" name="Line 43">
              <a:extLst>
                <a:ext uri="{FF2B5EF4-FFF2-40B4-BE49-F238E27FC236}">
                  <a16:creationId xmlns:a16="http://schemas.microsoft.com/office/drawing/2014/main" id="{F76D04D5-67FC-45B3-A9BF-71C66227FB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976"/>
              <a:ext cx="0" cy="96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  <p:sp>
          <p:nvSpPr>
            <p:cNvPr id="10260" name="Line 44">
              <a:extLst>
                <a:ext uri="{FF2B5EF4-FFF2-40B4-BE49-F238E27FC236}">
                  <a16:creationId xmlns:a16="http://schemas.microsoft.com/office/drawing/2014/main" id="{97CE9508-1B0D-4779-AF22-F79345B55A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928"/>
              <a:ext cx="0" cy="96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fr-CA"/>
            </a:p>
          </p:txBody>
        </p:sp>
      </p:grpSp>
      <p:sp>
        <p:nvSpPr>
          <p:cNvPr id="44" name="Text Box 30">
            <a:extLst>
              <a:ext uri="{FF2B5EF4-FFF2-40B4-BE49-F238E27FC236}">
                <a16:creationId xmlns:a16="http://schemas.microsoft.com/office/drawing/2014/main" id="{4BE89CA7-1012-450F-97B4-5C9F75E56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0671" y="6116662"/>
            <a:ext cx="1089025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fr-FR" altLang="fr-FR" sz="16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o</a:t>
            </a:r>
            <a:r>
              <a:rPr lang="fr-FR" altLang="fr-FR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fr-FR" altLang="fr-FR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 </a:t>
            </a:r>
            <a:endParaRPr lang="fr-FR" altLang="fr-FR" sz="1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" name="AutoShape 13">
            <a:extLst>
              <a:ext uri="{FF2B5EF4-FFF2-40B4-BE49-F238E27FC236}">
                <a16:creationId xmlns:a16="http://schemas.microsoft.com/office/drawing/2014/main" id="{E1C1CEED-6C8B-24D8-9EF1-B6373FFAEA3A}"/>
              </a:ext>
            </a:extLst>
          </p:cNvPr>
          <p:cNvCxnSpPr>
            <a:cxnSpLocks noChangeShapeType="1"/>
            <a:stCxn id="10283" idx="2"/>
            <a:endCxn id="10283" idx="3"/>
          </p:cNvCxnSpPr>
          <p:nvPr/>
        </p:nvCxnSpPr>
        <p:spPr bwMode="auto">
          <a:xfrm rot="10800000" flipH="1" flipV="1">
            <a:off x="8225670" y="5126329"/>
            <a:ext cx="78115" cy="188585"/>
          </a:xfrm>
          <a:prstGeom prst="curvedConnector4">
            <a:avLst>
              <a:gd name="adj1" fmla="val -292645"/>
              <a:gd name="adj2" fmla="val 107680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13">
            <a:extLst>
              <a:ext uri="{FF2B5EF4-FFF2-40B4-BE49-F238E27FC236}">
                <a16:creationId xmlns:a16="http://schemas.microsoft.com/office/drawing/2014/main" id="{024B926D-5761-D5E8-95EF-EDF619FBB3EE}"/>
              </a:ext>
            </a:extLst>
          </p:cNvPr>
          <p:cNvCxnSpPr>
            <a:cxnSpLocks noChangeShapeType="1"/>
            <a:stCxn id="10284" idx="3"/>
            <a:endCxn id="10284" idx="4"/>
          </p:cNvCxnSpPr>
          <p:nvPr/>
        </p:nvCxnSpPr>
        <p:spPr bwMode="auto">
          <a:xfrm rot="16200000" flipH="1">
            <a:off x="9044821" y="6250279"/>
            <a:ext cx="78115" cy="188585"/>
          </a:xfrm>
          <a:prstGeom prst="curvedConnector3">
            <a:avLst>
              <a:gd name="adj1" fmla="val 392645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AutoShape 13">
            <a:extLst>
              <a:ext uri="{FF2B5EF4-FFF2-40B4-BE49-F238E27FC236}">
                <a16:creationId xmlns:a16="http://schemas.microsoft.com/office/drawing/2014/main" id="{0456105C-8917-059A-F6E8-02196ED4A847}"/>
              </a:ext>
            </a:extLst>
          </p:cNvPr>
          <p:cNvCxnSpPr>
            <a:cxnSpLocks noChangeShapeType="1"/>
            <a:stCxn id="10282" idx="7"/>
            <a:endCxn id="10282" idx="0"/>
          </p:cNvCxnSpPr>
          <p:nvPr/>
        </p:nvCxnSpPr>
        <p:spPr bwMode="auto">
          <a:xfrm rot="16200000" flipV="1">
            <a:off x="10071607" y="4804395"/>
            <a:ext cx="78115" cy="188585"/>
          </a:xfrm>
          <a:prstGeom prst="curvedConnector3">
            <a:avLst>
              <a:gd name="adj1" fmla="val 392645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6CEC268-B3D9-4663-BC8E-8D84A275186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04813"/>
            <a:ext cx="9450387" cy="911225"/>
          </a:xfrm>
        </p:spPr>
        <p:txBody>
          <a:bodyPr/>
          <a:lstStyle/>
          <a:p>
            <a:pPr eaLnBrk="1" hangingPunct="1"/>
            <a:r>
              <a:rPr lang="fr-FR" altLang="fr-FR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Exemple de HMM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304" name="Rectangle 16">
                <a:extLst>
                  <a:ext uri="{FF2B5EF4-FFF2-40B4-BE49-F238E27FC236}">
                    <a16:creationId xmlns:a16="http://schemas.microsoft.com/office/drawing/2014/main" id="{F9E8A39A-D01E-4247-A819-0520625C7A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2663" y="1341438"/>
                <a:ext cx="9240706" cy="26930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268288" indent="-268288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342900" indent="-342900" eaLnBrk="1" hangingPunct="1">
                  <a:spcBef>
                    <a:spcPts val="600"/>
                  </a:spcBef>
                  <a:buClr>
                    <a:schemeClr val="folHlink"/>
                  </a:buClr>
                  <a:buFont typeface="Wingdings" panose="05000000000000000000" pitchFamily="2" charset="2"/>
                  <a:buChar char="§"/>
                </a:pPr>
                <a:r>
                  <a:rPr lang="fr-FR" altLang="fr-FR" sz="2600" dirty="0">
                    <a:latin typeface="Calibri" panose="020F0502020204030204" pitchFamily="34" charset="0"/>
                    <a:cs typeface="+mn-cs"/>
                    <a:sym typeface="Symbol" panose="05050102010706020507" pitchFamily="18" charset="2"/>
                  </a:rPr>
                  <a:t>États</a:t>
                </a:r>
              </a:p>
              <a:p>
                <a:pPr lvl="1">
                  <a:spcBef>
                    <a:spcPts val="600"/>
                  </a:spcBef>
                  <a:buClr>
                    <a:schemeClr val="hlink"/>
                  </a:buClr>
                  <a:buSzPct val="75000"/>
                  <a:buFont typeface="Arial" panose="020B0604020202020204" pitchFamily="34" charset="0"/>
                  <a:buChar char="•"/>
                </a:pP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  <a:sym typeface="Symbol" panose="05050102010706020507" pitchFamily="18" charset="2"/>
                  </a:rPr>
                  <a:t> 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=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altLang="fr-FR" sz="24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4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  <m:sub>
                        <m:r>
                          <a:rPr lang="fr-CA" altLang="fr-FR" sz="24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altLang="fr-FR" sz="2400" dirty="0">
                    <a:latin typeface="Calibri" panose="020F0502020204030204" pitchFamily="34" charset="0"/>
                  </a:rPr>
                  <a:t> = ‘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Printemps’,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altLang="fr-FR" sz="24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4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  <m:sub>
                        <m:r>
                          <a:rPr lang="fr-CA" altLang="fr-FR" sz="24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altLang="fr-FR" sz="2400" dirty="0">
                    <a:latin typeface="Calibri" panose="020F0502020204030204" pitchFamily="34" charset="0"/>
                  </a:rPr>
                  <a:t> = ‘É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té ’,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altLang="fr-FR" sz="24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4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  <m:sub>
                        <m:r>
                          <a:rPr lang="fr-CA" altLang="fr-FR" sz="24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altLang="fr-FR" sz="2400" dirty="0">
                    <a:latin typeface="Calibri" panose="020F0502020204030204" pitchFamily="34" charset="0"/>
                  </a:rPr>
                  <a:t> = 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‘Automne’,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altLang="fr-FR" sz="24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4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  <m:sub>
                        <m:r>
                          <a:rPr lang="fr-CA" altLang="fr-FR" sz="24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4</m:t>
                        </m:r>
                      </m:sub>
                    </m:sSub>
                  </m:oMath>
                </a14:m>
                <a:r>
                  <a:rPr lang="fr-FR" altLang="fr-FR" sz="2400" dirty="0">
                    <a:latin typeface="Calibri" panose="020F0502020204030204" pitchFamily="34" charset="0"/>
                  </a:rPr>
                  <a:t> = ‘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Hiver’}</a:t>
                </a:r>
              </a:p>
              <a:p>
                <a:pPr lvl="1">
                  <a:spcBef>
                    <a:spcPts val="600"/>
                  </a:spcBef>
                  <a:buClr>
                    <a:schemeClr val="hlink"/>
                  </a:buClr>
                  <a:buSzPct val="75000"/>
                  <a:buFont typeface="Arial" panose="020B0604020202020204" pitchFamily="34" charset="0"/>
                  <a:buChar char="•"/>
                </a:pPr>
                <a:r>
                  <a:rPr lang="fr-FR" altLang="fr-FR" sz="2400" i="1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T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=</a:t>
                </a:r>
                <a:r>
                  <a:rPr lang="fr-FR" altLang="fr-FR" sz="2400" i="1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{</a:t>
                </a:r>
                <a:r>
                  <a:rPr lang="fr-FR" altLang="fr-FR" sz="2400" i="1" dirty="0" err="1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t</a:t>
                </a:r>
                <a:r>
                  <a:rPr lang="fr-FR" altLang="fr-FR" sz="2400" i="1" baseline="-25000" dirty="0" err="1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ij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}</a:t>
                </a:r>
                <a:r>
                  <a:rPr lang="fr-FR" altLang="fr-FR" sz="2400" i="1" baseline="-25000" dirty="0" err="1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i,j</a:t>
                </a:r>
                <a:r>
                  <a:rPr lang="fr-FR" altLang="fr-FR" sz="2400" i="1" baseline="-25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=</a:t>
                </a:r>
                <a:r>
                  <a:rPr lang="fr-FR" altLang="fr-FR" sz="2400" baseline="-25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1..4</a:t>
                </a:r>
              </a:p>
              <a:p>
                <a:pPr marL="342900" indent="-342900" eaLnBrk="1" hangingPunct="1">
                  <a:spcBef>
                    <a:spcPts val="600"/>
                  </a:spcBef>
                  <a:buClr>
                    <a:schemeClr val="folHlink"/>
                  </a:buClr>
                  <a:buFont typeface="Wingdings" panose="05000000000000000000" pitchFamily="2" charset="2"/>
                  <a:buChar char="§"/>
                </a:pPr>
                <a:r>
                  <a:rPr lang="fr-FR" altLang="fr-FR" sz="2600" dirty="0">
                    <a:latin typeface="Calibri" panose="020F0502020204030204" pitchFamily="34" charset="0"/>
                    <a:cs typeface="+mn-cs"/>
                    <a:sym typeface="Symbol" panose="05050102010706020507" pitchFamily="18" charset="2"/>
                  </a:rPr>
                  <a:t>Symboles observables émis par chaque état</a:t>
                </a:r>
              </a:p>
              <a:p>
                <a:pPr lvl="1">
                  <a:spcBef>
                    <a:spcPts val="600"/>
                  </a:spcBef>
                  <a:buClr>
                    <a:schemeClr val="hlink"/>
                  </a:buClr>
                  <a:buSzPct val="75000"/>
                  <a:buFont typeface="Arial" panose="020B0604020202020204" pitchFamily="34" charset="0"/>
                  <a:buChar char="•"/>
                </a:pPr>
                <a:r>
                  <a:rPr lang="fr-FR" altLang="fr-FR" sz="2000" dirty="0">
                    <a:latin typeface="Calibri" panose="020F0502020204030204" pitchFamily="34" charset="0"/>
                    <a:sym typeface="Symbol" panose="05050102010706020507" pitchFamily="18" charset="2"/>
                  </a:rPr>
                  <a:t> </a:t>
                </a:r>
                <a:r>
                  <a:rPr lang="fr-FR" altLang="fr-FR" sz="2000" dirty="0">
                    <a:latin typeface="Calibri" panose="020F0502020204030204" pitchFamily="34" charset="0"/>
                  </a:rPr>
                  <a:t>=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𝑜</m:t>
                        </m:r>
                      </m:e>
                      <m:sub>
                        <m:r>
                          <a:rPr lang="fr-CA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altLang="fr-FR" sz="2000" dirty="0">
                    <a:latin typeface="Calibri" panose="020F0502020204030204" pitchFamily="34" charset="0"/>
                  </a:rPr>
                  <a:t> =‘N’, </a:t>
                </a:r>
                <a:r>
                  <a:rPr lang="fr-FR" altLang="fr-FR" sz="2000" dirty="0">
                    <a:ea typeface="Arial Unicode MS" panose="020B0604020202020204" pitchFamily="34" charset="-128"/>
                    <a:cs typeface="Arial Unicode MS" panose="020B060402020202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𝑜</m:t>
                        </m:r>
                      </m:e>
                      <m:sub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altLang="fr-FR" sz="2000" dirty="0">
                    <a:latin typeface="Calibri" panose="020F0502020204030204" pitchFamily="34" charset="0"/>
                  </a:rPr>
                  <a:t> =‘P ’, </a:t>
                </a:r>
                <a:r>
                  <a:rPr lang="fr-FR" altLang="fr-FR" sz="2000" dirty="0">
                    <a:ea typeface="Arial Unicode MS" panose="020B0604020202020204" pitchFamily="34" charset="-128"/>
                    <a:cs typeface="Arial Unicode MS" panose="020B060402020202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altLang="fr-FR" sz="2000" i="1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𝑜</m:t>
                        </m:r>
                      </m:e>
                      <m:sub>
                        <m:r>
                          <a:rPr lang="fr-CA" altLang="fr-FR" sz="2000" b="0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altLang="fr-FR" sz="2000" dirty="0">
                    <a:latin typeface="Calibri" panose="020F0502020204030204" pitchFamily="34" charset="0"/>
                  </a:rPr>
                  <a:t> =‘S’}</a:t>
                </a:r>
              </a:p>
              <a:p>
                <a:pPr lvl="1">
                  <a:spcBef>
                    <a:spcPts val="600"/>
                  </a:spcBef>
                  <a:buClr>
                    <a:schemeClr val="hlink"/>
                  </a:buClr>
                  <a:buSzPct val="75000"/>
                  <a:buFont typeface="Arial" panose="020B0604020202020204" pitchFamily="34" charset="0"/>
                  <a:buChar char="•"/>
                </a:pPr>
                <a:r>
                  <a:rPr lang="fr-FR" altLang="fr-FR" sz="2400" i="1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E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=</a:t>
                </a:r>
                <a:r>
                  <a:rPr lang="fr-FR" altLang="fr-FR" sz="2400" i="1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{</a:t>
                </a:r>
                <a:r>
                  <a:rPr lang="fr-FR" altLang="fr-FR" sz="2400" i="1" dirty="0" err="1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e</a:t>
                </a:r>
                <a:r>
                  <a:rPr lang="fr-FR" altLang="fr-FR" sz="2400" i="1" baseline="-25000" dirty="0" err="1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i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(</a:t>
                </a:r>
                <a:r>
                  <a:rPr lang="fr-FR" altLang="fr-FR" sz="2400" i="1" dirty="0" err="1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o</a:t>
                </a:r>
                <a:r>
                  <a:rPr lang="fr-FR" altLang="fr-FR" sz="2400" i="1" baseline="-25000" dirty="0" err="1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j</a:t>
                </a:r>
                <a:r>
                  <a:rPr lang="fr-FR" altLang="fr-FR" sz="24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)}</a:t>
                </a:r>
                <a:r>
                  <a:rPr lang="fr-FR" altLang="fr-FR" sz="2400" i="1" baseline="-25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i=</a:t>
                </a:r>
                <a:r>
                  <a:rPr lang="fr-FR" altLang="fr-FR" sz="2400" baseline="-25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1..4, </a:t>
                </a:r>
                <a:r>
                  <a:rPr lang="fr-FR" altLang="fr-FR" sz="2400" i="1" baseline="-25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j=</a:t>
                </a:r>
                <a:r>
                  <a:rPr lang="fr-FR" altLang="fr-FR" sz="2400" baseline="-25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1..3</a:t>
                </a:r>
                <a:r>
                  <a:rPr lang="fr-FR" altLang="fr-FR" sz="2400" i="1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fr-FR" altLang="fr-FR" sz="2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:</a:t>
                </a:r>
                <a:r>
                  <a:rPr lang="fr-FR" altLang="fr-FR" sz="2000" i="1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fr-FR" altLang="fr-FR" sz="2000" dirty="0">
                    <a:latin typeface="Calibri" panose="020F0502020204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loi binomiale </a:t>
                </a:r>
              </a:p>
            </p:txBody>
          </p:sp>
        </mc:Choice>
        <mc:Fallback>
          <p:sp>
            <p:nvSpPr>
              <p:cNvPr id="12304" name="Rectangle 16">
                <a:extLst>
                  <a:ext uri="{FF2B5EF4-FFF2-40B4-BE49-F238E27FC236}">
                    <a16:creationId xmlns:a16="http://schemas.microsoft.com/office/drawing/2014/main" id="{F9E8A39A-D01E-4247-A819-0520625C7A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82663" y="1341438"/>
                <a:ext cx="9240706" cy="2693045"/>
              </a:xfrm>
              <a:prstGeom prst="rect">
                <a:avLst/>
              </a:prstGeom>
              <a:blipFill>
                <a:blip r:embed="rId3"/>
                <a:stretch>
                  <a:fillRect l="-528" t="-1810" b="-407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EB57B7FF-5762-4E64-9799-080125F28635}"/>
              </a:ext>
            </a:extLst>
          </p:cNvPr>
          <p:cNvGrpSpPr/>
          <p:nvPr/>
        </p:nvGrpSpPr>
        <p:grpSpPr>
          <a:xfrm>
            <a:off x="5668429" y="2794554"/>
            <a:ext cx="5899044" cy="3721796"/>
            <a:chOff x="3064690" y="2271713"/>
            <a:chExt cx="7482430" cy="4236545"/>
          </a:xfrm>
        </p:grpSpPr>
        <p:sp>
          <p:nvSpPr>
            <p:cNvPr id="12291" name="Oval 3">
              <a:extLst>
                <a:ext uri="{FF2B5EF4-FFF2-40B4-BE49-F238E27FC236}">
                  <a16:creationId xmlns:a16="http://schemas.microsoft.com/office/drawing/2014/main" id="{4B06D308-8C78-4D7E-BE14-E6A3E2053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7800" y="3567113"/>
              <a:ext cx="1371600" cy="354012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Printemps</a:t>
              </a:r>
            </a:p>
          </p:txBody>
        </p:sp>
        <p:sp>
          <p:nvSpPr>
            <p:cNvPr id="12292" name="Oval 4">
              <a:extLst>
                <a:ext uri="{FF2B5EF4-FFF2-40B4-BE49-F238E27FC236}">
                  <a16:creationId xmlns:a16="http://schemas.microsoft.com/office/drawing/2014/main" id="{B69EA7C2-0C7E-44E5-BDE1-9A9E8CC77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7450" y="3567113"/>
              <a:ext cx="842963" cy="354012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Hiver</a:t>
              </a:r>
            </a:p>
          </p:txBody>
        </p:sp>
        <p:sp>
          <p:nvSpPr>
            <p:cNvPr id="12293" name="Oval 5">
              <a:extLst>
                <a:ext uri="{FF2B5EF4-FFF2-40B4-BE49-F238E27FC236}">
                  <a16:creationId xmlns:a16="http://schemas.microsoft.com/office/drawing/2014/main" id="{76555E5B-2EEE-4119-AABF-9CFF566E2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6738" y="4786313"/>
              <a:ext cx="842962" cy="354012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Eté</a:t>
              </a:r>
            </a:p>
          </p:txBody>
        </p:sp>
        <p:sp>
          <p:nvSpPr>
            <p:cNvPr id="12294" name="Oval 6">
              <a:extLst>
                <a:ext uri="{FF2B5EF4-FFF2-40B4-BE49-F238E27FC236}">
                  <a16:creationId xmlns:a16="http://schemas.microsoft.com/office/drawing/2014/main" id="{96B5A543-8202-4B8A-8827-FB16679A7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6800" y="5929313"/>
              <a:ext cx="482600" cy="457200"/>
            </a:xfrm>
            <a:prstGeom prst="ellipse">
              <a:avLst/>
            </a:prstGeom>
            <a:solidFill>
              <a:srgbClr val="FF0000">
                <a:alpha val="4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cxnSp>
          <p:nvCxnSpPr>
            <p:cNvPr id="12295" name="AutoShape 7">
              <a:extLst>
                <a:ext uri="{FF2B5EF4-FFF2-40B4-BE49-F238E27FC236}">
                  <a16:creationId xmlns:a16="http://schemas.microsoft.com/office/drawing/2014/main" id="{82D89FCB-AB4B-437F-A775-E7416681A6F3}"/>
                </a:ext>
              </a:extLst>
            </p:cNvPr>
            <p:cNvCxnSpPr>
              <a:cxnSpLocks noChangeShapeType="1"/>
              <a:stCxn id="12294" idx="7"/>
              <a:endCxn id="12293" idx="3"/>
            </p:cNvCxnSpPr>
            <p:nvPr/>
          </p:nvCxnSpPr>
          <p:spPr bwMode="auto">
            <a:xfrm rot="16200000">
              <a:off x="5075238" y="5300663"/>
              <a:ext cx="908050" cy="482600"/>
            </a:xfrm>
            <a:prstGeom prst="curvedConnector3">
              <a:avLst>
                <a:gd name="adj1" fmla="val 50699"/>
              </a:avLst>
            </a:prstGeom>
            <a:noFill/>
            <a:ln w="19050">
              <a:solidFill>
                <a:srgbClr val="FF0000">
                  <a:alpha val="40000"/>
                </a:srgb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96" name="AutoShape 8">
              <a:extLst>
                <a:ext uri="{FF2B5EF4-FFF2-40B4-BE49-F238E27FC236}">
                  <a16:creationId xmlns:a16="http://schemas.microsoft.com/office/drawing/2014/main" id="{746974AC-3647-4C82-AF36-C0732B0767A9}"/>
                </a:ext>
              </a:extLst>
            </p:cNvPr>
            <p:cNvCxnSpPr>
              <a:cxnSpLocks noChangeShapeType="1"/>
              <a:stCxn id="12294" idx="0"/>
              <a:endCxn id="12291" idx="3"/>
            </p:cNvCxnSpPr>
            <p:nvPr/>
          </p:nvCxnSpPr>
          <p:spPr bwMode="auto">
            <a:xfrm rot="16200000">
              <a:off x="4258469" y="4728369"/>
              <a:ext cx="2060575" cy="341313"/>
            </a:xfrm>
            <a:prstGeom prst="curvedConnector3">
              <a:avLst>
                <a:gd name="adj1" fmla="val 48690"/>
              </a:avLst>
            </a:prstGeom>
            <a:noFill/>
            <a:ln w="19050">
              <a:solidFill>
                <a:srgbClr val="FF0000">
                  <a:alpha val="40000"/>
                </a:srgb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97" name="AutoShape 9">
              <a:extLst>
                <a:ext uri="{FF2B5EF4-FFF2-40B4-BE49-F238E27FC236}">
                  <a16:creationId xmlns:a16="http://schemas.microsoft.com/office/drawing/2014/main" id="{5016095E-A26B-4310-863F-4240DA6BDDB3}"/>
                </a:ext>
              </a:extLst>
            </p:cNvPr>
            <p:cNvCxnSpPr>
              <a:cxnSpLocks noChangeShapeType="1"/>
              <a:stCxn id="12294" idx="5"/>
              <a:endCxn id="12292" idx="6"/>
            </p:cNvCxnSpPr>
            <p:nvPr/>
          </p:nvCxnSpPr>
          <p:spPr bwMode="auto">
            <a:xfrm rot="5400000" flipH="1" flipV="1">
              <a:off x="5546725" y="3486151"/>
              <a:ext cx="2574925" cy="3092450"/>
            </a:xfrm>
            <a:prstGeom prst="curvedConnector4">
              <a:avLst>
                <a:gd name="adj1" fmla="val -11468"/>
                <a:gd name="adj2" fmla="val 107394"/>
              </a:avLst>
            </a:prstGeom>
            <a:noFill/>
            <a:ln w="19050">
              <a:solidFill>
                <a:srgbClr val="FF0000">
                  <a:alpha val="40000"/>
                </a:srgb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298" name="Text Box 10">
              <a:extLst>
                <a:ext uri="{FF2B5EF4-FFF2-40B4-BE49-F238E27FC236}">
                  <a16:creationId xmlns:a16="http://schemas.microsoft.com/office/drawing/2014/main" id="{59D0410A-6092-4A33-AF1F-98E5BAFF9A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8200" y="4481513"/>
              <a:ext cx="675453" cy="350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400" b="1" dirty="0">
                  <a:solidFill>
                    <a:srgbClr val="FF3300">
                      <a:alpha val="40000"/>
                    </a:srgbClr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0.25</a:t>
              </a:r>
            </a:p>
          </p:txBody>
        </p:sp>
        <p:sp>
          <p:nvSpPr>
            <p:cNvPr id="12299" name="Text Box 11">
              <a:extLst>
                <a:ext uri="{FF2B5EF4-FFF2-40B4-BE49-F238E27FC236}">
                  <a16:creationId xmlns:a16="http://schemas.microsoft.com/office/drawing/2014/main" id="{6A079E17-6659-46D8-A097-7AC8BA4F09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8675" y="6157913"/>
              <a:ext cx="675453" cy="350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None/>
              </a:pPr>
              <a:r>
                <a:rPr lang="fr-FR" altLang="fr-FR" sz="1400" b="1" dirty="0">
                  <a:solidFill>
                    <a:srgbClr val="FF3300">
                      <a:alpha val="40000"/>
                    </a:srgbClr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0.25</a:t>
              </a:r>
            </a:p>
          </p:txBody>
        </p:sp>
        <p:sp>
          <p:nvSpPr>
            <p:cNvPr id="12300" name="Text Box 12">
              <a:extLst>
                <a:ext uri="{FF2B5EF4-FFF2-40B4-BE49-F238E27FC236}">
                  <a16:creationId xmlns:a16="http://schemas.microsoft.com/office/drawing/2014/main" id="{9E4B8400-721A-4234-AB4E-591708ABDD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1" y="5548312"/>
              <a:ext cx="675453" cy="350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400" b="1" dirty="0">
                  <a:solidFill>
                    <a:srgbClr val="FF3300">
                      <a:alpha val="40000"/>
                    </a:srgbClr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0.25</a:t>
              </a:r>
            </a:p>
          </p:txBody>
        </p:sp>
        <p:cxnSp>
          <p:nvCxnSpPr>
            <p:cNvPr id="12301" name="AutoShape 13">
              <a:extLst>
                <a:ext uri="{FF2B5EF4-FFF2-40B4-BE49-F238E27FC236}">
                  <a16:creationId xmlns:a16="http://schemas.microsoft.com/office/drawing/2014/main" id="{6CB5657F-C7C7-46F0-B31C-344D2756907F}"/>
                </a:ext>
              </a:extLst>
            </p:cNvPr>
            <p:cNvCxnSpPr>
              <a:cxnSpLocks noChangeShapeType="1"/>
              <a:stCxn id="12291" idx="0"/>
              <a:endCxn id="12291" idx="1"/>
            </p:cNvCxnSpPr>
            <p:nvPr/>
          </p:nvCxnSpPr>
          <p:spPr bwMode="auto">
            <a:xfrm rot="16200000" flipH="1" flipV="1">
              <a:off x="5675313" y="3351213"/>
              <a:ext cx="52387" cy="484187"/>
            </a:xfrm>
            <a:prstGeom prst="curvedConnector3">
              <a:avLst>
                <a:gd name="adj1" fmla="val -43636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2" name="AutoShape 14">
              <a:extLst>
                <a:ext uri="{FF2B5EF4-FFF2-40B4-BE49-F238E27FC236}">
                  <a16:creationId xmlns:a16="http://schemas.microsoft.com/office/drawing/2014/main" id="{AB5672AE-7344-47B4-A7C4-1D019491F2BB}"/>
                </a:ext>
              </a:extLst>
            </p:cNvPr>
            <p:cNvCxnSpPr>
              <a:cxnSpLocks noChangeShapeType="1"/>
              <a:stCxn id="12292" idx="0"/>
              <a:endCxn id="12292" idx="7"/>
            </p:cNvCxnSpPr>
            <p:nvPr/>
          </p:nvCxnSpPr>
          <p:spPr bwMode="auto">
            <a:xfrm rot="5400000" flipV="1">
              <a:off x="8081963" y="3444875"/>
              <a:ext cx="52387" cy="296863"/>
            </a:xfrm>
            <a:prstGeom prst="curvedConnector3">
              <a:avLst>
                <a:gd name="adj1" fmla="val -43636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3" name="AutoShape 15">
              <a:extLst>
                <a:ext uri="{FF2B5EF4-FFF2-40B4-BE49-F238E27FC236}">
                  <a16:creationId xmlns:a16="http://schemas.microsoft.com/office/drawing/2014/main" id="{E2D04550-2CD4-4796-B310-171E1ABED1FA}"/>
                </a:ext>
              </a:extLst>
            </p:cNvPr>
            <p:cNvCxnSpPr>
              <a:cxnSpLocks noChangeShapeType="1"/>
              <a:stCxn id="12293" idx="4"/>
              <a:endCxn id="12293" idx="5"/>
            </p:cNvCxnSpPr>
            <p:nvPr/>
          </p:nvCxnSpPr>
          <p:spPr bwMode="auto">
            <a:xfrm rot="5400000" flipH="1" flipV="1">
              <a:off x="6191250" y="4965701"/>
              <a:ext cx="52387" cy="296862"/>
            </a:xfrm>
            <a:prstGeom prst="curvedConnector3">
              <a:avLst>
                <a:gd name="adj1" fmla="val -43636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05" name="Oval 17">
              <a:extLst>
                <a:ext uri="{FF2B5EF4-FFF2-40B4-BE49-F238E27FC236}">
                  <a16:creationId xmlns:a16="http://schemas.microsoft.com/office/drawing/2014/main" id="{8D13AD56-7E1B-4DA4-AEDF-C471696617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0400" y="4786313"/>
              <a:ext cx="1363663" cy="354012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Automne</a:t>
              </a:r>
            </a:p>
          </p:txBody>
        </p:sp>
        <p:cxnSp>
          <p:nvCxnSpPr>
            <p:cNvPr id="12306" name="AutoShape 18">
              <a:extLst>
                <a:ext uri="{FF2B5EF4-FFF2-40B4-BE49-F238E27FC236}">
                  <a16:creationId xmlns:a16="http://schemas.microsoft.com/office/drawing/2014/main" id="{9D49F689-2672-494C-887F-BA4B235394A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951538" y="3952875"/>
              <a:ext cx="125412" cy="86518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7" name="AutoShape 19">
              <a:extLst>
                <a:ext uri="{FF2B5EF4-FFF2-40B4-BE49-F238E27FC236}">
                  <a16:creationId xmlns:a16="http://schemas.microsoft.com/office/drawing/2014/main" id="{8574570C-7CFC-4302-8E8D-F22F6A128A3A}"/>
                </a:ext>
              </a:extLst>
            </p:cNvPr>
            <p:cNvCxnSpPr>
              <a:cxnSpLocks noChangeShapeType="1"/>
              <a:stCxn id="12291" idx="6"/>
              <a:endCxn id="12292" idx="2"/>
            </p:cNvCxnSpPr>
            <p:nvPr/>
          </p:nvCxnSpPr>
          <p:spPr bwMode="auto">
            <a:xfrm>
              <a:off x="6629400" y="3744913"/>
              <a:ext cx="9080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8" name="AutoShape 20">
              <a:extLst>
                <a:ext uri="{FF2B5EF4-FFF2-40B4-BE49-F238E27FC236}">
                  <a16:creationId xmlns:a16="http://schemas.microsoft.com/office/drawing/2014/main" id="{0A67DD16-9BF5-4F64-8BFE-6BD9BD777B19}"/>
                </a:ext>
              </a:extLst>
            </p:cNvPr>
            <p:cNvCxnSpPr>
              <a:cxnSpLocks noChangeShapeType="1"/>
              <a:stCxn id="12291" idx="5"/>
              <a:endCxn id="12305" idx="1"/>
            </p:cNvCxnSpPr>
            <p:nvPr/>
          </p:nvCxnSpPr>
          <p:spPr bwMode="auto">
            <a:xfrm>
              <a:off x="6427788" y="3868738"/>
              <a:ext cx="782637" cy="96996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9" name="AutoShape 21">
              <a:extLst>
                <a:ext uri="{FF2B5EF4-FFF2-40B4-BE49-F238E27FC236}">
                  <a16:creationId xmlns:a16="http://schemas.microsoft.com/office/drawing/2014/main" id="{85845027-59EE-4603-A84D-AE7156CE74F6}"/>
                </a:ext>
              </a:extLst>
            </p:cNvPr>
            <p:cNvCxnSpPr>
              <a:cxnSpLocks noChangeShapeType="1"/>
              <a:stCxn id="12293" idx="7"/>
              <a:endCxn id="12292" idx="3"/>
            </p:cNvCxnSpPr>
            <p:nvPr/>
          </p:nvCxnSpPr>
          <p:spPr bwMode="auto">
            <a:xfrm flipV="1">
              <a:off x="6365875" y="3868738"/>
              <a:ext cx="1295400" cy="96996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10" name="AutoShape 22">
              <a:extLst>
                <a:ext uri="{FF2B5EF4-FFF2-40B4-BE49-F238E27FC236}">
                  <a16:creationId xmlns:a16="http://schemas.microsoft.com/office/drawing/2014/main" id="{35C83AA7-3D3C-4A8A-9279-54749DEED7A1}"/>
                </a:ext>
              </a:extLst>
            </p:cNvPr>
            <p:cNvCxnSpPr>
              <a:cxnSpLocks noChangeShapeType="1"/>
              <a:stCxn id="12293" idx="6"/>
              <a:endCxn id="12305" idx="2"/>
            </p:cNvCxnSpPr>
            <p:nvPr/>
          </p:nvCxnSpPr>
          <p:spPr bwMode="auto">
            <a:xfrm>
              <a:off x="6489700" y="4964113"/>
              <a:ext cx="52070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11" name="AutoShape 23">
              <a:extLst>
                <a:ext uri="{FF2B5EF4-FFF2-40B4-BE49-F238E27FC236}">
                  <a16:creationId xmlns:a16="http://schemas.microsoft.com/office/drawing/2014/main" id="{2C1BF4B6-60F8-4BD3-93A4-8A06C5C90CF2}"/>
                </a:ext>
              </a:extLst>
            </p:cNvPr>
            <p:cNvCxnSpPr>
              <a:cxnSpLocks noChangeShapeType="1"/>
              <a:stCxn id="12305" idx="0"/>
              <a:endCxn id="12292" idx="4"/>
            </p:cNvCxnSpPr>
            <p:nvPr/>
          </p:nvCxnSpPr>
          <p:spPr bwMode="auto">
            <a:xfrm flipV="1">
              <a:off x="7693025" y="3921125"/>
              <a:ext cx="266700" cy="86518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12" name="AutoShape 24">
              <a:extLst>
                <a:ext uri="{FF2B5EF4-FFF2-40B4-BE49-F238E27FC236}">
                  <a16:creationId xmlns:a16="http://schemas.microsoft.com/office/drawing/2014/main" id="{9CFAF4E1-1741-4C77-85B1-0F285DDB4AF4}"/>
                </a:ext>
              </a:extLst>
            </p:cNvPr>
            <p:cNvCxnSpPr>
              <a:cxnSpLocks noChangeShapeType="1"/>
              <a:stCxn id="12294" idx="6"/>
              <a:endCxn id="12305" idx="4"/>
            </p:cNvCxnSpPr>
            <p:nvPr/>
          </p:nvCxnSpPr>
          <p:spPr bwMode="auto">
            <a:xfrm flipV="1">
              <a:off x="5359400" y="5140325"/>
              <a:ext cx="2333625" cy="1017588"/>
            </a:xfrm>
            <a:prstGeom prst="curvedConnector2">
              <a:avLst/>
            </a:prstGeom>
            <a:noFill/>
            <a:ln w="19050">
              <a:solidFill>
                <a:srgbClr val="FF0000">
                  <a:alpha val="40000"/>
                </a:srgb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13" name="Text Box 25">
              <a:extLst>
                <a:ext uri="{FF2B5EF4-FFF2-40B4-BE49-F238E27FC236}">
                  <a16:creationId xmlns:a16="http://schemas.microsoft.com/office/drawing/2014/main" id="{0343C89E-D984-4B38-83AE-EF3E63A0D4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8400" y="5624513"/>
              <a:ext cx="675453" cy="350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400" b="1" dirty="0">
                  <a:solidFill>
                    <a:srgbClr val="FF3300">
                      <a:alpha val="40000"/>
                    </a:srgbClr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0.25</a:t>
              </a:r>
            </a:p>
          </p:txBody>
        </p:sp>
        <p:cxnSp>
          <p:nvCxnSpPr>
            <p:cNvPr id="12314" name="AutoShape 26">
              <a:extLst>
                <a:ext uri="{FF2B5EF4-FFF2-40B4-BE49-F238E27FC236}">
                  <a16:creationId xmlns:a16="http://schemas.microsoft.com/office/drawing/2014/main" id="{95F1D6FA-4214-4263-9A17-A45ACBE11ACD}"/>
                </a:ext>
              </a:extLst>
            </p:cNvPr>
            <p:cNvCxnSpPr>
              <a:cxnSpLocks noChangeShapeType="1"/>
              <a:stCxn id="12305" idx="4"/>
              <a:endCxn id="12305" idx="5"/>
            </p:cNvCxnSpPr>
            <p:nvPr/>
          </p:nvCxnSpPr>
          <p:spPr bwMode="auto">
            <a:xfrm rot="5400000" flipH="1" flipV="1">
              <a:off x="7907338" y="4873625"/>
              <a:ext cx="52387" cy="481013"/>
            </a:xfrm>
            <a:prstGeom prst="curvedConnector3">
              <a:avLst>
                <a:gd name="adj1" fmla="val -43636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15" name="Rectangle 27">
              <a:extLst>
                <a:ext uri="{FF2B5EF4-FFF2-40B4-BE49-F238E27FC236}">
                  <a16:creationId xmlns:a16="http://schemas.microsoft.com/office/drawing/2014/main" id="{7C8A370D-BC48-49BA-B587-6B43E4AE7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8698" y="3789362"/>
              <a:ext cx="928502" cy="996951"/>
            </a:xfrm>
            <a:prstGeom prst="rect">
              <a:avLst/>
            </a:prstGeom>
            <a:solidFill>
              <a:srgbClr val="CCFFCC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N=0.1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P=0.45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S=0.45</a:t>
              </a:r>
            </a:p>
          </p:txBody>
        </p:sp>
        <p:cxnSp>
          <p:nvCxnSpPr>
            <p:cNvPr id="12316" name="AutoShape 28">
              <a:extLst>
                <a:ext uri="{FF2B5EF4-FFF2-40B4-BE49-F238E27FC236}">
                  <a16:creationId xmlns:a16="http://schemas.microsoft.com/office/drawing/2014/main" id="{8B4A3B1D-8F21-4CE3-A079-08DD434DE232}"/>
                </a:ext>
              </a:extLst>
            </p:cNvPr>
            <p:cNvCxnSpPr>
              <a:cxnSpLocks noChangeShapeType="1"/>
              <a:stCxn id="12291" idx="2"/>
              <a:endCxn id="12315" idx="3"/>
            </p:cNvCxnSpPr>
            <p:nvPr/>
          </p:nvCxnSpPr>
          <p:spPr bwMode="auto">
            <a:xfrm flipH="1">
              <a:off x="4267200" y="3744119"/>
              <a:ext cx="990601" cy="54371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17" name="Rectangle 29">
              <a:extLst>
                <a:ext uri="{FF2B5EF4-FFF2-40B4-BE49-F238E27FC236}">
                  <a16:creationId xmlns:a16="http://schemas.microsoft.com/office/drawing/2014/main" id="{9743E7B0-890C-4F61-9D01-2B632A5D1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91600" y="2271713"/>
              <a:ext cx="914400" cy="990600"/>
            </a:xfrm>
            <a:prstGeom prst="rect">
              <a:avLst/>
            </a:prstGeom>
            <a:solidFill>
              <a:srgbClr val="CCFFCC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N=0.2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P=0.5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S=0.3</a:t>
              </a:r>
            </a:p>
          </p:txBody>
        </p:sp>
        <p:cxnSp>
          <p:nvCxnSpPr>
            <p:cNvPr id="12318" name="AutoShape 30">
              <a:extLst>
                <a:ext uri="{FF2B5EF4-FFF2-40B4-BE49-F238E27FC236}">
                  <a16:creationId xmlns:a16="http://schemas.microsoft.com/office/drawing/2014/main" id="{DC45770F-CB63-451E-936C-B2BF5653CE97}"/>
                </a:ext>
              </a:extLst>
            </p:cNvPr>
            <p:cNvCxnSpPr>
              <a:cxnSpLocks noChangeShapeType="1"/>
              <a:stCxn id="12292" idx="6"/>
              <a:endCxn id="12317" idx="1"/>
            </p:cNvCxnSpPr>
            <p:nvPr/>
          </p:nvCxnSpPr>
          <p:spPr bwMode="auto">
            <a:xfrm flipV="1">
              <a:off x="8380413" y="2767013"/>
              <a:ext cx="601662" cy="97790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19" name="Rectangle 31">
              <a:extLst>
                <a:ext uri="{FF2B5EF4-FFF2-40B4-BE49-F238E27FC236}">
                  <a16:creationId xmlns:a16="http://schemas.microsoft.com/office/drawing/2014/main" id="{355B9C57-D053-47A4-85F6-884A3FBBF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690" y="5243513"/>
              <a:ext cx="973910" cy="914401"/>
            </a:xfrm>
            <a:prstGeom prst="rect">
              <a:avLst/>
            </a:prstGeom>
            <a:solidFill>
              <a:srgbClr val="CCFFCC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N=0.01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P=0.13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S=0.86</a:t>
              </a:r>
            </a:p>
          </p:txBody>
        </p:sp>
        <p:cxnSp>
          <p:nvCxnSpPr>
            <p:cNvPr id="12320" name="AutoShape 32">
              <a:extLst>
                <a:ext uri="{FF2B5EF4-FFF2-40B4-BE49-F238E27FC236}">
                  <a16:creationId xmlns:a16="http://schemas.microsoft.com/office/drawing/2014/main" id="{B0FF41B5-475A-4F48-8B03-4CBE02333770}"/>
                </a:ext>
              </a:extLst>
            </p:cNvPr>
            <p:cNvCxnSpPr>
              <a:cxnSpLocks noChangeShapeType="1"/>
              <a:stCxn id="12293" idx="2"/>
              <a:endCxn id="12319" idx="3"/>
            </p:cNvCxnSpPr>
            <p:nvPr/>
          </p:nvCxnSpPr>
          <p:spPr bwMode="auto">
            <a:xfrm flipH="1">
              <a:off x="4038600" y="4963320"/>
              <a:ext cx="1608138" cy="737394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21" name="AutoShape 33">
              <a:extLst>
                <a:ext uri="{FF2B5EF4-FFF2-40B4-BE49-F238E27FC236}">
                  <a16:creationId xmlns:a16="http://schemas.microsoft.com/office/drawing/2014/main" id="{EC852787-BDB6-4F5B-9415-D64038B377E7}"/>
                </a:ext>
              </a:extLst>
            </p:cNvPr>
            <p:cNvCxnSpPr>
              <a:cxnSpLocks noChangeShapeType="1"/>
              <a:stCxn id="12305" idx="6"/>
              <a:endCxn id="12322" idx="1"/>
            </p:cNvCxnSpPr>
            <p:nvPr/>
          </p:nvCxnSpPr>
          <p:spPr bwMode="auto">
            <a:xfrm>
              <a:off x="8374063" y="4963320"/>
              <a:ext cx="1182457" cy="21020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22" name="Rectangle 34">
              <a:extLst>
                <a:ext uri="{FF2B5EF4-FFF2-40B4-BE49-F238E27FC236}">
                  <a16:creationId xmlns:a16="http://schemas.microsoft.com/office/drawing/2014/main" id="{E136E85F-67AE-4B56-BD20-01D7ED249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520" y="4678225"/>
              <a:ext cx="990600" cy="990600"/>
            </a:xfrm>
            <a:prstGeom prst="rect">
              <a:avLst/>
            </a:prstGeom>
            <a:solidFill>
              <a:srgbClr val="CCFFCC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N=0.05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P=0.55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S=0.4</a:t>
              </a:r>
            </a:p>
          </p:txBody>
        </p:sp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C66F036F-3FCD-A440-0D41-2DCE69C5A374}"/>
              </a:ext>
            </a:extLst>
          </p:cNvPr>
          <p:cNvSpPr txBox="1"/>
          <p:nvPr/>
        </p:nvSpPr>
        <p:spPr>
          <a:xfrm>
            <a:off x="8574436" y="4271451"/>
            <a:ext cx="4112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fr-FR" sz="1800" i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</a:t>
            </a:r>
            <a:endParaRPr lang="fr-CA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65B2E15-6019-2133-B56C-C9DE424173E3}"/>
              </a:ext>
            </a:extLst>
          </p:cNvPr>
          <p:cNvSpPr txBox="1"/>
          <p:nvPr/>
        </p:nvSpPr>
        <p:spPr>
          <a:xfrm>
            <a:off x="6673830" y="3877994"/>
            <a:ext cx="5950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fr-FR" sz="1800" i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</a:t>
            </a:r>
            <a:r>
              <a:rPr lang="fr-FR" altLang="fr-FR" sz="1800" i="1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  <a:r>
              <a:rPr lang="fr-FR" altLang="fr-FR" sz="18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fr-FR" altLang="fr-FR" sz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fr-FR" altLang="fr-FR" sz="18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endParaRPr lang="fr-CA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100FA27-8B78-3743-B1C9-0A323D540F3A}"/>
              </a:ext>
            </a:extLst>
          </p:cNvPr>
          <p:cNvSpPr txBox="1"/>
          <p:nvPr/>
        </p:nvSpPr>
        <p:spPr>
          <a:xfrm>
            <a:off x="6476741" y="5159124"/>
            <a:ext cx="5950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fr-FR" sz="1800" i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</a:t>
            </a:r>
            <a:r>
              <a:rPr lang="fr-FR" altLang="fr-FR" i="1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</a:t>
            </a:r>
            <a:r>
              <a:rPr lang="fr-FR" altLang="fr-FR" sz="18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fr-FR" altLang="fr-FR" sz="11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fr-FR" altLang="fr-FR" sz="18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endParaRPr lang="fr-CA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3C4F23F-F8B3-5C1E-8972-C1E1E3560FF2}"/>
              </a:ext>
            </a:extLst>
          </p:cNvPr>
          <p:cNvSpPr txBox="1"/>
          <p:nvPr/>
        </p:nvSpPr>
        <p:spPr>
          <a:xfrm>
            <a:off x="10115537" y="4846851"/>
            <a:ext cx="5950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fr-FR" sz="1800" i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</a:t>
            </a:r>
            <a:r>
              <a:rPr lang="fr-FR" altLang="fr-FR" i="1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3</a:t>
            </a:r>
            <a:r>
              <a:rPr lang="fr-FR" altLang="fr-FR" sz="18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fr-FR" altLang="fr-FR" sz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fr-FR" altLang="fr-FR" sz="18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endParaRPr lang="fr-CA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1023B19-4045-E5E5-E5EF-95D77946E04D}"/>
              </a:ext>
            </a:extLst>
          </p:cNvPr>
          <p:cNvSpPr txBox="1"/>
          <p:nvPr/>
        </p:nvSpPr>
        <p:spPr>
          <a:xfrm>
            <a:off x="9644628" y="3233037"/>
            <a:ext cx="5950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fr-FR" sz="1800" i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</a:t>
            </a:r>
            <a:r>
              <a:rPr lang="fr-FR" altLang="fr-FR" i="1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4</a:t>
            </a:r>
            <a:r>
              <a:rPr lang="fr-FR" altLang="fr-FR" sz="18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fr-FR" altLang="fr-FR" sz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fr-FR" altLang="fr-FR" sz="18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endParaRPr lang="fr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B565563-E71B-4BFD-B392-F3DCC66E026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772310"/>
            <a:ext cx="9658350" cy="648072"/>
          </a:xfrm>
        </p:spPr>
        <p:txBody>
          <a:bodyPr/>
          <a:lstStyle/>
          <a:p>
            <a:pPr eaLnBrk="1" hangingPunct="1"/>
            <a:r>
              <a:rPr lang="fr-FR" altLang="fr-FR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Utilité d’un HMM</a:t>
            </a:r>
          </a:p>
        </p:txBody>
      </p:sp>
      <p:sp>
        <p:nvSpPr>
          <p:cNvPr id="16387" name="Text Box 5">
            <a:extLst>
              <a:ext uri="{FF2B5EF4-FFF2-40B4-BE49-F238E27FC236}">
                <a16:creationId xmlns:a16="http://schemas.microsoft.com/office/drawing/2014/main" id="{835B3BA8-6998-4AB9-9598-F4E884C05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2019300"/>
            <a:ext cx="10080625" cy="2419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9750" indent="-5397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8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Évaluation d’un HMM pour expliquer une séquence d’observations</a:t>
            </a:r>
            <a:endParaRPr lang="fr-CA" altLang="fr-FR" sz="2000" dirty="0"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  <a:sym typeface="Symbol" panose="05050102010706020507" pitchFamily="18" charset="2"/>
            </a:endParaRPr>
          </a:p>
          <a:p>
            <a:pPr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8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Explication d’une séquence d’observation par un HMM</a:t>
            </a:r>
            <a:endParaRPr lang="fr-CA" altLang="fr-FR" sz="2000" dirty="0"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8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Modélisation de processus par HMM (caractérisation d’un HMM)</a:t>
            </a:r>
            <a:endParaRPr lang="fr-CA" altLang="fr-FR" sz="2000" dirty="0"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A2D298D4-01EF-4FE8-90EA-DF498740D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476672"/>
            <a:ext cx="11090001" cy="720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3600" dirty="0">
                <a:solidFill>
                  <a:srgbClr val="00B05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Pertinence d’un HMM pour expliquer une séquence d’observations</a:t>
            </a: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41A74D67-D462-42DD-838C-C2CB5C9F4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1998663"/>
            <a:ext cx="9649841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600" indent="-5334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0"/>
              </a:lnSpc>
              <a:spcBef>
                <a:spcPts val="600"/>
              </a:spcBef>
              <a:buFontTx/>
              <a:buAutoNum type="arabicPeriod"/>
            </a:pPr>
            <a:endParaRPr lang="fr-CA" altLang="fr-FR" dirty="0"/>
          </a:p>
          <a:p>
            <a:pPr marL="539750" indent="-539750">
              <a:spcBef>
                <a:spcPts val="60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Étant une séquence d’observations </a:t>
            </a:r>
            <a:r>
              <a:rPr lang="fr-CA" altLang="fr-FR" sz="2600" i="1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O </a:t>
            </a:r>
            <a:r>
              <a:rPr lang="fr-CA" altLang="fr-FR" sz="2600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= </a:t>
            </a:r>
            <a:r>
              <a:rPr lang="fr-CA" altLang="fr-FR" sz="2600" i="1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o</a:t>
            </a:r>
            <a:r>
              <a:rPr lang="fr-CA" altLang="fr-FR" sz="2600" kern="12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1</a:t>
            </a:r>
            <a:r>
              <a:rPr lang="fr-CA" altLang="fr-FR" sz="2600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,...,</a:t>
            </a:r>
            <a:r>
              <a:rPr lang="fr-CA" altLang="fr-FR" sz="2600" i="1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o</a:t>
            </a:r>
            <a:r>
              <a:rPr lang="fr-CA" altLang="fr-FR" sz="2600" i="1" kern="12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k</a:t>
            </a: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quel HMM </a:t>
            </a:r>
            <a:r>
              <a:rPr lang="fr-CA" altLang="fr-FR" sz="2600" i="1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</a:t>
            </a: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={</a:t>
            </a: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</a:t>
            </a: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,,T,E} </a:t>
            </a:r>
            <a:r>
              <a:rPr lang="fr-CA" altLang="fr-FR" sz="26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est le plus probable de l’avoir générée ?</a:t>
            </a:r>
            <a:endParaRPr lang="fr-CA" altLang="fr-FR" sz="2600" dirty="0"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  <a:sym typeface="Symbol" panose="05050102010706020507" pitchFamily="18" charset="2"/>
            </a:endParaRPr>
          </a:p>
          <a:p>
            <a:pPr eaLnBrk="1" hangingPunct="1">
              <a:spcBef>
                <a:spcPts val="600"/>
              </a:spcBef>
            </a:pPr>
            <a:endParaRPr lang="fr-CA" altLang="fr-FR" sz="2800" i="1" dirty="0"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pPr marL="715963" lvl="1" indent="-258763" eaLnBrk="1" hangingPunct="1">
              <a:spcBef>
                <a:spcPts val="600"/>
              </a:spcBef>
              <a:buClrTx/>
              <a:buSzPct val="100000"/>
              <a:buFont typeface="Arial" panose="020B0604020202020204" pitchFamily="34" charset="0"/>
              <a:buChar char="•"/>
            </a:pP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Il faut trouver le HMM </a:t>
            </a:r>
            <a:r>
              <a:rPr lang="fr-CA" altLang="fr-FR" sz="24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qui maximise </a:t>
            </a:r>
            <a:r>
              <a:rPr lang="fr-CA" altLang="fr-FR" sz="2400" i="1" dirty="0">
                <a:latin typeface="Calibri" panose="020F0502020204030204" pitchFamily="34" charset="0"/>
                <a:sym typeface="Symbol" panose="05050102010706020507" pitchFamily="18" charset="2"/>
              </a:rPr>
              <a:t>P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(</a:t>
            </a:r>
            <a:r>
              <a:rPr lang="fr-CA" altLang="fr-FR" sz="2400" i="1" dirty="0">
                <a:latin typeface="Calibri" panose="020F0502020204030204" pitchFamily="34" charset="0"/>
                <a:sym typeface="Symbol" panose="05050102010706020507" pitchFamily="18" charset="2"/>
              </a:rPr>
              <a:t>O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|</a:t>
            </a:r>
            <a:r>
              <a:rPr lang="fr-CA" altLang="fr-FR" sz="2400" i="1" dirty="0">
                <a:latin typeface="Calibri" panose="020F0502020204030204" pitchFamily="34" charset="0"/>
                <a:sym typeface="Symbol" panose="05050102010706020507" pitchFamily="18" charset="2"/>
              </a:rPr>
              <a:t>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)</a:t>
            </a:r>
            <a:r>
              <a:rPr lang="fr-CA" altLang="fr-FR" sz="2600" dirty="0">
                <a:latin typeface="Calibri" panose="020F0502020204030204" pitchFamily="34" charset="0"/>
                <a:sym typeface="Symbol" panose="05050102010706020507" pitchFamily="18" charset="2"/>
              </a:rPr>
              <a:t>  </a:t>
            </a:r>
          </a:p>
          <a:p>
            <a:pPr lvl="2" eaLnBrk="1" hangingPunct="1">
              <a:spcBef>
                <a:spcPts val="600"/>
              </a:spcBef>
              <a:buClr>
                <a:schemeClr val="tx1"/>
              </a:buClr>
              <a:buSzPct val="125000"/>
              <a:buFont typeface="Courier New" panose="02070309020205020404" pitchFamily="49" charset="0"/>
              <a:buChar char="o"/>
            </a:pPr>
            <a:r>
              <a:rPr lang="fr-CA" altLang="fr-FR" sz="2200" dirty="0">
                <a:latin typeface="Calibri" panose="020F0502020204030204" pitchFamily="34" charset="0"/>
                <a:sym typeface="Symbol" panose="05050102010706020507" pitchFamily="18" charset="2"/>
              </a:rPr>
              <a:t>Calcul direct</a:t>
            </a:r>
          </a:p>
          <a:p>
            <a:pPr lvl="2" eaLnBrk="1" hangingPunct="1">
              <a:spcBef>
                <a:spcPts val="600"/>
              </a:spcBef>
              <a:buClr>
                <a:schemeClr val="tx1"/>
              </a:buClr>
              <a:buSzPct val="125000"/>
              <a:buFont typeface="Courier New" panose="02070309020205020404" pitchFamily="49" charset="0"/>
              <a:buChar char="o"/>
            </a:pPr>
            <a:r>
              <a:rPr lang="fr-CA" altLang="fr-FR" sz="2200" dirty="0">
                <a:latin typeface="Calibri" panose="020F0502020204030204" pitchFamily="34" charset="0"/>
                <a:sym typeface="Symbol" panose="05050102010706020507" pitchFamily="18" charset="2"/>
              </a:rPr>
              <a:t>Algorithme </a:t>
            </a:r>
            <a:r>
              <a:rPr lang="fr-CA" altLang="fr-FR" sz="2200" dirty="0" err="1">
                <a:latin typeface="Calibri" panose="020F0502020204030204" pitchFamily="34" charset="0"/>
                <a:sym typeface="Symbol" panose="05050102010706020507" pitchFamily="18" charset="2"/>
              </a:rPr>
              <a:t>Forward-Backward</a:t>
            </a:r>
            <a:endParaRPr lang="fr-CA" altLang="fr-FR" sz="2200" dirty="0"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ts val="600"/>
              </a:spcBef>
            </a:pPr>
            <a:endParaRPr lang="fr-CA" altLang="fr-FR" sz="28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6EA172A-25B3-4B91-9FD1-E27ADE546A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662" y="457200"/>
            <a:ext cx="11017993" cy="739552"/>
          </a:xfrm>
        </p:spPr>
        <p:txBody>
          <a:bodyPr/>
          <a:lstStyle/>
          <a:p>
            <a:pPr eaLnBrk="1" hangingPunct="1"/>
            <a:r>
              <a:rPr lang="fr-CA" altLang="fr-FR" sz="3600" kern="1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Explication d’une séquence d’observations par un HMM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C3B5C72-9293-4732-9899-C7695DBDB5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2663" y="2133600"/>
            <a:ext cx="9577833" cy="3733800"/>
          </a:xfrm>
        </p:spPr>
        <p:txBody>
          <a:bodyPr/>
          <a:lstStyle/>
          <a:p>
            <a:pPr marL="539750" indent="-539750">
              <a:spcBef>
                <a:spcPts val="60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600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Étant un HMM  et une séquence d’observations </a:t>
            </a:r>
            <a:r>
              <a:rPr lang="fr-CA" altLang="fr-FR" sz="2600" i="1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O </a:t>
            </a:r>
            <a:r>
              <a:rPr lang="fr-CA" altLang="fr-FR" sz="2600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= </a:t>
            </a:r>
            <a:r>
              <a:rPr lang="fr-CA" altLang="fr-FR" sz="2600" i="1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o</a:t>
            </a:r>
            <a:r>
              <a:rPr lang="fr-CA" altLang="fr-FR" sz="2600" kern="12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1</a:t>
            </a:r>
            <a:r>
              <a:rPr lang="fr-CA" altLang="fr-FR" sz="2600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,...,</a:t>
            </a:r>
            <a:r>
              <a:rPr lang="fr-CA" altLang="fr-FR" sz="2600" i="1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o</a:t>
            </a:r>
            <a:r>
              <a:rPr lang="fr-CA" altLang="fr-FR" sz="2600" i="1" kern="12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k</a:t>
            </a:r>
            <a:r>
              <a:rPr lang="fr-CA" altLang="fr-FR" sz="2600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, quelle séquence d’états </a:t>
            </a:r>
            <a:r>
              <a:rPr lang="fr-CA" altLang="fr-FR" sz="2600" i="1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S </a:t>
            </a:r>
            <a:r>
              <a:rPr lang="fr-CA" altLang="fr-FR" sz="2600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= </a:t>
            </a:r>
            <a:r>
              <a:rPr lang="fr-CA" altLang="fr-FR" sz="2600" i="1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s</a:t>
            </a:r>
            <a:r>
              <a:rPr lang="fr-CA" altLang="fr-FR" sz="2600" kern="12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1</a:t>
            </a:r>
            <a:r>
              <a:rPr lang="fr-CA" altLang="fr-FR" sz="2600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,...,</a:t>
            </a:r>
            <a:r>
              <a:rPr lang="fr-CA" altLang="fr-FR" sz="2600" i="1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s</a:t>
            </a:r>
            <a:r>
              <a:rPr lang="fr-CA" altLang="fr-FR" sz="2600" i="1" kern="1200" baseline="-250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n</a:t>
            </a:r>
            <a:r>
              <a:rPr lang="fr-CA" altLang="fr-FR" sz="2600" kern="1200" dirty="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Symbol" panose="05050102010706020507" pitchFamily="18" charset="2"/>
              </a:rPr>
              <a:t> est la plus probable d’avoir émis  les observations ? </a:t>
            </a:r>
          </a:p>
          <a:p>
            <a:pPr marL="609600" indent="-609600" eaLnBrk="1" hangingPunct="1">
              <a:spcBef>
                <a:spcPts val="600"/>
              </a:spcBef>
            </a:pPr>
            <a:endParaRPr lang="fr-CA" altLang="fr-FR" i="1" dirty="0">
              <a:sym typeface="Symbol" panose="05050102010706020507" pitchFamily="18" charset="2"/>
            </a:endParaRPr>
          </a:p>
          <a:p>
            <a:pPr lvl="1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Il faut trouver </a:t>
            </a:r>
            <a:r>
              <a:rPr lang="fr-CA" altLang="fr-FR" sz="2400" i="1" dirty="0">
                <a:latin typeface="Calibri" panose="020F0502020204030204" pitchFamily="34" charset="0"/>
                <a:sym typeface="Symbol" panose="05050102010706020507" pitchFamily="18" charset="2"/>
              </a:rPr>
              <a:t>S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 qui maximise </a:t>
            </a:r>
            <a:r>
              <a:rPr lang="fr-CA" altLang="fr-FR" sz="2400" i="1" dirty="0">
                <a:latin typeface="Calibri" panose="020F0502020204030204" pitchFamily="34" charset="0"/>
                <a:sym typeface="Symbol" panose="05050102010706020507" pitchFamily="18" charset="2"/>
              </a:rPr>
              <a:t>P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(</a:t>
            </a:r>
            <a:r>
              <a:rPr lang="fr-CA" altLang="fr-FR" sz="2400" i="1" dirty="0">
                <a:latin typeface="Calibri" panose="020F0502020204030204" pitchFamily="34" charset="0"/>
                <a:sym typeface="Symbol" panose="05050102010706020507" pitchFamily="18" charset="2"/>
              </a:rPr>
              <a:t>S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|</a:t>
            </a:r>
            <a:r>
              <a:rPr lang="fr-CA" altLang="fr-FR" sz="2400" i="1" dirty="0">
                <a:latin typeface="Calibri" panose="020F0502020204030204" pitchFamily="34" charset="0"/>
                <a:sym typeface="Symbol" panose="05050102010706020507" pitchFamily="18" charset="2"/>
              </a:rPr>
              <a:t>O,</a:t>
            </a: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)  </a:t>
            </a:r>
          </a:p>
          <a:p>
            <a:pPr marL="1371600" lvl="2" indent="-457200">
              <a:spcBef>
                <a:spcPts val="600"/>
              </a:spcBef>
              <a:buClr>
                <a:schemeClr val="tx1"/>
              </a:buClr>
              <a:buSzPct val="125000"/>
              <a:buFont typeface="Courier New" panose="02070309020205020404" pitchFamily="49" charset="0"/>
              <a:buChar char="o"/>
            </a:pPr>
            <a:r>
              <a:rPr lang="fr-CA" altLang="fr-FR" sz="2200" dirty="0">
                <a:latin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Calcul direct</a:t>
            </a:r>
          </a:p>
          <a:p>
            <a:pPr marL="1371600" lvl="2" indent="-457200">
              <a:spcBef>
                <a:spcPts val="600"/>
              </a:spcBef>
              <a:buClr>
                <a:schemeClr val="tx1"/>
              </a:buClr>
              <a:buSzPct val="125000"/>
              <a:buFont typeface="Courier New" panose="02070309020205020404" pitchFamily="49" charset="0"/>
              <a:buChar char="o"/>
            </a:pPr>
            <a:r>
              <a:rPr lang="fr-CA" altLang="fr-FR" sz="2200" dirty="0">
                <a:latin typeface="Calibri" panose="020F0502020204030204" pitchFamily="34" charset="0"/>
                <a:cs typeface="Arial" panose="020B0604020202020204" pitchFamily="34" charset="0"/>
              </a:rPr>
              <a:t>Algorithme de </a:t>
            </a:r>
            <a:r>
              <a:rPr lang="fr-CA" altLang="fr-FR" sz="2200" dirty="0" err="1">
                <a:latin typeface="Calibri" panose="020F0502020204030204" pitchFamily="34" charset="0"/>
                <a:cs typeface="Arial" panose="020B0604020202020204" pitchFamily="34" charset="0"/>
              </a:rPr>
              <a:t>Viterbi</a:t>
            </a:r>
            <a:endParaRPr lang="fr-CA" altLang="fr-FR" sz="2200" dirty="0">
              <a:latin typeface="Calibri" panose="020F050202020403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609600" indent="-609600" eaLnBrk="1" hangingPunct="1"/>
            <a:endParaRPr lang="fr-CA" altLang="fr-FR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2803</Words>
  <Application>Microsoft Office PowerPoint</Application>
  <PresentationFormat>Grand écran</PresentationFormat>
  <Paragraphs>520</Paragraphs>
  <Slides>34</Slides>
  <Notes>34</Notes>
  <HiddenSlides>0</HiddenSlides>
  <MMClips>0</MMClips>
  <ScaleCrop>false</ScaleCrop>
  <HeadingPairs>
    <vt:vector size="8" baseType="variant">
      <vt:variant>
        <vt:lpstr>Polices utilisées</vt:lpstr>
      </vt:variant>
      <vt:variant>
        <vt:i4>14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34</vt:i4>
      </vt:variant>
    </vt:vector>
  </HeadingPairs>
  <TitlesOfParts>
    <vt:vector size="51" baseType="lpstr">
      <vt:lpstr>Arial Unicode MS</vt:lpstr>
      <vt:lpstr>Aptos</vt:lpstr>
      <vt:lpstr>Aptos Display</vt:lpstr>
      <vt:lpstr>Arial</vt:lpstr>
      <vt:lpstr>Arial Black</vt:lpstr>
      <vt:lpstr>Calibri</vt:lpstr>
      <vt:lpstr>Calibri Light</vt:lpstr>
      <vt:lpstr>Cambria Math</vt:lpstr>
      <vt:lpstr>Courier New</vt:lpstr>
      <vt:lpstr>Segoe UI</vt:lpstr>
      <vt:lpstr>Symbol</vt:lpstr>
      <vt:lpstr>Times New Roman</vt:lpstr>
      <vt:lpstr>Wingdings</vt:lpstr>
      <vt:lpstr>Wingdings 3</vt:lpstr>
      <vt:lpstr>Thème Office</vt:lpstr>
      <vt:lpstr>Équation</vt:lpstr>
      <vt:lpstr>Equation</vt:lpstr>
      <vt:lpstr>Modèles de Markov Cachés</vt:lpstr>
      <vt:lpstr>Modèles de Markov Cachés</vt:lpstr>
      <vt:lpstr>Exemple</vt:lpstr>
      <vt:lpstr>Domaines d’existence</vt:lpstr>
      <vt:lpstr>Composantes d’un MMC (« HMM »)</vt:lpstr>
      <vt:lpstr>Exemple de HMM</vt:lpstr>
      <vt:lpstr>Utilité d’un HMM</vt:lpstr>
      <vt:lpstr>Présentation PowerPoint</vt:lpstr>
      <vt:lpstr>Explication d’une séquence d’observations par un HMM</vt:lpstr>
      <vt:lpstr>Présentation PowerPoint</vt:lpstr>
      <vt:lpstr>Évaluation de modèle </vt:lpstr>
      <vt:lpstr>Présentation PowerPoint</vt:lpstr>
      <vt:lpstr>Présentation PowerPoint</vt:lpstr>
      <vt:lpstr>Présentation PowerPoint</vt:lpstr>
      <vt:lpstr>Explication d’une séquence d’observations :  L’algorithme de Viterbi</vt:lpstr>
      <vt:lpstr>Algorithme de Viterbi(suite)</vt:lpstr>
      <vt:lpstr>Algorithme de Viterbi (fin)</vt:lpstr>
      <vt:lpstr> L’algorithme de Viterbi</vt:lpstr>
      <vt:lpstr>Exemple</vt:lpstr>
      <vt:lpstr> Modèle HMM</vt:lpstr>
      <vt:lpstr>Calculs</vt:lpstr>
      <vt:lpstr>Présentation PowerPoint</vt:lpstr>
      <vt:lpstr>P(s1=i,s2=j,s3=k,o1=2,o2=1,o3=3|)=i bi(2) aij bj(1) ajk bk(3)</vt:lpstr>
      <vt:lpstr>Caractérisation d’un HMM par apprentissage</vt:lpstr>
      <vt:lpstr>Choix du nombre d’états</vt:lpstr>
      <vt:lpstr>Choix du nombre d ’états</vt:lpstr>
      <vt:lpstr>Entraînement de Viterbi</vt:lpstr>
      <vt:lpstr>Entraînement de Viterbi</vt:lpstr>
      <vt:lpstr>Entraînement de Viterbi</vt:lpstr>
      <vt:lpstr>Entraînement de Viterbi </vt:lpstr>
      <vt:lpstr>Algorithme de Baum-Welch</vt:lpstr>
      <vt:lpstr>Algorithme de Baum-Welch (2)</vt:lpstr>
      <vt:lpstr>Algorithme de Baum-Welch (3)</vt:lpstr>
      <vt:lpstr>Algorithme de Baum-Welch (fin)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Boukadoum, A. Mounir</dc:creator>
  <cp:lastModifiedBy>Boukadoum, A. Mounir</cp:lastModifiedBy>
  <cp:revision>1</cp:revision>
  <dcterms:created xsi:type="dcterms:W3CDTF">2025-11-11T20:12:38Z</dcterms:created>
  <dcterms:modified xsi:type="dcterms:W3CDTF">2025-11-12T16:15:56Z</dcterms:modified>
</cp:coreProperties>
</file>