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2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420.xml" ContentType="application/vnd.openxmlformats-officedocument.presentationml.tags+xml"/>
  <Override PartName="/ppt/tags/tag1500.xml" ContentType="application/vnd.openxmlformats-officedocument.presentationml.tags+xml"/>
  <Override PartName="/ppt/tags/tag1510.xml" ContentType="application/vnd.openxmlformats-officedocument.presentationml.tags+xml"/>
  <Override PartName="/ppt/tags/tag1550.xml" ContentType="application/vnd.openxmlformats-officedocument.presentationml.tags+xml"/>
  <Override PartName="/ppt/tags/tag1570.xml" ContentType="application/vnd.openxmlformats-officedocument.presentationml.tags+xml"/>
  <Override PartName="/ppt/tags/tag1580.xml" ContentType="application/vnd.openxmlformats-officedocument.presentationml.tags+xml"/>
  <Override PartName="/ppt/tags/tag1630.xml" ContentType="application/vnd.openxmlformats-officedocument.presentationml.tags+xml"/>
  <Override PartName="/ppt/tags/tag1640.xml" ContentType="application/vnd.openxmlformats-officedocument.presentationml.tags+xml"/>
  <Override PartName="/ppt/tags/tag1650.xml" ContentType="application/vnd.openxmlformats-officedocument.presentationml.tags+xml"/>
  <Override PartName="/ppt/tags/tag1660.xml" ContentType="application/vnd.openxmlformats-officedocument.presentationml.tags+xml"/>
  <Override PartName="/ppt/tags/tag20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9" r:id="rId3"/>
    <p:sldId id="266" r:id="rId4"/>
    <p:sldId id="265" r:id="rId5"/>
    <p:sldId id="293" r:id="rId6"/>
    <p:sldId id="294" r:id="rId7"/>
    <p:sldId id="283" r:id="rId8"/>
    <p:sldId id="314" r:id="rId9"/>
    <p:sldId id="315" r:id="rId10"/>
    <p:sldId id="263" r:id="rId11"/>
    <p:sldId id="285" r:id="rId12"/>
    <p:sldId id="269" r:id="rId13"/>
    <p:sldId id="310" r:id="rId14"/>
    <p:sldId id="319" r:id="rId15"/>
    <p:sldId id="318" r:id="rId16"/>
    <p:sldId id="322" r:id="rId17"/>
    <p:sldId id="271" r:id="rId18"/>
    <p:sldId id="320" r:id="rId19"/>
    <p:sldId id="288" r:id="rId20"/>
    <p:sldId id="321" r:id="rId21"/>
    <p:sldId id="303" r:id="rId22"/>
    <p:sldId id="298" r:id="rId23"/>
    <p:sldId id="297" r:id="rId24"/>
    <p:sldId id="316" r:id="rId25"/>
    <p:sldId id="323" r:id="rId26"/>
    <p:sldId id="324" r:id="rId27"/>
    <p:sldId id="555" r:id="rId28"/>
    <p:sldId id="561" r:id="rId29"/>
    <p:sldId id="562" r:id="rId30"/>
    <p:sldId id="570" r:id="rId31"/>
    <p:sldId id="554" r:id="rId32"/>
    <p:sldId id="571" r:id="rId33"/>
    <p:sldId id="572" r:id="rId34"/>
    <p:sldId id="573" r:id="rId35"/>
    <p:sldId id="565" r:id="rId36"/>
    <p:sldId id="566" r:id="rId37"/>
    <p:sldId id="574" r:id="rId38"/>
    <p:sldId id="567" r:id="rId39"/>
    <p:sldId id="569" r:id="rId40"/>
    <p:sldId id="380" r:id="rId41"/>
    <p:sldId id="379" r:id="rId42"/>
    <p:sldId id="381" r:id="rId43"/>
    <p:sldId id="257" r:id="rId44"/>
    <p:sldId id="258" r:id="rId45"/>
    <p:sldId id="279" r:id="rId46"/>
    <p:sldId id="385" r:id="rId47"/>
    <p:sldId id="396" r:id="rId48"/>
    <p:sldId id="284" r:id="rId49"/>
    <p:sldId id="387" r:id="rId50"/>
    <p:sldId id="287" r:id="rId51"/>
    <p:sldId id="308" r:id="rId52"/>
    <p:sldId id="397" r:id="rId53"/>
    <p:sldId id="575" r:id="rId54"/>
    <p:sldId id="391" r:id="rId55"/>
    <p:sldId id="392" r:id="rId56"/>
    <p:sldId id="393" r:id="rId57"/>
    <p:sldId id="394" r:id="rId58"/>
    <p:sldId id="360" r:id="rId59"/>
  </p:sldIdLst>
  <p:sldSz cx="12192000" cy="6858000"/>
  <p:notesSz cx="6656388" cy="919638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D6B79-BF82-4B4E-9E07-94B6BF258D3B}" v="430" dt="2025-11-26T02:40:12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8" autoAdjust="0"/>
  </p:normalViewPr>
  <p:slideViewPr>
    <p:cSldViewPr>
      <p:cViewPr varScale="1">
        <p:scale>
          <a:sx n="117" d="100"/>
          <a:sy n="117" d="100"/>
        </p:scale>
        <p:origin x="62" y="202"/>
      </p:cViewPr>
      <p:guideLst>
        <p:guide orient="horz" pos="2205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kadoum, A. Mounir" userId="b7bd8864-7f11-4e02-955e-45bf86893dcf" providerId="ADAL" clId="{16BE21A9-D477-4B36-B43B-2846D3E82554}"/>
    <pc:docChg chg="undo redo custSel addSld delSld modSld sldOrd">
      <pc:chgData name="Boukadoum, A. Mounir" userId="b7bd8864-7f11-4e02-955e-45bf86893dcf" providerId="ADAL" clId="{16BE21A9-D477-4B36-B43B-2846D3E82554}" dt="2025-11-26T02:40:19.300" v="7114" actId="1076"/>
      <pc:docMkLst>
        <pc:docMk/>
      </pc:docMkLst>
      <pc:sldChg chg="modSp mod">
        <pc:chgData name="Boukadoum, A. Mounir" userId="b7bd8864-7f11-4e02-955e-45bf86893dcf" providerId="ADAL" clId="{16BE21A9-D477-4B36-B43B-2846D3E82554}" dt="2025-11-25T00:05:02.501" v="137" actId="2711"/>
        <pc:sldMkLst>
          <pc:docMk/>
          <pc:sldMk cId="0" sldId="256"/>
        </pc:sldMkLst>
        <pc:spChg chg="mod">
          <ac:chgData name="Boukadoum, A. Mounir" userId="b7bd8864-7f11-4e02-955e-45bf86893dcf" providerId="ADAL" clId="{16BE21A9-D477-4B36-B43B-2846D3E82554}" dt="2025-11-25T00:05:02.501" v="137" actId="2711"/>
          <ac:spMkLst>
            <pc:docMk/>
            <pc:sldMk cId="0" sldId="256"/>
            <ac:spMk id="2050" creationId="{7D550AFB-86EB-3E42-32E0-F71F13EA58B7}"/>
          </ac:spMkLst>
        </pc:spChg>
      </pc:sldChg>
      <pc:sldChg chg="modSp add">
        <pc:chgData name="Boukadoum, A. Mounir" userId="b7bd8864-7f11-4e02-955e-45bf86893dcf" providerId="ADAL" clId="{16BE21A9-D477-4B36-B43B-2846D3E82554}" dt="2025-11-25T23:08:12.212" v="6400" actId="1076"/>
        <pc:sldMkLst>
          <pc:docMk/>
          <pc:sldMk cId="0" sldId="257"/>
        </pc:sldMkLst>
        <pc:spChg chg="mod">
          <ac:chgData name="Boukadoum, A. Mounir" userId="b7bd8864-7f11-4e02-955e-45bf86893dcf" providerId="ADAL" clId="{16BE21A9-D477-4B36-B43B-2846D3E82554}" dt="2025-11-25T23:08:12.212" v="6400" actId="1076"/>
          <ac:spMkLst>
            <pc:docMk/>
            <pc:sldMk cId="0" sldId="257"/>
            <ac:spMk id="10242" creationId="{9B83D30E-5B2D-EDF4-6D95-D7BC47DF1125}"/>
          </ac:spMkLst>
        </pc:spChg>
      </pc:sldChg>
      <pc:sldChg chg="modSp add">
        <pc:chgData name="Boukadoum, A. Mounir" userId="b7bd8864-7f11-4e02-955e-45bf86893dcf" providerId="ADAL" clId="{16BE21A9-D477-4B36-B43B-2846D3E82554}" dt="2025-11-25T23:08:16.573" v="6401" actId="1076"/>
        <pc:sldMkLst>
          <pc:docMk/>
          <pc:sldMk cId="0" sldId="258"/>
        </pc:sldMkLst>
        <pc:spChg chg="mod">
          <ac:chgData name="Boukadoum, A. Mounir" userId="b7bd8864-7f11-4e02-955e-45bf86893dcf" providerId="ADAL" clId="{16BE21A9-D477-4B36-B43B-2846D3E82554}" dt="2025-11-25T23:08:16.573" v="6401" actId="1076"/>
          <ac:spMkLst>
            <pc:docMk/>
            <pc:sldMk cId="0" sldId="258"/>
            <ac:spMk id="11266" creationId="{466A2881-9858-82D4-9A00-5F7AC8F14474}"/>
          </ac:spMkLst>
        </pc:spChg>
      </pc:sldChg>
      <pc:sldChg chg="modSp">
        <pc:chgData name="Boukadoum, A. Mounir" userId="b7bd8864-7f11-4e02-955e-45bf86893dcf" providerId="ADAL" clId="{16BE21A9-D477-4B36-B43B-2846D3E82554}" dt="2025-11-25T00:05:13.971" v="138" actId="108"/>
        <pc:sldMkLst>
          <pc:docMk/>
          <pc:sldMk cId="0" sldId="259"/>
        </pc:sldMkLst>
        <pc:spChg chg="mod">
          <ac:chgData name="Boukadoum, A. Mounir" userId="b7bd8864-7f11-4e02-955e-45bf86893dcf" providerId="ADAL" clId="{16BE21A9-D477-4B36-B43B-2846D3E82554}" dt="2025-11-25T00:05:13.971" v="138" actId="108"/>
          <ac:spMkLst>
            <pc:docMk/>
            <pc:sldMk cId="0" sldId="259"/>
            <ac:spMk id="12290" creationId="{1717E4A9-2E72-AD3D-AB46-DF1E2B892468}"/>
          </ac:spMkLst>
        </pc:spChg>
      </pc:sldChg>
      <pc:sldChg chg="modSp mod">
        <pc:chgData name="Boukadoum, A. Mounir" userId="b7bd8864-7f11-4e02-955e-45bf86893dcf" providerId="ADAL" clId="{16BE21A9-D477-4B36-B43B-2846D3E82554}" dt="2025-11-25T00:07:37.167" v="168" actId="790"/>
        <pc:sldMkLst>
          <pc:docMk/>
          <pc:sldMk cId="0" sldId="263"/>
        </pc:sldMkLst>
        <pc:spChg chg="mod">
          <ac:chgData name="Boukadoum, A. Mounir" userId="b7bd8864-7f11-4e02-955e-45bf86893dcf" providerId="ADAL" clId="{16BE21A9-D477-4B36-B43B-2846D3E82554}" dt="2025-11-25T00:07:37.167" v="168" actId="790"/>
          <ac:spMkLst>
            <pc:docMk/>
            <pc:sldMk cId="0" sldId="263"/>
            <ac:spMk id="9218" creationId="{5F579F0B-592A-73A6-54B7-395B2D1A5C35}"/>
          </ac:spMkLst>
        </pc:spChg>
      </pc:sldChg>
      <pc:sldChg chg="modSp mod">
        <pc:chgData name="Boukadoum, A. Mounir" userId="b7bd8864-7f11-4e02-955e-45bf86893dcf" providerId="ADAL" clId="{16BE21A9-D477-4B36-B43B-2846D3E82554}" dt="2025-11-25T00:05:34.716" v="141" actId="108"/>
        <pc:sldMkLst>
          <pc:docMk/>
          <pc:sldMk cId="0" sldId="265"/>
        </pc:sldMkLst>
        <pc:spChg chg="mod">
          <ac:chgData name="Boukadoum, A. Mounir" userId="b7bd8864-7f11-4e02-955e-45bf86893dcf" providerId="ADAL" clId="{16BE21A9-D477-4B36-B43B-2846D3E82554}" dt="2025-11-25T00:05:34.716" v="141" actId="108"/>
          <ac:spMkLst>
            <pc:docMk/>
            <pc:sldMk cId="0" sldId="265"/>
            <ac:spMk id="11266" creationId="{595D2286-F659-F773-ACC9-63008AF91306}"/>
          </ac:spMkLst>
        </pc:spChg>
      </pc:sldChg>
      <pc:sldChg chg="modSp">
        <pc:chgData name="Boukadoum, A. Mounir" userId="b7bd8864-7f11-4e02-955e-45bf86893dcf" providerId="ADAL" clId="{16BE21A9-D477-4B36-B43B-2846D3E82554}" dt="2025-11-25T00:05:22.106" v="139" actId="108"/>
        <pc:sldMkLst>
          <pc:docMk/>
          <pc:sldMk cId="0" sldId="266"/>
        </pc:sldMkLst>
        <pc:spChg chg="mod">
          <ac:chgData name="Boukadoum, A. Mounir" userId="b7bd8864-7f11-4e02-955e-45bf86893dcf" providerId="ADAL" clId="{16BE21A9-D477-4B36-B43B-2846D3E82554}" dt="2025-11-25T00:05:22.106" v="139" actId="108"/>
          <ac:spMkLst>
            <pc:docMk/>
            <pc:sldMk cId="0" sldId="266"/>
            <ac:spMk id="13314" creationId="{CA4BD446-C7F7-57B6-1C74-EBF38CE63484}"/>
          </ac:spMkLst>
        </pc:spChg>
      </pc:sldChg>
      <pc:sldChg chg="modSp mod">
        <pc:chgData name="Boukadoum, A. Mounir" userId="b7bd8864-7f11-4e02-955e-45bf86893dcf" providerId="ADAL" clId="{16BE21A9-D477-4B36-B43B-2846D3E82554}" dt="2025-11-25T00:08:01.015" v="182" actId="6549"/>
        <pc:sldMkLst>
          <pc:docMk/>
          <pc:sldMk cId="0" sldId="269"/>
        </pc:sldMkLst>
        <pc:spChg chg="mod">
          <ac:chgData name="Boukadoum, A. Mounir" userId="b7bd8864-7f11-4e02-955e-45bf86893dcf" providerId="ADAL" clId="{16BE21A9-D477-4B36-B43B-2846D3E82554}" dt="2025-11-25T00:08:01.015" v="182" actId="6549"/>
          <ac:spMkLst>
            <pc:docMk/>
            <pc:sldMk cId="0" sldId="269"/>
            <ac:spMk id="15362" creationId="{B922F451-23FF-CA91-A240-3BF3823B4162}"/>
          </ac:spMkLst>
        </pc:spChg>
      </pc:sldChg>
      <pc:sldChg chg="modSp mod">
        <pc:chgData name="Boukadoum, A. Mounir" userId="b7bd8864-7f11-4e02-955e-45bf86893dcf" providerId="ADAL" clId="{16BE21A9-D477-4B36-B43B-2846D3E82554}" dt="2025-11-25T13:18:28.833" v="5957"/>
        <pc:sldMkLst>
          <pc:docMk/>
          <pc:sldMk cId="0" sldId="271"/>
        </pc:sldMkLst>
        <pc:spChg chg="mod">
          <ac:chgData name="Boukadoum, A. Mounir" userId="b7bd8864-7f11-4e02-955e-45bf86893dcf" providerId="ADAL" clId="{16BE21A9-D477-4B36-B43B-2846D3E82554}" dt="2025-11-25T00:08:44.785" v="187" actId="108"/>
          <ac:spMkLst>
            <pc:docMk/>
            <pc:sldMk cId="0" sldId="271"/>
            <ac:spMk id="17410" creationId="{0367143E-59D8-AE26-332A-3BFE91DB926D}"/>
          </ac:spMkLst>
        </pc:spChg>
        <pc:spChg chg="mod">
          <ac:chgData name="Boukadoum, A. Mounir" userId="b7bd8864-7f11-4e02-955e-45bf86893dcf" providerId="ADAL" clId="{16BE21A9-D477-4B36-B43B-2846D3E82554}" dt="2025-11-25T13:18:28.833" v="5957"/>
          <ac:spMkLst>
            <pc:docMk/>
            <pc:sldMk cId="0" sldId="271"/>
            <ac:spMk id="27652" creationId="{AB4990E5-1C9D-3F56-CD21-265DB3E61C26}"/>
          </ac:spMkLst>
        </pc:spChg>
      </pc:sldChg>
      <pc:sldChg chg="addSp delSp modSp add mod">
        <pc:chgData name="Boukadoum, A. Mounir" userId="b7bd8864-7f11-4e02-955e-45bf86893dcf" providerId="ADAL" clId="{16BE21A9-D477-4B36-B43B-2846D3E82554}" dt="2025-11-26T02:31:57.350" v="7028" actId="478"/>
        <pc:sldMkLst>
          <pc:docMk/>
          <pc:sldMk cId="0" sldId="279"/>
        </pc:sldMkLst>
        <pc:spChg chg="add del mod">
          <ac:chgData name="Boukadoum, A. Mounir" userId="b7bd8864-7f11-4e02-955e-45bf86893dcf" providerId="ADAL" clId="{16BE21A9-D477-4B36-B43B-2846D3E82554}" dt="2025-11-26T02:31:57.350" v="7028" actId="478"/>
          <ac:spMkLst>
            <pc:docMk/>
            <pc:sldMk cId="0" sldId="279"/>
            <ac:spMk id="4" creationId="{AA4BD0B9-59A1-1150-4CD6-D550D2041B25}"/>
          </ac:spMkLst>
        </pc:spChg>
        <pc:spChg chg="mod">
          <ac:chgData name="Boukadoum, A. Mounir" userId="b7bd8864-7f11-4e02-955e-45bf86893dcf" providerId="ADAL" clId="{16BE21A9-D477-4B36-B43B-2846D3E82554}" dt="2025-11-25T23:08:35.160" v="6404" actId="1076"/>
          <ac:spMkLst>
            <pc:docMk/>
            <pc:sldMk cId="0" sldId="279"/>
            <ac:spMk id="12290" creationId="{87F320D9-78FA-93B4-C35A-F2325EFC3932}"/>
          </ac:spMkLst>
        </pc:spChg>
        <pc:spChg chg="add del mod">
          <ac:chgData name="Boukadoum, A. Mounir" userId="b7bd8864-7f11-4e02-955e-45bf86893dcf" providerId="ADAL" clId="{16BE21A9-D477-4B36-B43B-2846D3E82554}" dt="2025-11-26T02:10:25.006" v="6476" actId="1076"/>
          <ac:spMkLst>
            <pc:docMk/>
            <pc:sldMk cId="0" sldId="279"/>
            <ac:spMk id="12303" creationId="{7F3F837E-4863-DB0A-B465-694BA06822A2}"/>
          </ac:spMkLst>
        </pc:spChg>
        <pc:spChg chg="mod">
          <ac:chgData name="Boukadoum, A. Mounir" userId="b7bd8864-7f11-4e02-955e-45bf86893dcf" providerId="ADAL" clId="{16BE21A9-D477-4B36-B43B-2846D3E82554}" dt="2025-11-26T02:10:19.667" v="6469" actId="1076"/>
          <ac:spMkLst>
            <pc:docMk/>
            <pc:sldMk cId="0" sldId="279"/>
            <ac:spMk id="12304" creationId="{6EF5F2D6-A0FA-8012-F900-0FAF68308653}"/>
          </ac:spMkLst>
        </pc:spChg>
        <pc:spChg chg="add mod">
          <ac:chgData name="Boukadoum, A. Mounir" userId="b7bd8864-7f11-4e02-955e-45bf86893dcf" providerId="ADAL" clId="{16BE21A9-D477-4B36-B43B-2846D3E82554}" dt="2025-11-26T02:10:25.006" v="6476" actId="1076"/>
          <ac:spMkLst>
            <pc:docMk/>
            <pc:sldMk cId="0" sldId="279"/>
            <ac:spMk id="12309" creationId="{80EC4D91-DAA2-B30D-8B82-A4DCC5F3827E}"/>
          </ac:spMkLst>
        </pc:spChg>
        <pc:spChg chg="mod">
          <ac:chgData name="Boukadoum, A. Mounir" userId="b7bd8864-7f11-4e02-955e-45bf86893dcf" providerId="ADAL" clId="{16BE21A9-D477-4B36-B43B-2846D3E82554}" dt="2025-11-26T02:10:25.006" v="6476" actId="1076"/>
          <ac:spMkLst>
            <pc:docMk/>
            <pc:sldMk cId="0" sldId="279"/>
            <ac:spMk id="12311" creationId="{221D0896-5A3E-694D-C082-D6E5878663DA}"/>
          </ac:spMkLst>
        </pc:spChg>
        <pc:spChg chg="mod">
          <ac:chgData name="Boukadoum, A. Mounir" userId="b7bd8864-7f11-4e02-955e-45bf86893dcf" providerId="ADAL" clId="{16BE21A9-D477-4B36-B43B-2846D3E82554}" dt="2025-11-26T02:10:25.006" v="6476" actId="1076"/>
          <ac:spMkLst>
            <pc:docMk/>
            <pc:sldMk cId="0" sldId="279"/>
            <ac:spMk id="12314" creationId="{D6E2AC45-22B4-8BA1-2D79-0B45185EB4E1}"/>
          </ac:spMkLst>
        </pc:spChg>
        <pc:spChg chg="mod">
          <ac:chgData name="Boukadoum, A. Mounir" userId="b7bd8864-7f11-4e02-955e-45bf86893dcf" providerId="ADAL" clId="{16BE21A9-D477-4B36-B43B-2846D3E82554}" dt="2025-11-26T02:10:25.006" v="6476" actId="1076"/>
          <ac:spMkLst>
            <pc:docMk/>
            <pc:sldMk cId="0" sldId="279"/>
            <ac:spMk id="12319" creationId="{37867FC5-B328-F2F6-2003-3AB4FCF6CA7A}"/>
          </ac:spMkLst>
        </pc:spChg>
        <pc:spChg chg="mod">
          <ac:chgData name="Boukadoum, A. Mounir" userId="b7bd8864-7f11-4e02-955e-45bf86893dcf" providerId="ADAL" clId="{16BE21A9-D477-4B36-B43B-2846D3E82554}" dt="2025-11-26T02:10:25.006" v="6476" actId="1076"/>
          <ac:spMkLst>
            <pc:docMk/>
            <pc:sldMk cId="0" sldId="279"/>
            <ac:spMk id="12342" creationId="{C7B5B23F-858B-4F3B-A876-2E0BBF4FF6DF}"/>
          </ac:spMkLst>
        </pc:spChg>
        <pc:spChg chg="mod">
          <ac:chgData name="Boukadoum, A. Mounir" userId="b7bd8864-7f11-4e02-955e-45bf86893dcf" providerId="ADAL" clId="{16BE21A9-D477-4B36-B43B-2846D3E82554}" dt="2025-11-26T02:06:10.575" v="6426" actId="6549"/>
          <ac:spMkLst>
            <pc:docMk/>
            <pc:sldMk cId="0" sldId="279"/>
            <ac:spMk id="12348" creationId="{D4A349F2-D32D-4B3D-69FB-8ED94E5451A1}"/>
          </ac:spMkLst>
        </pc:spChg>
        <pc:spChg chg="mod">
          <ac:chgData name="Boukadoum, A. Mounir" userId="b7bd8864-7f11-4e02-955e-45bf86893dcf" providerId="ADAL" clId="{16BE21A9-D477-4B36-B43B-2846D3E82554}" dt="2025-11-26T02:10:25.006" v="6476" actId="1076"/>
          <ac:spMkLst>
            <pc:docMk/>
            <pc:sldMk cId="0" sldId="279"/>
            <ac:spMk id="12349" creationId="{8A4BF5BD-8E7F-040B-B7C9-F051AF3BAC63}"/>
          </ac:spMkLst>
        </pc:spChg>
        <pc:spChg chg="mod">
          <ac:chgData name="Boukadoum, A. Mounir" userId="b7bd8864-7f11-4e02-955e-45bf86893dcf" providerId="ADAL" clId="{16BE21A9-D477-4B36-B43B-2846D3E82554}" dt="2025-11-26T02:10:16.399" v="6462" actId="20577"/>
          <ac:spMkLst>
            <pc:docMk/>
            <pc:sldMk cId="0" sldId="279"/>
            <ac:spMk id="12354" creationId="{4CA52AAB-6DF9-D2FA-15D6-144FA2421359}"/>
          </ac:spMkLst>
        </pc:spChg>
        <pc:spChg chg="mod">
          <ac:chgData name="Boukadoum, A. Mounir" userId="b7bd8864-7f11-4e02-955e-45bf86893dcf" providerId="ADAL" clId="{16BE21A9-D477-4B36-B43B-2846D3E82554}" dt="2025-11-26T02:10:25.006" v="6476" actId="1076"/>
          <ac:spMkLst>
            <pc:docMk/>
            <pc:sldMk cId="0" sldId="279"/>
            <ac:spMk id="12365" creationId="{C96B0FE7-FA6B-4BC1-2CCD-42A32A0461F8}"/>
          </ac:spMkLst>
        </pc:spChg>
        <pc:spChg chg="mod">
          <ac:chgData name="Boukadoum, A. Mounir" userId="b7bd8864-7f11-4e02-955e-45bf86893dcf" providerId="ADAL" clId="{16BE21A9-D477-4B36-B43B-2846D3E82554}" dt="2025-11-26T02:10:17.883" v="6465" actId="1076"/>
          <ac:spMkLst>
            <pc:docMk/>
            <pc:sldMk cId="0" sldId="279"/>
            <ac:spMk id="12374" creationId="{8FDE3FB8-83ED-4AFD-C4E6-3B2E0F70A31B}"/>
          </ac:spMkLst>
        </pc:spChg>
        <pc:spChg chg="mod">
          <ac:chgData name="Boukadoum, A. Mounir" userId="b7bd8864-7f11-4e02-955e-45bf86893dcf" providerId="ADAL" clId="{16BE21A9-D477-4B36-B43B-2846D3E82554}" dt="2025-11-26T02:10:25.006" v="6476" actId="1076"/>
          <ac:spMkLst>
            <pc:docMk/>
            <pc:sldMk cId="0" sldId="279"/>
            <ac:spMk id="12398" creationId="{1430AEC6-F047-DC28-4FA4-C16187095785}"/>
          </ac:spMkLst>
        </pc:spChg>
        <pc:spChg chg="mod">
          <ac:chgData name="Boukadoum, A. Mounir" userId="b7bd8864-7f11-4e02-955e-45bf86893dcf" providerId="ADAL" clId="{16BE21A9-D477-4B36-B43B-2846D3E82554}" dt="2025-11-26T02:10:25.006" v="6476" actId="1076"/>
          <ac:spMkLst>
            <pc:docMk/>
            <pc:sldMk cId="0" sldId="279"/>
            <ac:spMk id="12409" creationId="{092DC684-B86A-D217-B7E2-E939CE1066CD}"/>
          </ac:spMkLst>
        </pc:spChg>
        <pc:picChg chg="add del mod">
          <ac:chgData name="Boukadoum, A. Mounir" userId="b7bd8864-7f11-4e02-955e-45bf86893dcf" providerId="ADAL" clId="{16BE21A9-D477-4B36-B43B-2846D3E82554}" dt="2025-11-26T02:31:53.831" v="7027" actId="478"/>
          <ac:picMkLst>
            <pc:docMk/>
            <pc:sldMk cId="0" sldId="279"/>
            <ac:picMk id="3" creationId="{185AD16A-6B18-8C74-D5BD-003E10A58A73}"/>
          </ac:picMkLst>
        </pc:picChg>
      </pc:sldChg>
      <pc:sldChg chg="modSp">
        <pc:chgData name="Boukadoum, A. Mounir" userId="b7bd8864-7f11-4e02-955e-45bf86893dcf" providerId="ADAL" clId="{16BE21A9-D477-4B36-B43B-2846D3E82554}" dt="2025-11-25T00:06:01.340" v="146" actId="1076"/>
        <pc:sldMkLst>
          <pc:docMk/>
          <pc:sldMk cId="0" sldId="283"/>
        </pc:sldMkLst>
        <pc:spChg chg="mod">
          <ac:chgData name="Boukadoum, A. Mounir" userId="b7bd8864-7f11-4e02-955e-45bf86893dcf" providerId="ADAL" clId="{16BE21A9-D477-4B36-B43B-2846D3E82554}" dt="2025-11-25T00:06:01.340" v="146" actId="1076"/>
          <ac:spMkLst>
            <pc:docMk/>
            <pc:sldMk cId="0" sldId="283"/>
            <ac:spMk id="17410" creationId="{C22FE342-8094-5F88-97E4-3B8D5DE8E667}"/>
          </ac:spMkLst>
        </pc:spChg>
      </pc:sldChg>
      <pc:sldChg chg="modSp add">
        <pc:chgData name="Boukadoum, A. Mounir" userId="b7bd8864-7f11-4e02-955e-45bf86893dcf" providerId="ADAL" clId="{16BE21A9-D477-4B36-B43B-2846D3E82554}" dt="2025-11-25T23:08:54.715" v="6408" actId="1076"/>
        <pc:sldMkLst>
          <pc:docMk/>
          <pc:sldMk cId="0" sldId="284"/>
        </pc:sldMkLst>
        <pc:spChg chg="mod">
          <ac:chgData name="Boukadoum, A. Mounir" userId="b7bd8864-7f11-4e02-955e-45bf86893dcf" providerId="ADAL" clId="{16BE21A9-D477-4B36-B43B-2846D3E82554}" dt="2025-11-25T23:08:54.715" v="6408" actId="1076"/>
          <ac:spMkLst>
            <pc:docMk/>
            <pc:sldMk cId="0" sldId="284"/>
            <ac:spMk id="17410" creationId="{373C7CE2-416B-F2C2-113A-E29AB5D0B490}"/>
          </ac:spMkLst>
        </pc:spChg>
      </pc:sldChg>
      <pc:sldChg chg="modSp mod">
        <pc:chgData name="Boukadoum, A. Mounir" userId="b7bd8864-7f11-4e02-955e-45bf86893dcf" providerId="ADAL" clId="{16BE21A9-D477-4B36-B43B-2846D3E82554}" dt="2025-11-25T00:07:48.324" v="175" actId="6549"/>
        <pc:sldMkLst>
          <pc:docMk/>
          <pc:sldMk cId="0" sldId="285"/>
        </pc:sldMkLst>
        <pc:spChg chg="mod">
          <ac:chgData name="Boukadoum, A. Mounir" userId="b7bd8864-7f11-4e02-955e-45bf86893dcf" providerId="ADAL" clId="{16BE21A9-D477-4B36-B43B-2846D3E82554}" dt="2025-11-25T00:07:48.324" v="175" actId="6549"/>
          <ac:spMkLst>
            <pc:docMk/>
            <pc:sldMk cId="0" sldId="285"/>
            <ac:spMk id="37890" creationId="{C616AA6A-835F-8B4A-E1DA-6A429E443EE9}"/>
          </ac:spMkLst>
        </pc:spChg>
      </pc:sldChg>
      <pc:sldChg chg="modSp add">
        <pc:chgData name="Boukadoum, A. Mounir" userId="b7bd8864-7f11-4e02-955e-45bf86893dcf" providerId="ADAL" clId="{16BE21A9-D477-4B36-B43B-2846D3E82554}" dt="2025-11-25T23:09:02.587" v="6409" actId="1076"/>
        <pc:sldMkLst>
          <pc:docMk/>
          <pc:sldMk cId="0" sldId="287"/>
        </pc:sldMkLst>
        <pc:spChg chg="mod">
          <ac:chgData name="Boukadoum, A. Mounir" userId="b7bd8864-7f11-4e02-955e-45bf86893dcf" providerId="ADAL" clId="{16BE21A9-D477-4B36-B43B-2846D3E82554}" dt="2025-11-25T23:09:02.587" v="6409" actId="1076"/>
          <ac:spMkLst>
            <pc:docMk/>
            <pc:sldMk cId="0" sldId="287"/>
            <ac:spMk id="19458" creationId="{F74EA0D4-BC26-D5E0-5092-2A4432DE19A4}"/>
          </ac:spMkLst>
        </pc:spChg>
      </pc:sldChg>
      <pc:sldChg chg="addSp delSp modSp mod">
        <pc:chgData name="Boukadoum, A. Mounir" userId="b7bd8864-7f11-4e02-955e-45bf86893dcf" providerId="ADAL" clId="{16BE21A9-D477-4B36-B43B-2846D3E82554}" dt="2025-11-25T00:16:38.849" v="271" actId="114"/>
        <pc:sldMkLst>
          <pc:docMk/>
          <pc:sldMk cId="0" sldId="288"/>
        </pc:sldMkLst>
        <pc:spChg chg="mod">
          <ac:chgData name="Boukadoum, A. Mounir" userId="b7bd8864-7f11-4e02-955e-45bf86893dcf" providerId="ADAL" clId="{16BE21A9-D477-4B36-B43B-2846D3E82554}" dt="2025-11-25T00:09:15.033" v="191" actId="255"/>
          <ac:spMkLst>
            <pc:docMk/>
            <pc:sldMk cId="0" sldId="288"/>
            <ac:spMk id="30722" creationId="{C7BAE2A0-69A7-33A8-4A9E-93CCFA99C649}"/>
          </ac:spMkLst>
        </pc:spChg>
        <pc:spChg chg="add mod">
          <ac:chgData name="Boukadoum, A. Mounir" userId="b7bd8864-7f11-4e02-955e-45bf86893dcf" providerId="ADAL" clId="{16BE21A9-D477-4B36-B43B-2846D3E82554}" dt="2025-11-25T00:00:32.969" v="41" actId="27636"/>
          <ac:spMkLst>
            <pc:docMk/>
            <pc:sldMk cId="0" sldId="288"/>
            <ac:spMk id="30725" creationId="{C4281157-898F-8C59-299D-4B32A3AF1967}"/>
          </ac:spMkLst>
        </pc:spChg>
        <pc:spChg chg="add mod">
          <ac:chgData name="Boukadoum, A. Mounir" userId="b7bd8864-7f11-4e02-955e-45bf86893dcf" providerId="ADAL" clId="{16BE21A9-D477-4B36-B43B-2846D3E82554}" dt="2025-11-25T00:00:39.682" v="45" actId="27636"/>
          <ac:spMkLst>
            <pc:docMk/>
            <pc:sldMk cId="0" sldId="288"/>
            <ac:spMk id="30727" creationId="{979EC9EA-6FA2-1629-8D7D-28867353D576}"/>
          </ac:spMkLst>
        </pc:spChg>
        <pc:spChg chg="add mod">
          <ac:chgData name="Boukadoum, A. Mounir" userId="b7bd8864-7f11-4e02-955e-45bf86893dcf" providerId="ADAL" clId="{16BE21A9-D477-4B36-B43B-2846D3E82554}" dt="2025-11-25T00:15:48.527" v="268" actId="1076"/>
          <ac:spMkLst>
            <pc:docMk/>
            <pc:sldMk cId="0" sldId="288"/>
            <ac:spMk id="30728" creationId="{49B29159-D865-9409-7FE1-C4338A610838}"/>
          </ac:spMkLst>
        </pc:spChg>
        <pc:spChg chg="mod">
          <ac:chgData name="Boukadoum, A. Mounir" userId="b7bd8864-7f11-4e02-955e-45bf86893dcf" providerId="ADAL" clId="{16BE21A9-D477-4B36-B43B-2846D3E82554}" dt="2025-11-25T00:16:38.849" v="271" actId="114"/>
          <ac:spMkLst>
            <pc:docMk/>
            <pc:sldMk cId="0" sldId="288"/>
            <ac:spMk id="41987" creationId="{1F8EF931-8031-5257-DEF1-380F59B1961C}"/>
          </ac:spMkLst>
        </pc:spChg>
        <pc:graphicFrameChg chg="del mod replId">
          <ac:chgData name="Boukadoum, A. Mounir" userId="b7bd8864-7f11-4e02-955e-45bf86893dcf" providerId="ADAL" clId="{16BE21A9-D477-4B36-B43B-2846D3E82554}" dt="2025-11-25T00:00:03.294" v="22"/>
          <ac:graphicFrameMkLst>
            <pc:docMk/>
            <pc:sldMk cId="0" sldId="288"/>
            <ac:graphicFrameMk id="2" creationId="{979EC9EA-6FA2-1629-8D7D-28867353D576}"/>
          </ac:graphicFrameMkLst>
        </pc:graphicFrameChg>
        <pc:graphicFrameChg chg="del mod replId">
          <ac:chgData name="Boukadoum, A. Mounir" userId="b7bd8864-7f11-4e02-955e-45bf86893dcf" providerId="ADAL" clId="{16BE21A9-D477-4B36-B43B-2846D3E82554}" dt="2025-11-25T00:00:11.127" v="27"/>
          <ac:graphicFrameMkLst>
            <pc:docMk/>
            <pc:sldMk cId="0" sldId="288"/>
            <ac:graphicFrameMk id="4" creationId="{49B29159-D865-9409-7FE1-C4338A610838}"/>
          </ac:graphicFrameMkLst>
        </pc:graphicFrameChg>
        <pc:graphicFrameChg chg="del mod replId">
          <ac:chgData name="Boukadoum, A. Mounir" userId="b7bd8864-7f11-4e02-955e-45bf86893dcf" providerId="ADAL" clId="{16BE21A9-D477-4B36-B43B-2846D3E82554}" dt="2025-11-25T00:00:23.422" v="36"/>
          <ac:graphicFrameMkLst>
            <pc:docMk/>
            <pc:sldMk cId="0" sldId="288"/>
            <ac:graphicFrameMk id="6" creationId="{C4281157-898F-8C59-299D-4B32A3AF1967}"/>
          </ac:graphicFrameMkLst>
        </pc:graphicFrameChg>
      </pc:sldChg>
      <pc:sldChg chg="modSp">
        <pc:chgData name="Boukadoum, A. Mounir" userId="b7bd8864-7f11-4e02-955e-45bf86893dcf" providerId="ADAL" clId="{16BE21A9-D477-4B36-B43B-2846D3E82554}" dt="2025-11-25T00:05:40.518" v="142" actId="108"/>
        <pc:sldMkLst>
          <pc:docMk/>
          <pc:sldMk cId="0" sldId="293"/>
        </pc:sldMkLst>
        <pc:spChg chg="mod">
          <ac:chgData name="Boukadoum, A. Mounir" userId="b7bd8864-7f11-4e02-955e-45bf86893dcf" providerId="ADAL" clId="{16BE21A9-D477-4B36-B43B-2846D3E82554}" dt="2025-11-25T00:05:40.518" v="142" actId="108"/>
          <ac:spMkLst>
            <pc:docMk/>
            <pc:sldMk cId="0" sldId="293"/>
            <ac:spMk id="15362" creationId="{0A82D885-D5CD-44BD-C7C9-674FC6C8528A}"/>
          </ac:spMkLst>
        </pc:spChg>
      </pc:sldChg>
      <pc:sldChg chg="modSp">
        <pc:chgData name="Boukadoum, A. Mounir" userId="b7bd8864-7f11-4e02-955e-45bf86893dcf" providerId="ADAL" clId="{16BE21A9-D477-4B36-B43B-2846D3E82554}" dt="2025-11-25T00:05:46.662" v="144" actId="108"/>
        <pc:sldMkLst>
          <pc:docMk/>
          <pc:sldMk cId="0" sldId="294"/>
        </pc:sldMkLst>
        <pc:spChg chg="mod">
          <ac:chgData name="Boukadoum, A. Mounir" userId="b7bd8864-7f11-4e02-955e-45bf86893dcf" providerId="ADAL" clId="{16BE21A9-D477-4B36-B43B-2846D3E82554}" dt="2025-11-25T00:05:46.662" v="144" actId="108"/>
          <ac:spMkLst>
            <pc:docMk/>
            <pc:sldMk cId="0" sldId="294"/>
            <ac:spMk id="16386" creationId="{DF7DC19E-FBD0-EAF2-30BC-847E969071CD}"/>
          </ac:spMkLst>
        </pc:spChg>
      </pc:sldChg>
      <pc:sldChg chg="addSp delSp modSp mod">
        <pc:chgData name="Boukadoum, A. Mounir" userId="b7bd8864-7f11-4e02-955e-45bf86893dcf" providerId="ADAL" clId="{16BE21A9-D477-4B36-B43B-2846D3E82554}" dt="2025-11-25T11:22:19.277" v="3866" actId="1076"/>
        <pc:sldMkLst>
          <pc:docMk/>
          <pc:sldMk cId="0" sldId="297"/>
        </pc:sldMkLst>
        <pc:spChg chg="mod">
          <ac:chgData name="Boukadoum, A. Mounir" userId="b7bd8864-7f11-4e02-955e-45bf86893dcf" providerId="ADAL" clId="{16BE21A9-D477-4B36-B43B-2846D3E82554}" dt="2025-11-25T11:21:07.566" v="3856" actId="14100"/>
          <ac:spMkLst>
            <pc:docMk/>
            <pc:sldMk cId="0" sldId="297"/>
            <ac:spMk id="34818" creationId="{493E0ABC-A9F2-C3D6-7C93-2DB5DF99FCDD}"/>
          </ac:spMkLst>
        </pc:spChg>
        <pc:spChg chg="mod">
          <ac:chgData name="Boukadoum, A. Mounir" userId="b7bd8864-7f11-4e02-955e-45bf86893dcf" providerId="ADAL" clId="{16BE21A9-D477-4B36-B43B-2846D3E82554}" dt="2025-11-25T11:22:04.970" v="3865" actId="179"/>
          <ac:spMkLst>
            <pc:docMk/>
            <pc:sldMk cId="0" sldId="297"/>
            <ac:spMk id="34821" creationId="{6701361B-4510-CBB0-692A-BED8ADFB64A1}"/>
          </ac:spMkLst>
        </pc:spChg>
        <pc:spChg chg="add">
          <ac:chgData name="Boukadoum, A. Mounir" userId="b7bd8864-7f11-4e02-955e-45bf86893dcf" providerId="ADAL" clId="{16BE21A9-D477-4B36-B43B-2846D3E82554}" dt="2025-11-25T11:20:20.179" v="3837"/>
          <ac:spMkLst>
            <pc:docMk/>
            <pc:sldMk cId="0" sldId="297"/>
            <ac:spMk id="34826" creationId="{4F1A8445-ECFD-567B-2376-50C0955D9933}"/>
          </ac:spMkLst>
        </pc:spChg>
        <pc:spChg chg="add del mod">
          <ac:chgData name="Boukadoum, A. Mounir" userId="b7bd8864-7f11-4e02-955e-45bf86893dcf" providerId="ADAL" clId="{16BE21A9-D477-4B36-B43B-2846D3E82554}" dt="2025-11-25T11:21:24.971" v="3859" actId="478"/>
          <ac:spMkLst>
            <pc:docMk/>
            <pc:sldMk cId="0" sldId="297"/>
            <ac:spMk id="34827" creationId="{B1AE0E5D-6437-6E83-78FD-8154A5C974A6}"/>
          </ac:spMkLst>
        </pc:spChg>
        <pc:spChg chg="mod">
          <ac:chgData name="Boukadoum, A. Mounir" userId="b7bd8864-7f11-4e02-955e-45bf86893dcf" providerId="ADAL" clId="{16BE21A9-D477-4B36-B43B-2846D3E82554}" dt="2025-11-25T11:22:19.277" v="3866" actId="1076"/>
          <ac:spMkLst>
            <pc:docMk/>
            <pc:sldMk cId="0" sldId="297"/>
            <ac:spMk id="34876" creationId="{555AEF8F-044D-68DD-CBAF-14FB5C2BAE55}"/>
          </ac:spMkLst>
        </pc:spChg>
        <pc:spChg chg="mod">
          <ac:chgData name="Boukadoum, A. Mounir" userId="b7bd8864-7f11-4e02-955e-45bf86893dcf" providerId="ADAL" clId="{16BE21A9-D477-4B36-B43B-2846D3E82554}" dt="2025-11-25T11:22:19.277" v="3866" actId="1076"/>
          <ac:spMkLst>
            <pc:docMk/>
            <pc:sldMk cId="0" sldId="297"/>
            <ac:spMk id="34879" creationId="{6CB01C24-0CF5-0E66-CBAB-6965EEC16544}"/>
          </ac:spMkLst>
        </pc:spChg>
        <pc:spChg chg="mod">
          <ac:chgData name="Boukadoum, A. Mounir" userId="b7bd8864-7f11-4e02-955e-45bf86893dcf" providerId="ADAL" clId="{16BE21A9-D477-4B36-B43B-2846D3E82554}" dt="2025-11-25T11:22:19.277" v="3866" actId="1076"/>
          <ac:spMkLst>
            <pc:docMk/>
            <pc:sldMk cId="0" sldId="297"/>
            <ac:spMk id="34884" creationId="{1891848B-9E5F-6745-44D4-ED15D225D71D}"/>
          </ac:spMkLst>
        </pc:spChg>
        <pc:spChg chg="mod">
          <ac:chgData name="Boukadoum, A. Mounir" userId="b7bd8864-7f11-4e02-955e-45bf86893dcf" providerId="ADAL" clId="{16BE21A9-D477-4B36-B43B-2846D3E82554}" dt="2025-11-25T11:22:19.277" v="3866" actId="1076"/>
          <ac:spMkLst>
            <pc:docMk/>
            <pc:sldMk cId="0" sldId="297"/>
            <ac:spMk id="34887" creationId="{D361F2FB-A0DF-DA02-FE8A-9307DB4D7CA8}"/>
          </ac:spMkLst>
        </pc:spChg>
        <pc:spChg chg="mod">
          <ac:chgData name="Boukadoum, A. Mounir" userId="b7bd8864-7f11-4e02-955e-45bf86893dcf" providerId="ADAL" clId="{16BE21A9-D477-4B36-B43B-2846D3E82554}" dt="2025-11-25T11:22:19.277" v="3866" actId="1076"/>
          <ac:spMkLst>
            <pc:docMk/>
            <pc:sldMk cId="0" sldId="297"/>
            <ac:spMk id="34901" creationId="{82CB673E-94A7-70BF-7FCE-EC498C2C5613}"/>
          </ac:spMkLst>
        </pc:spChg>
        <pc:spChg chg="mod">
          <ac:chgData name="Boukadoum, A. Mounir" userId="b7bd8864-7f11-4e02-955e-45bf86893dcf" providerId="ADAL" clId="{16BE21A9-D477-4B36-B43B-2846D3E82554}" dt="2025-11-25T11:22:19.277" v="3866" actId="1076"/>
          <ac:spMkLst>
            <pc:docMk/>
            <pc:sldMk cId="0" sldId="297"/>
            <ac:spMk id="34919" creationId="{EDBDEF20-C83F-77E0-A3F8-747C15AFDF83}"/>
          </ac:spMkLst>
        </pc:spChg>
        <pc:spChg chg="mod">
          <ac:chgData name="Boukadoum, A. Mounir" userId="b7bd8864-7f11-4e02-955e-45bf86893dcf" providerId="ADAL" clId="{16BE21A9-D477-4B36-B43B-2846D3E82554}" dt="2025-11-25T11:22:19.277" v="3866" actId="1076"/>
          <ac:spMkLst>
            <pc:docMk/>
            <pc:sldMk cId="0" sldId="297"/>
            <ac:spMk id="34933" creationId="{16B2D291-A9B6-D4FC-C725-A60AC24AD4A9}"/>
          </ac:spMkLst>
        </pc:spChg>
        <pc:spChg chg="mod">
          <ac:chgData name="Boukadoum, A. Mounir" userId="b7bd8864-7f11-4e02-955e-45bf86893dcf" providerId="ADAL" clId="{16BE21A9-D477-4B36-B43B-2846D3E82554}" dt="2025-11-25T11:22:19.277" v="3866" actId="1076"/>
          <ac:spMkLst>
            <pc:docMk/>
            <pc:sldMk cId="0" sldId="297"/>
            <ac:spMk id="34948" creationId="{1B31EFFD-DC48-3262-BC48-01B04D7D1CFE}"/>
          </ac:spMkLst>
        </pc:spChg>
        <pc:spChg chg="mod">
          <ac:chgData name="Boukadoum, A. Mounir" userId="b7bd8864-7f11-4e02-955e-45bf86893dcf" providerId="ADAL" clId="{16BE21A9-D477-4B36-B43B-2846D3E82554}" dt="2025-11-25T11:22:19.277" v="3866" actId="1076"/>
          <ac:spMkLst>
            <pc:docMk/>
            <pc:sldMk cId="0" sldId="297"/>
            <ac:spMk id="34951" creationId="{A51024BA-CFD1-A5D7-A8A0-3D09E2B1FC25}"/>
          </ac:spMkLst>
        </pc:spChg>
        <pc:spChg chg="mod">
          <ac:chgData name="Boukadoum, A. Mounir" userId="b7bd8864-7f11-4e02-955e-45bf86893dcf" providerId="ADAL" clId="{16BE21A9-D477-4B36-B43B-2846D3E82554}" dt="2025-11-25T11:22:19.277" v="3866" actId="1076"/>
          <ac:spMkLst>
            <pc:docMk/>
            <pc:sldMk cId="0" sldId="297"/>
            <ac:spMk id="34959" creationId="{90BF7AB5-58D7-4434-976D-3D7035CF08F8}"/>
          </ac:spMkLst>
        </pc:spChg>
        <pc:grpChg chg="mod">
          <ac:chgData name="Boukadoum, A. Mounir" userId="b7bd8864-7f11-4e02-955e-45bf86893dcf" providerId="ADAL" clId="{16BE21A9-D477-4B36-B43B-2846D3E82554}" dt="2025-11-25T11:20:15.134" v="3835" actId="2711"/>
          <ac:grpSpMkLst>
            <pc:docMk/>
            <pc:sldMk cId="0" sldId="297"/>
            <ac:grpSpMk id="34820" creationId="{98357837-6B49-7914-7022-269F1C536254}"/>
          </ac:grpSpMkLst>
        </pc:grpChg>
        <pc:graphicFrameChg chg="del mod replId">
          <ac:chgData name="Boukadoum, A. Mounir" userId="b7bd8864-7f11-4e02-955e-45bf86893dcf" providerId="ADAL" clId="{16BE21A9-D477-4B36-B43B-2846D3E82554}" dt="2025-11-25T11:20:20.179" v="3837"/>
          <ac:graphicFrameMkLst>
            <pc:docMk/>
            <pc:sldMk cId="0" sldId="297"/>
            <ac:graphicFrameMk id="2" creationId="{4F1A8445-ECFD-567B-2376-50C0955D9933}"/>
          </ac:graphicFrameMkLst>
        </pc:graphicFrameChg>
        <pc:graphicFrameChg chg="del mod replId">
          <ac:chgData name="Boukadoum, A. Mounir" userId="b7bd8864-7f11-4e02-955e-45bf86893dcf" providerId="ADAL" clId="{16BE21A9-D477-4B36-B43B-2846D3E82554}" dt="2025-11-25T11:20:24" v="3839"/>
          <ac:graphicFrameMkLst>
            <pc:docMk/>
            <pc:sldMk cId="0" sldId="297"/>
            <ac:graphicFrameMk id="4" creationId="{B1AE0E5D-6437-6E83-78FD-8154A5C974A6}"/>
          </ac:graphicFrameMkLst>
        </pc:graphicFrameChg>
      </pc:sldChg>
      <pc:sldChg chg="modSp">
        <pc:chgData name="Boukadoum, A. Mounir" userId="b7bd8864-7f11-4e02-955e-45bf86893dcf" providerId="ADAL" clId="{16BE21A9-D477-4B36-B43B-2846D3E82554}" dt="2025-11-25T00:10:02.821" v="194" actId="108"/>
        <pc:sldMkLst>
          <pc:docMk/>
          <pc:sldMk cId="0" sldId="298"/>
        </pc:sldMkLst>
        <pc:spChg chg="mod">
          <ac:chgData name="Boukadoum, A. Mounir" userId="b7bd8864-7f11-4e02-955e-45bf86893dcf" providerId="ADAL" clId="{16BE21A9-D477-4B36-B43B-2846D3E82554}" dt="2025-11-25T00:10:02.821" v="194" actId="108"/>
          <ac:spMkLst>
            <pc:docMk/>
            <pc:sldMk cId="0" sldId="298"/>
            <ac:spMk id="33794" creationId="{A9F8880F-8DE8-04E5-832D-4636DDE82718}"/>
          </ac:spMkLst>
        </pc:spChg>
      </pc:sldChg>
      <pc:sldChg chg="modSp">
        <pc:chgData name="Boukadoum, A. Mounir" userId="b7bd8864-7f11-4e02-955e-45bf86893dcf" providerId="ADAL" clId="{16BE21A9-D477-4B36-B43B-2846D3E82554}" dt="2025-11-25T00:09:55.718" v="193" actId="108"/>
        <pc:sldMkLst>
          <pc:docMk/>
          <pc:sldMk cId="0" sldId="303"/>
        </pc:sldMkLst>
        <pc:spChg chg="mod">
          <ac:chgData name="Boukadoum, A. Mounir" userId="b7bd8864-7f11-4e02-955e-45bf86893dcf" providerId="ADAL" clId="{16BE21A9-D477-4B36-B43B-2846D3E82554}" dt="2025-11-25T00:09:55.718" v="193" actId="108"/>
          <ac:spMkLst>
            <pc:docMk/>
            <pc:sldMk cId="0" sldId="303"/>
            <ac:spMk id="58370" creationId="{FB6B8D30-D9E3-1B00-37B2-9A84C9275EA9}"/>
          </ac:spMkLst>
        </pc:spChg>
      </pc:sldChg>
      <pc:sldChg chg="modSp add">
        <pc:chgData name="Boukadoum, A. Mounir" userId="b7bd8864-7f11-4e02-955e-45bf86893dcf" providerId="ADAL" clId="{16BE21A9-D477-4B36-B43B-2846D3E82554}" dt="2025-11-25T23:09:11.351" v="6410" actId="1076"/>
        <pc:sldMkLst>
          <pc:docMk/>
          <pc:sldMk cId="0" sldId="308"/>
        </pc:sldMkLst>
        <pc:spChg chg="mod">
          <ac:chgData name="Boukadoum, A. Mounir" userId="b7bd8864-7f11-4e02-955e-45bf86893dcf" providerId="ADAL" clId="{16BE21A9-D477-4B36-B43B-2846D3E82554}" dt="2025-11-25T23:09:11.351" v="6410" actId="1076"/>
          <ac:spMkLst>
            <pc:docMk/>
            <pc:sldMk cId="0" sldId="308"/>
            <ac:spMk id="20482" creationId="{A8132B34-1CF0-8B03-3F63-FA3351615DB5}"/>
          </ac:spMkLst>
        </pc:spChg>
      </pc:sldChg>
      <pc:sldChg chg="modSp">
        <pc:chgData name="Boukadoum, A. Mounir" userId="b7bd8864-7f11-4e02-955e-45bf86893dcf" providerId="ADAL" clId="{16BE21A9-D477-4B36-B43B-2846D3E82554}" dt="2025-11-25T00:08:11.354" v="183" actId="108"/>
        <pc:sldMkLst>
          <pc:docMk/>
          <pc:sldMk cId="0" sldId="310"/>
        </pc:sldMkLst>
        <pc:spChg chg="mod">
          <ac:chgData name="Boukadoum, A. Mounir" userId="b7bd8864-7f11-4e02-955e-45bf86893dcf" providerId="ADAL" clId="{16BE21A9-D477-4B36-B43B-2846D3E82554}" dt="2025-11-25T00:08:11.354" v="183" actId="108"/>
          <ac:spMkLst>
            <pc:docMk/>
            <pc:sldMk cId="0" sldId="310"/>
            <ac:spMk id="1026" creationId="{DBC1AB47-4A9B-0DD5-4892-BCC7342BBBCD}"/>
          </ac:spMkLst>
        </pc:spChg>
      </pc:sldChg>
      <pc:sldChg chg="modSp mod">
        <pc:chgData name="Boukadoum, A. Mounir" userId="b7bd8864-7f11-4e02-955e-45bf86893dcf" providerId="ADAL" clId="{16BE21A9-D477-4B36-B43B-2846D3E82554}" dt="2025-11-25T00:06:05.934" v="147" actId="108"/>
        <pc:sldMkLst>
          <pc:docMk/>
          <pc:sldMk cId="0" sldId="314"/>
        </pc:sldMkLst>
        <pc:spChg chg="mod">
          <ac:chgData name="Boukadoum, A. Mounir" userId="b7bd8864-7f11-4e02-955e-45bf86893dcf" providerId="ADAL" clId="{16BE21A9-D477-4B36-B43B-2846D3E82554}" dt="2025-11-25T00:06:05.934" v="147" actId="108"/>
          <ac:spMkLst>
            <pc:docMk/>
            <pc:sldMk cId="0" sldId="314"/>
            <ac:spMk id="135" creationId="{202D1B9F-EBC5-E0D8-FEBB-ED7497C0AC86}"/>
          </ac:spMkLst>
        </pc:spChg>
      </pc:sldChg>
      <pc:sldChg chg="modSp">
        <pc:chgData name="Boukadoum, A. Mounir" userId="b7bd8864-7f11-4e02-955e-45bf86893dcf" providerId="ADAL" clId="{16BE21A9-D477-4B36-B43B-2846D3E82554}" dt="2025-11-25T00:06:12.908" v="148" actId="108"/>
        <pc:sldMkLst>
          <pc:docMk/>
          <pc:sldMk cId="0" sldId="315"/>
        </pc:sldMkLst>
        <pc:spChg chg="mod">
          <ac:chgData name="Boukadoum, A. Mounir" userId="b7bd8864-7f11-4e02-955e-45bf86893dcf" providerId="ADAL" clId="{16BE21A9-D477-4B36-B43B-2846D3E82554}" dt="2025-11-25T00:06:12.908" v="148" actId="108"/>
          <ac:spMkLst>
            <pc:docMk/>
            <pc:sldMk cId="0" sldId="315"/>
            <ac:spMk id="74754" creationId="{A8EF6277-2ED9-51B3-94B9-386F7F9F7020}"/>
          </ac:spMkLst>
        </pc:spChg>
      </pc:sldChg>
      <pc:sldChg chg="modSp mod">
        <pc:chgData name="Boukadoum, A. Mounir" userId="b7bd8864-7f11-4e02-955e-45bf86893dcf" providerId="ADAL" clId="{16BE21A9-D477-4B36-B43B-2846D3E82554}" dt="2025-11-25T00:10:17.377" v="196" actId="108"/>
        <pc:sldMkLst>
          <pc:docMk/>
          <pc:sldMk cId="0" sldId="316"/>
        </pc:sldMkLst>
        <pc:spChg chg="mod">
          <ac:chgData name="Boukadoum, A. Mounir" userId="b7bd8864-7f11-4e02-955e-45bf86893dcf" providerId="ADAL" clId="{16BE21A9-D477-4B36-B43B-2846D3E82554}" dt="2025-11-25T00:10:17.377" v="196" actId="108"/>
          <ac:spMkLst>
            <pc:docMk/>
            <pc:sldMk cId="0" sldId="316"/>
            <ac:spMk id="9220" creationId="{C4321272-BEAD-423F-4556-719CD5D6D349}"/>
          </ac:spMkLst>
        </pc:spChg>
      </pc:sldChg>
      <pc:sldChg chg="modSp mod">
        <pc:chgData name="Boukadoum, A. Mounir" userId="b7bd8864-7f11-4e02-955e-45bf86893dcf" providerId="ADAL" clId="{16BE21A9-D477-4B36-B43B-2846D3E82554}" dt="2025-11-25T00:08:30.178" v="185" actId="108"/>
        <pc:sldMkLst>
          <pc:docMk/>
          <pc:sldMk cId="0" sldId="318"/>
        </pc:sldMkLst>
        <pc:spChg chg="mod">
          <ac:chgData name="Boukadoum, A. Mounir" userId="b7bd8864-7f11-4e02-955e-45bf86893dcf" providerId="ADAL" clId="{16BE21A9-D477-4B36-B43B-2846D3E82554}" dt="2025-11-25T00:08:30.178" v="185" actId="108"/>
          <ac:spMkLst>
            <pc:docMk/>
            <pc:sldMk cId="0" sldId="318"/>
            <ac:spMk id="25602" creationId="{69A7F453-2470-5882-7F4D-EE98683C242A}"/>
          </ac:spMkLst>
        </pc:spChg>
        <pc:spChg chg="mod">
          <ac:chgData name="Boukadoum, A. Mounir" userId="b7bd8864-7f11-4e02-955e-45bf86893dcf" providerId="ADAL" clId="{16BE21A9-D477-4B36-B43B-2846D3E82554}" dt="2025-11-24T23:59:16.086" v="4" actId="20577"/>
          <ac:spMkLst>
            <pc:docMk/>
            <pc:sldMk cId="0" sldId="318"/>
            <ac:spMk id="45059" creationId="{066840D6-2F56-AC30-6169-CF798F3E12C8}"/>
          </ac:spMkLst>
        </pc:spChg>
      </pc:sldChg>
      <pc:sldChg chg="modSp mod">
        <pc:chgData name="Boukadoum, A. Mounir" userId="b7bd8864-7f11-4e02-955e-45bf86893dcf" providerId="ADAL" clId="{16BE21A9-D477-4B36-B43B-2846D3E82554}" dt="2025-11-25T00:14:24.814" v="257" actId="20577"/>
        <pc:sldMkLst>
          <pc:docMk/>
          <pc:sldMk cId="0" sldId="319"/>
        </pc:sldMkLst>
        <pc:spChg chg="mod">
          <ac:chgData name="Boukadoum, A. Mounir" userId="b7bd8864-7f11-4e02-955e-45bf86893dcf" providerId="ADAL" clId="{16BE21A9-D477-4B36-B43B-2846D3E82554}" dt="2025-11-25T00:08:23.422" v="184" actId="108"/>
          <ac:spMkLst>
            <pc:docMk/>
            <pc:sldMk cId="0" sldId="319"/>
            <ac:spMk id="24578" creationId="{90D4343E-2705-2B7A-1721-5885734C6DFF}"/>
          </ac:spMkLst>
        </pc:spChg>
        <pc:spChg chg="mod">
          <ac:chgData name="Boukadoum, A. Mounir" userId="b7bd8864-7f11-4e02-955e-45bf86893dcf" providerId="ADAL" clId="{16BE21A9-D477-4B36-B43B-2846D3E82554}" dt="2025-11-25T00:14:01.994" v="252" actId="14100"/>
          <ac:spMkLst>
            <pc:docMk/>
            <pc:sldMk cId="0" sldId="319"/>
            <ac:spMk id="24579" creationId="{6EA531B2-523E-AB63-F4F1-1148FBE37735}"/>
          </ac:spMkLst>
        </pc:spChg>
        <pc:spChg chg="mod">
          <ac:chgData name="Boukadoum, A. Mounir" userId="b7bd8864-7f11-4e02-955e-45bf86893dcf" providerId="ADAL" clId="{16BE21A9-D477-4B36-B43B-2846D3E82554}" dt="2025-11-25T00:14:24.814" v="257" actId="20577"/>
          <ac:spMkLst>
            <pc:docMk/>
            <pc:sldMk cId="0" sldId="319"/>
            <ac:spMk id="24580" creationId="{7A19BDAC-B777-BF16-8EBC-CFD7B6321701}"/>
          </ac:spMkLst>
        </pc:spChg>
        <pc:spChg chg="mod">
          <ac:chgData name="Boukadoum, A. Mounir" userId="b7bd8864-7f11-4e02-955e-45bf86893dcf" providerId="ADAL" clId="{16BE21A9-D477-4B36-B43B-2846D3E82554}" dt="2025-11-25T00:13:25.754" v="245" actId="255"/>
          <ac:spMkLst>
            <pc:docMk/>
            <pc:sldMk cId="0" sldId="319"/>
            <ac:spMk id="24581" creationId="{D150EADF-AC28-B3B9-20FD-4A2EE99D489A}"/>
          </ac:spMkLst>
        </pc:spChg>
      </pc:sldChg>
      <pc:sldChg chg="addSp delSp modSp mod">
        <pc:chgData name="Boukadoum, A. Mounir" userId="b7bd8864-7f11-4e02-955e-45bf86893dcf" providerId="ADAL" clId="{16BE21A9-D477-4B36-B43B-2846D3E82554}" dt="2025-11-25T00:08:49.562" v="188" actId="108"/>
        <pc:sldMkLst>
          <pc:docMk/>
          <pc:sldMk cId="0" sldId="320"/>
        </pc:sldMkLst>
        <pc:spChg chg="mod">
          <ac:chgData name="Boukadoum, A. Mounir" userId="b7bd8864-7f11-4e02-955e-45bf86893dcf" providerId="ADAL" clId="{16BE21A9-D477-4B36-B43B-2846D3E82554}" dt="2025-11-25T00:08:49.562" v="188" actId="108"/>
          <ac:spMkLst>
            <pc:docMk/>
            <pc:sldMk cId="0" sldId="320"/>
            <ac:spMk id="28676" creationId="{AD97C1B3-EC1A-99C1-F505-647DC3491778}"/>
          </ac:spMkLst>
        </pc:spChg>
        <pc:spChg chg="add mod">
          <ac:chgData name="Boukadoum, A. Mounir" userId="b7bd8864-7f11-4e02-955e-45bf86893dcf" providerId="ADAL" clId="{16BE21A9-D477-4B36-B43B-2846D3E82554}" dt="2025-11-24T23:59:35.275" v="11" actId="27636"/>
          <ac:spMkLst>
            <pc:docMk/>
            <pc:sldMk cId="0" sldId="320"/>
            <ac:spMk id="28677" creationId="{E196F78F-7406-FBF4-62B9-33F8A48B7B55}"/>
          </ac:spMkLst>
        </pc:spChg>
        <pc:spChg chg="add mod">
          <ac:chgData name="Boukadoum, A. Mounir" userId="b7bd8864-7f11-4e02-955e-45bf86893dcf" providerId="ADAL" clId="{16BE21A9-D477-4B36-B43B-2846D3E82554}" dt="2025-11-24T23:59:48.890" v="20" actId="27636"/>
          <ac:spMkLst>
            <pc:docMk/>
            <pc:sldMk cId="0" sldId="320"/>
            <ac:spMk id="28678" creationId="{29AC5071-6FC5-9862-7621-4AB3C2E26E4C}"/>
          </ac:spMkLst>
        </pc:spChg>
      </pc:sldChg>
      <pc:sldChg chg="addSp delSp modSp mod">
        <pc:chgData name="Boukadoum, A. Mounir" userId="b7bd8864-7f11-4e02-955e-45bf86893dcf" providerId="ADAL" clId="{16BE21A9-D477-4B36-B43B-2846D3E82554}" dt="2025-11-25T00:17:17.810" v="276" actId="1076"/>
        <pc:sldMkLst>
          <pc:docMk/>
          <pc:sldMk cId="0" sldId="321"/>
        </pc:sldMkLst>
        <pc:spChg chg="mod">
          <ac:chgData name="Boukadoum, A. Mounir" userId="b7bd8864-7f11-4e02-955e-45bf86893dcf" providerId="ADAL" clId="{16BE21A9-D477-4B36-B43B-2846D3E82554}" dt="2025-11-25T00:09:38.880" v="192" actId="108"/>
          <ac:spMkLst>
            <pc:docMk/>
            <pc:sldMk cId="0" sldId="321"/>
            <ac:spMk id="12" creationId="{A465EE18-E5CC-8A92-E795-7C4D2719E714}"/>
          </ac:spMkLst>
        </pc:spChg>
        <pc:spChg chg="mod">
          <ac:chgData name="Boukadoum, A. Mounir" userId="b7bd8864-7f11-4e02-955e-45bf86893dcf" providerId="ADAL" clId="{16BE21A9-D477-4B36-B43B-2846D3E82554}" dt="2025-11-25T00:17:11.402" v="275" actId="948"/>
          <ac:spMkLst>
            <pc:docMk/>
            <pc:sldMk cId="0" sldId="321"/>
            <ac:spMk id="31749" creationId="{3E79F678-A32A-AD46-72EC-67B3EB84D95F}"/>
          </ac:spMkLst>
        </pc:spChg>
        <pc:spChg chg="add mod">
          <ac:chgData name="Boukadoum, A. Mounir" userId="b7bd8864-7f11-4e02-955e-45bf86893dcf" providerId="ADAL" clId="{16BE21A9-D477-4B36-B43B-2846D3E82554}" dt="2025-11-25T00:02:15.615" v="85" actId="27636"/>
          <ac:spMkLst>
            <pc:docMk/>
            <pc:sldMk cId="0" sldId="321"/>
            <ac:spMk id="31750" creationId="{A2BA6C94-4460-CAAD-A8C9-7F91817191CD}"/>
          </ac:spMkLst>
        </pc:spChg>
        <pc:spChg chg="add mod">
          <ac:chgData name="Boukadoum, A. Mounir" userId="b7bd8864-7f11-4e02-955e-45bf86893dcf" providerId="ADAL" clId="{16BE21A9-D477-4B36-B43B-2846D3E82554}" dt="2025-11-25T00:01:35.464" v="71" actId="27636"/>
          <ac:spMkLst>
            <pc:docMk/>
            <pc:sldMk cId="0" sldId="321"/>
            <ac:spMk id="31751" creationId="{43E37F9B-8D48-3C82-8E26-705755DA34EA}"/>
          </ac:spMkLst>
        </pc:spChg>
        <pc:spChg chg="add mod">
          <ac:chgData name="Boukadoum, A. Mounir" userId="b7bd8864-7f11-4e02-955e-45bf86893dcf" providerId="ADAL" clId="{16BE21A9-D477-4B36-B43B-2846D3E82554}" dt="2025-11-25T00:01:40.889" v="74" actId="27636"/>
          <ac:spMkLst>
            <pc:docMk/>
            <pc:sldMk cId="0" sldId="321"/>
            <ac:spMk id="31752" creationId="{67349304-FC58-A978-3F40-C3B85DB6CCEA}"/>
          </ac:spMkLst>
        </pc:spChg>
        <pc:spChg chg="add mod">
          <ac:chgData name="Boukadoum, A. Mounir" userId="b7bd8864-7f11-4e02-955e-45bf86893dcf" providerId="ADAL" clId="{16BE21A9-D477-4B36-B43B-2846D3E82554}" dt="2025-11-25T00:01:27.400" v="67" actId="27636"/>
          <ac:spMkLst>
            <pc:docMk/>
            <pc:sldMk cId="0" sldId="321"/>
            <ac:spMk id="31753" creationId="{BADDC3B9-B67E-5FED-4727-3BEF41E11936}"/>
          </ac:spMkLst>
        </pc:spChg>
        <pc:graphicFrameChg chg="del mod replId">
          <ac:chgData name="Boukadoum, A. Mounir" userId="b7bd8864-7f11-4e02-955e-45bf86893dcf" providerId="ADAL" clId="{16BE21A9-D477-4B36-B43B-2846D3E82554}" dt="2025-11-25T00:00:56.516" v="47"/>
          <ac:graphicFrameMkLst>
            <pc:docMk/>
            <pc:sldMk cId="0" sldId="321"/>
            <ac:graphicFrameMk id="2" creationId="{43E37F9B-8D48-3C82-8E26-705755DA34EA}"/>
          </ac:graphicFrameMkLst>
        </pc:graphicFrameChg>
        <pc:graphicFrameChg chg="del mod replId">
          <ac:chgData name="Boukadoum, A. Mounir" userId="b7bd8864-7f11-4e02-955e-45bf86893dcf" providerId="ADAL" clId="{16BE21A9-D477-4B36-B43B-2846D3E82554}" dt="2025-11-25T00:01:03.682" v="52"/>
          <ac:graphicFrameMkLst>
            <pc:docMk/>
            <pc:sldMk cId="0" sldId="321"/>
            <ac:graphicFrameMk id="4" creationId="{67349304-FC58-A978-3F40-C3B85DB6CCEA}"/>
          </ac:graphicFrameMkLst>
        </pc:graphicFrameChg>
        <pc:graphicFrameChg chg="del mod replId">
          <ac:chgData name="Boukadoum, A. Mounir" userId="b7bd8864-7f11-4e02-955e-45bf86893dcf" providerId="ADAL" clId="{16BE21A9-D477-4B36-B43B-2846D3E82554}" dt="2025-11-25T00:01:13.413" v="59"/>
          <ac:graphicFrameMkLst>
            <pc:docMk/>
            <pc:sldMk cId="0" sldId="321"/>
            <ac:graphicFrameMk id="6" creationId="{BADDC3B9-B67E-5FED-4727-3BEF41E11936}"/>
          </ac:graphicFrameMkLst>
        </pc:graphicFrameChg>
        <pc:graphicFrameChg chg="del mod replId">
          <ac:chgData name="Boukadoum, A. Mounir" userId="b7bd8864-7f11-4e02-955e-45bf86893dcf" providerId="ADAL" clId="{16BE21A9-D477-4B36-B43B-2846D3E82554}" dt="2025-11-25T00:01:46.435" v="76"/>
          <ac:graphicFrameMkLst>
            <pc:docMk/>
            <pc:sldMk cId="0" sldId="321"/>
            <ac:graphicFrameMk id="8" creationId="{A2BA6C94-4460-CAAD-A8C9-7F91817191CD}"/>
          </ac:graphicFrameMkLst>
        </pc:graphicFrameChg>
        <pc:graphicFrameChg chg="mod">
          <ac:chgData name="Boukadoum, A. Mounir" userId="b7bd8864-7f11-4e02-955e-45bf86893dcf" providerId="ADAL" clId="{16BE21A9-D477-4B36-B43B-2846D3E82554}" dt="2025-11-25T00:17:17.810" v="276" actId="1076"/>
          <ac:graphicFrameMkLst>
            <pc:docMk/>
            <pc:sldMk cId="0" sldId="321"/>
            <ac:graphicFrameMk id="31754" creationId="{3B64C7BA-CC9E-E059-4D29-526061550D5E}"/>
          </ac:graphicFrameMkLst>
        </pc:graphicFrameChg>
      </pc:sldChg>
      <pc:sldChg chg="modSp mod">
        <pc:chgData name="Boukadoum, A. Mounir" userId="b7bd8864-7f11-4e02-955e-45bf86893dcf" providerId="ADAL" clId="{16BE21A9-D477-4B36-B43B-2846D3E82554}" dt="2025-11-25T13:18:23.007" v="5956"/>
        <pc:sldMkLst>
          <pc:docMk/>
          <pc:sldMk cId="0" sldId="322"/>
        </pc:sldMkLst>
        <pc:spChg chg="mod">
          <ac:chgData name="Boukadoum, A. Mounir" userId="b7bd8864-7f11-4e02-955e-45bf86893dcf" providerId="ADAL" clId="{16BE21A9-D477-4B36-B43B-2846D3E82554}" dt="2025-11-25T13:18:23.007" v="5956"/>
          <ac:spMkLst>
            <pc:docMk/>
            <pc:sldMk cId="0" sldId="322"/>
            <ac:spMk id="26626" creationId="{69731841-553E-8EE3-CF93-62B31B070F07}"/>
          </ac:spMkLst>
        </pc:spChg>
        <pc:spChg chg="mod">
          <ac:chgData name="Boukadoum, A. Mounir" userId="b7bd8864-7f11-4e02-955e-45bf86893dcf" providerId="ADAL" clId="{16BE21A9-D477-4B36-B43B-2846D3E82554}" dt="2025-11-25T00:14:59.754" v="260" actId="1076"/>
          <ac:spMkLst>
            <pc:docMk/>
            <pc:sldMk cId="0" sldId="322"/>
            <ac:spMk id="26627" creationId="{FA7B5E56-5BF2-32F8-3B1A-395E18D8196E}"/>
          </ac:spMkLst>
        </pc:spChg>
        <pc:spChg chg="mod">
          <ac:chgData name="Boukadoum, A. Mounir" userId="b7bd8864-7f11-4e02-955e-45bf86893dcf" providerId="ADAL" clId="{16BE21A9-D477-4B36-B43B-2846D3E82554}" dt="2025-11-25T00:15:14.898" v="265" actId="14100"/>
          <ac:spMkLst>
            <pc:docMk/>
            <pc:sldMk cId="0" sldId="322"/>
            <ac:spMk id="26631" creationId="{976860BA-B515-6703-6C81-E9E748771E3C}"/>
          </ac:spMkLst>
        </pc:spChg>
      </pc:sldChg>
      <pc:sldChg chg="addSp modSp add mod">
        <pc:chgData name="Boukadoum, A. Mounir" userId="b7bd8864-7f11-4e02-955e-45bf86893dcf" providerId="ADAL" clId="{16BE21A9-D477-4B36-B43B-2846D3E82554}" dt="2025-11-25T02:16:09.263" v="367" actId="403"/>
        <pc:sldMkLst>
          <pc:docMk/>
          <pc:sldMk cId="0" sldId="323"/>
        </pc:sldMkLst>
        <pc:spChg chg="add mod">
          <ac:chgData name="Boukadoum, A. Mounir" userId="b7bd8864-7f11-4e02-955e-45bf86893dcf" providerId="ADAL" clId="{16BE21A9-D477-4B36-B43B-2846D3E82554}" dt="2025-11-25T02:16:09.263" v="367" actId="403"/>
          <ac:spMkLst>
            <pc:docMk/>
            <pc:sldMk cId="0" sldId="323"/>
            <ac:spMk id="3" creationId="{334C31B2-5DF1-7300-FC7D-3BD5CE809404}"/>
          </ac:spMkLst>
        </pc:spChg>
        <pc:spChg chg="mod">
          <ac:chgData name="Boukadoum, A. Mounir" userId="b7bd8864-7f11-4e02-955e-45bf86893dcf" providerId="ADAL" clId="{16BE21A9-D477-4B36-B43B-2846D3E82554}" dt="2025-11-25T00:11:18.385" v="220" actId="6549"/>
          <ac:spMkLst>
            <pc:docMk/>
            <pc:sldMk cId="0" sldId="323"/>
            <ac:spMk id="2050" creationId="{77B5BD14-85A1-19E7-17D1-5297961AA526}"/>
          </ac:spMkLst>
        </pc:spChg>
      </pc:sldChg>
      <pc:sldChg chg="modSp add mod modShow">
        <pc:chgData name="Boukadoum, A. Mounir" userId="b7bd8864-7f11-4e02-955e-45bf86893dcf" providerId="ADAL" clId="{16BE21A9-D477-4B36-B43B-2846D3E82554}" dt="2025-11-25T11:00:55.765" v="3453" actId="2711"/>
        <pc:sldMkLst>
          <pc:docMk/>
          <pc:sldMk cId="0" sldId="324"/>
        </pc:sldMkLst>
        <pc:spChg chg="mod">
          <ac:chgData name="Boukadoum, A. Mounir" userId="b7bd8864-7f11-4e02-955e-45bf86893dcf" providerId="ADAL" clId="{16BE21A9-D477-4B36-B43B-2846D3E82554}" dt="2025-11-25T00:11:28.628" v="221" actId="108"/>
          <ac:spMkLst>
            <pc:docMk/>
            <pc:sldMk cId="0" sldId="324"/>
            <ac:spMk id="5132" creationId="{62F98EFA-575B-6FB9-80A0-9228490A57CF}"/>
          </ac:spMkLst>
        </pc:spChg>
        <pc:spChg chg="mod">
          <ac:chgData name="Boukadoum, A. Mounir" userId="b7bd8864-7f11-4e02-955e-45bf86893dcf" providerId="ADAL" clId="{16BE21A9-D477-4B36-B43B-2846D3E82554}" dt="2025-11-25T11:00:55.765" v="3453" actId="2711"/>
          <ac:spMkLst>
            <pc:docMk/>
            <pc:sldMk cId="0" sldId="324"/>
            <ac:spMk id="5133" creationId="{80319A1A-7271-81B7-2432-7F550592CE3D}"/>
          </ac:spMkLst>
        </pc:spChg>
      </pc:sldChg>
      <pc:sldChg chg="addSp delSp modSp add mod">
        <pc:chgData name="Boukadoum, A. Mounir" userId="b7bd8864-7f11-4e02-955e-45bf86893dcf" providerId="ADAL" clId="{16BE21A9-D477-4B36-B43B-2846D3E82554}" dt="2025-11-26T02:40:19.300" v="7114" actId="1076"/>
        <pc:sldMkLst>
          <pc:docMk/>
          <pc:sldMk cId="0" sldId="360"/>
        </pc:sldMkLst>
        <pc:spChg chg="add mod">
          <ac:chgData name="Boukadoum, A. Mounir" userId="b7bd8864-7f11-4e02-955e-45bf86893dcf" providerId="ADAL" clId="{16BE21A9-D477-4B36-B43B-2846D3E82554}" dt="2025-11-26T02:25:21.083" v="6654" actId="1076"/>
          <ac:spMkLst>
            <pc:docMk/>
            <pc:sldMk cId="0" sldId="360"/>
            <ac:spMk id="2" creationId="{4941CBE6-6510-FCAA-641F-700F108B7676}"/>
          </ac:spMkLst>
        </pc:spChg>
        <pc:spChg chg="mod">
          <ac:chgData name="Boukadoum, A. Mounir" userId="b7bd8864-7f11-4e02-955e-45bf86893dcf" providerId="ADAL" clId="{16BE21A9-D477-4B36-B43B-2846D3E82554}" dt="2025-11-26T02:37:28.843" v="7071" actId="1076"/>
          <ac:spMkLst>
            <pc:docMk/>
            <pc:sldMk cId="0" sldId="360"/>
            <ac:spMk id="7" creationId="{0D8C14F7-844B-D9B7-B66B-4DD166132E0A}"/>
          </ac:spMkLst>
        </pc:spChg>
        <pc:spChg chg="mod">
          <ac:chgData name="Boukadoum, A. Mounir" userId="b7bd8864-7f11-4e02-955e-45bf86893dcf" providerId="ADAL" clId="{16BE21A9-D477-4B36-B43B-2846D3E82554}" dt="2025-11-26T02:37:28.843" v="7071" actId="1076"/>
          <ac:spMkLst>
            <pc:docMk/>
            <pc:sldMk cId="0" sldId="360"/>
            <ac:spMk id="8" creationId="{F1D261EC-C353-FB31-B04A-2CAFA4BF70C9}"/>
          </ac:spMkLst>
        </pc:spChg>
        <pc:spChg chg="mod">
          <ac:chgData name="Boukadoum, A. Mounir" userId="b7bd8864-7f11-4e02-955e-45bf86893dcf" providerId="ADAL" clId="{16BE21A9-D477-4B36-B43B-2846D3E82554}" dt="2025-11-26T02:37:28.843" v="7071" actId="1076"/>
          <ac:spMkLst>
            <pc:docMk/>
            <pc:sldMk cId="0" sldId="360"/>
            <ac:spMk id="17" creationId="{6AFCC54B-24A6-F998-A7D9-09D6E9C1E415}"/>
          </ac:spMkLst>
        </pc:spChg>
        <pc:spChg chg="mod">
          <ac:chgData name="Boukadoum, A. Mounir" userId="b7bd8864-7f11-4e02-955e-45bf86893dcf" providerId="ADAL" clId="{16BE21A9-D477-4B36-B43B-2846D3E82554}" dt="2025-11-26T02:37:28.843" v="7071" actId="1076"/>
          <ac:spMkLst>
            <pc:docMk/>
            <pc:sldMk cId="0" sldId="360"/>
            <ac:spMk id="19" creationId="{02A266DF-D690-32F8-D197-04076CEC4F89}"/>
          </ac:spMkLst>
        </pc:spChg>
        <pc:spChg chg="mod">
          <ac:chgData name="Boukadoum, A. Mounir" userId="b7bd8864-7f11-4e02-955e-45bf86893dcf" providerId="ADAL" clId="{16BE21A9-D477-4B36-B43B-2846D3E82554}" dt="2025-11-26T02:37:28.843" v="7071" actId="1076"/>
          <ac:spMkLst>
            <pc:docMk/>
            <pc:sldMk cId="0" sldId="360"/>
            <ac:spMk id="21" creationId="{A59A2B4D-8F94-3BA2-1383-73007B5EFFA9}"/>
          </ac:spMkLst>
        </pc:spChg>
        <pc:spChg chg="mod">
          <ac:chgData name="Boukadoum, A. Mounir" userId="b7bd8864-7f11-4e02-955e-45bf86893dcf" providerId="ADAL" clId="{16BE21A9-D477-4B36-B43B-2846D3E82554}" dt="2025-11-26T02:37:28.843" v="7071" actId="1076"/>
          <ac:spMkLst>
            <pc:docMk/>
            <pc:sldMk cId="0" sldId="360"/>
            <ac:spMk id="26" creationId="{28C03D19-BDDA-B42A-A4C6-901AA0BB1B0A}"/>
          </ac:spMkLst>
        </pc:spChg>
        <pc:spChg chg="mod">
          <ac:chgData name="Boukadoum, A. Mounir" userId="b7bd8864-7f11-4e02-955e-45bf86893dcf" providerId="ADAL" clId="{16BE21A9-D477-4B36-B43B-2846D3E82554}" dt="2025-11-26T02:37:28.843" v="7071" actId="1076"/>
          <ac:spMkLst>
            <pc:docMk/>
            <pc:sldMk cId="0" sldId="360"/>
            <ac:spMk id="30" creationId="{D6C8BE73-9677-A8BF-2591-5B14B1D31917}"/>
          </ac:spMkLst>
        </pc:spChg>
        <pc:spChg chg="mod">
          <ac:chgData name="Boukadoum, A. Mounir" userId="b7bd8864-7f11-4e02-955e-45bf86893dcf" providerId="ADAL" clId="{16BE21A9-D477-4B36-B43B-2846D3E82554}" dt="2025-11-26T02:37:28.843" v="7071" actId="1076"/>
          <ac:spMkLst>
            <pc:docMk/>
            <pc:sldMk cId="0" sldId="360"/>
            <ac:spMk id="37" creationId="{EAA14920-B9AB-74A1-53B9-FA136419E430}"/>
          </ac:spMkLst>
        </pc:spChg>
        <pc:spChg chg="mod">
          <ac:chgData name="Boukadoum, A. Mounir" userId="b7bd8864-7f11-4e02-955e-45bf86893dcf" providerId="ADAL" clId="{16BE21A9-D477-4B36-B43B-2846D3E82554}" dt="2025-11-26T02:37:28.843" v="7071" actId="1076"/>
          <ac:spMkLst>
            <pc:docMk/>
            <pc:sldMk cId="0" sldId="360"/>
            <ac:spMk id="41" creationId="{F8061A0B-9483-D02C-F337-F4B2B427AEB5}"/>
          </ac:spMkLst>
        </pc:spChg>
        <pc:spChg chg="mod">
          <ac:chgData name="Boukadoum, A. Mounir" userId="b7bd8864-7f11-4e02-955e-45bf86893dcf" providerId="ADAL" clId="{16BE21A9-D477-4B36-B43B-2846D3E82554}" dt="2025-11-26T02:37:28.843" v="7071" actId="1076"/>
          <ac:spMkLst>
            <pc:docMk/>
            <pc:sldMk cId="0" sldId="360"/>
            <ac:spMk id="43" creationId="{D63481D2-7C11-418B-69F9-A5D5DBA1DA5E}"/>
          </ac:spMkLst>
        </pc:spChg>
        <pc:spChg chg="mod">
          <ac:chgData name="Boukadoum, A. Mounir" userId="b7bd8864-7f11-4e02-955e-45bf86893dcf" providerId="ADAL" clId="{16BE21A9-D477-4B36-B43B-2846D3E82554}" dt="2025-11-25T23:09:48.431" v="6417" actId="1076"/>
          <ac:spMkLst>
            <pc:docMk/>
            <pc:sldMk cId="0" sldId="360"/>
            <ac:spMk id="31746" creationId="{90AF6DB6-B7F1-9676-0671-1B60E85A59F0}"/>
          </ac:spMkLst>
        </pc:spChg>
        <pc:spChg chg="mod">
          <ac:chgData name="Boukadoum, A. Mounir" userId="b7bd8864-7f11-4e02-955e-45bf86893dcf" providerId="ADAL" clId="{16BE21A9-D477-4B36-B43B-2846D3E82554}" dt="2025-11-26T02:40:12.363" v="7113" actId="1076"/>
          <ac:spMkLst>
            <pc:docMk/>
            <pc:sldMk cId="0" sldId="360"/>
            <ac:spMk id="31769" creationId="{52588C52-E5EA-D552-DD09-8560D2D1A57D}"/>
          </ac:spMkLst>
        </pc:spChg>
        <pc:spChg chg="mod">
          <ac:chgData name="Boukadoum, A. Mounir" userId="b7bd8864-7f11-4e02-955e-45bf86893dcf" providerId="ADAL" clId="{16BE21A9-D477-4B36-B43B-2846D3E82554}" dt="2025-11-26T02:40:07.908" v="7112" actId="1076"/>
          <ac:spMkLst>
            <pc:docMk/>
            <pc:sldMk cId="0" sldId="360"/>
            <ac:spMk id="31781" creationId="{7B6DF451-D3B2-167C-C998-27584DA8C686}"/>
          </ac:spMkLst>
        </pc:spChg>
        <pc:spChg chg="mod">
          <ac:chgData name="Boukadoum, A. Mounir" userId="b7bd8864-7f11-4e02-955e-45bf86893dcf" providerId="ADAL" clId="{16BE21A9-D477-4B36-B43B-2846D3E82554}" dt="2025-11-26T02:33:06.356" v="7029" actId="20577"/>
          <ac:spMkLst>
            <pc:docMk/>
            <pc:sldMk cId="0" sldId="360"/>
            <ac:spMk id="31819" creationId="{63C079A5-2B5F-A3A4-DAE0-A926C81AD8E4}"/>
          </ac:spMkLst>
        </pc:spChg>
        <pc:spChg chg="mod">
          <ac:chgData name="Boukadoum, A. Mounir" userId="b7bd8864-7f11-4e02-955e-45bf86893dcf" providerId="ADAL" clId="{16BE21A9-D477-4B36-B43B-2846D3E82554}" dt="2025-11-26T02:40:07.908" v="7112" actId="1076"/>
          <ac:spMkLst>
            <pc:docMk/>
            <pc:sldMk cId="0" sldId="360"/>
            <ac:spMk id="31854" creationId="{59AFB5B1-AF91-2941-BB3E-A14475E04FB8}"/>
          </ac:spMkLst>
        </pc:spChg>
        <pc:spChg chg="mod">
          <ac:chgData name="Boukadoum, A. Mounir" userId="b7bd8864-7f11-4e02-955e-45bf86893dcf" providerId="ADAL" clId="{16BE21A9-D477-4B36-B43B-2846D3E82554}" dt="2025-11-26T02:40:07.908" v="7112" actId="1076"/>
          <ac:spMkLst>
            <pc:docMk/>
            <pc:sldMk cId="0" sldId="360"/>
            <ac:spMk id="31917" creationId="{E08156B6-897C-67D7-6723-C3449A4C5907}"/>
          </ac:spMkLst>
        </pc:spChg>
        <pc:spChg chg="mod">
          <ac:chgData name="Boukadoum, A. Mounir" userId="b7bd8864-7f11-4e02-955e-45bf86893dcf" providerId="ADAL" clId="{16BE21A9-D477-4B36-B43B-2846D3E82554}" dt="2025-11-26T02:40:07.908" v="7112" actId="1076"/>
          <ac:spMkLst>
            <pc:docMk/>
            <pc:sldMk cId="0" sldId="360"/>
            <ac:spMk id="31944" creationId="{0322485C-0B62-1179-32F7-40F290B2C3ED}"/>
          </ac:spMkLst>
        </pc:spChg>
        <pc:spChg chg="mod">
          <ac:chgData name="Boukadoum, A. Mounir" userId="b7bd8864-7f11-4e02-955e-45bf86893dcf" providerId="ADAL" clId="{16BE21A9-D477-4B36-B43B-2846D3E82554}" dt="2025-11-26T02:40:07.908" v="7112" actId="1076"/>
          <ac:spMkLst>
            <pc:docMk/>
            <pc:sldMk cId="0" sldId="360"/>
            <ac:spMk id="31985" creationId="{15D801D4-AA2B-93C3-0E9A-8687AC91F7B1}"/>
          </ac:spMkLst>
        </pc:spChg>
        <pc:spChg chg="mod">
          <ac:chgData name="Boukadoum, A. Mounir" userId="b7bd8864-7f11-4e02-955e-45bf86893dcf" providerId="ADAL" clId="{16BE21A9-D477-4B36-B43B-2846D3E82554}" dt="2025-11-26T02:40:07.908" v="7112" actId="1076"/>
          <ac:spMkLst>
            <pc:docMk/>
            <pc:sldMk cId="0" sldId="360"/>
            <ac:spMk id="32016" creationId="{89737C03-845F-9F3A-5266-348742A5DE5A}"/>
          </ac:spMkLst>
        </pc:spChg>
        <pc:spChg chg="mod">
          <ac:chgData name="Boukadoum, A. Mounir" userId="b7bd8864-7f11-4e02-955e-45bf86893dcf" providerId="ADAL" clId="{16BE21A9-D477-4B36-B43B-2846D3E82554}" dt="2025-11-26T02:40:07.908" v="7112" actId="1076"/>
          <ac:spMkLst>
            <pc:docMk/>
            <pc:sldMk cId="0" sldId="360"/>
            <ac:spMk id="32024" creationId="{09758257-6E41-7B4D-A69D-DD191C1700F7}"/>
          </ac:spMkLst>
        </pc:spChg>
        <pc:spChg chg="mod">
          <ac:chgData name="Boukadoum, A. Mounir" userId="b7bd8864-7f11-4e02-955e-45bf86893dcf" providerId="ADAL" clId="{16BE21A9-D477-4B36-B43B-2846D3E82554}" dt="2025-11-26T02:28:50.061" v="6848" actId="20577"/>
          <ac:spMkLst>
            <pc:docMk/>
            <pc:sldMk cId="0" sldId="360"/>
            <ac:spMk id="32034" creationId="{F63861C7-A792-FE31-F37C-685BD9472374}"/>
          </ac:spMkLst>
        </pc:spChg>
        <pc:spChg chg="mod">
          <ac:chgData name="Boukadoum, A. Mounir" userId="b7bd8864-7f11-4e02-955e-45bf86893dcf" providerId="ADAL" clId="{16BE21A9-D477-4B36-B43B-2846D3E82554}" dt="2025-11-26T02:40:07.908" v="7112" actId="1076"/>
          <ac:spMkLst>
            <pc:docMk/>
            <pc:sldMk cId="0" sldId="360"/>
            <ac:spMk id="32067" creationId="{AB58CC6F-6895-2714-7BD3-E639B680B4A8}"/>
          </ac:spMkLst>
        </pc:spChg>
        <pc:spChg chg="mod">
          <ac:chgData name="Boukadoum, A. Mounir" userId="b7bd8864-7f11-4e02-955e-45bf86893dcf" providerId="ADAL" clId="{16BE21A9-D477-4B36-B43B-2846D3E82554}" dt="2025-11-26T02:40:07.908" v="7112" actId="1076"/>
          <ac:spMkLst>
            <pc:docMk/>
            <pc:sldMk cId="0" sldId="360"/>
            <ac:spMk id="32159" creationId="{F9748209-F01F-CA38-3E9A-D941D3C29CCE}"/>
          </ac:spMkLst>
        </pc:spChg>
        <pc:spChg chg="mod">
          <ac:chgData name="Boukadoum, A. Mounir" userId="b7bd8864-7f11-4e02-955e-45bf86893dcf" providerId="ADAL" clId="{16BE21A9-D477-4B36-B43B-2846D3E82554}" dt="2025-11-26T02:40:07.908" v="7112" actId="1076"/>
          <ac:spMkLst>
            <pc:docMk/>
            <pc:sldMk cId="0" sldId="360"/>
            <ac:spMk id="32219" creationId="{5DDDD539-19F7-BA48-430F-286AE94E6230}"/>
          </ac:spMkLst>
        </pc:spChg>
        <pc:grpChg chg="del mod">
          <ac:chgData name="Boukadoum, A. Mounir" userId="b7bd8864-7f11-4e02-955e-45bf86893dcf" providerId="ADAL" clId="{16BE21A9-D477-4B36-B43B-2846D3E82554}" dt="2025-11-26T02:37:53.522" v="7072" actId="478"/>
          <ac:grpSpMkLst>
            <pc:docMk/>
            <pc:sldMk cId="0" sldId="360"/>
            <ac:grpSpMk id="3" creationId="{F58B0112-D63D-7393-F83D-A8929E5B27C2}"/>
          </ac:grpSpMkLst>
        </pc:grpChg>
        <pc:graphicFrameChg chg="mod">
          <ac:chgData name="Boukadoum, A. Mounir" userId="b7bd8864-7f11-4e02-955e-45bf86893dcf" providerId="ADAL" clId="{16BE21A9-D477-4B36-B43B-2846D3E82554}" dt="2025-11-26T02:40:19.300" v="7114" actId="1076"/>
          <ac:graphicFrameMkLst>
            <pc:docMk/>
            <pc:sldMk cId="0" sldId="360"/>
            <ac:graphicFrameMk id="31768" creationId="{20650D72-B8A6-A783-B97F-0A2C2FC3621B}"/>
          </ac:graphicFrameMkLst>
        </pc:graphicFrameChg>
        <pc:graphicFrameChg chg="mod">
          <ac:chgData name="Boukadoum, A. Mounir" userId="b7bd8864-7f11-4e02-955e-45bf86893dcf" providerId="ADAL" clId="{16BE21A9-D477-4B36-B43B-2846D3E82554}" dt="2025-11-26T02:23:17.564" v="6553" actId="1076"/>
          <ac:graphicFrameMkLst>
            <pc:docMk/>
            <pc:sldMk cId="0" sldId="360"/>
            <ac:graphicFrameMk id="192045" creationId="{788A2304-821F-B6B5-60AA-6B67F8C529B1}"/>
          </ac:graphicFrameMkLst>
        </pc:graphicFrameChg>
      </pc:sldChg>
      <pc:sldChg chg="add">
        <pc:chgData name="Boukadoum, A. Mounir" userId="b7bd8864-7f11-4e02-955e-45bf86893dcf" providerId="ADAL" clId="{16BE21A9-D477-4B36-B43B-2846D3E82554}" dt="2025-11-25T23:06:59.052" v="6392"/>
        <pc:sldMkLst>
          <pc:docMk/>
          <pc:sldMk cId="0" sldId="379"/>
        </pc:sldMkLst>
      </pc:sldChg>
      <pc:sldChg chg="modSp add mod">
        <pc:chgData name="Boukadoum, A. Mounir" userId="b7bd8864-7f11-4e02-955e-45bf86893dcf" providerId="ADAL" clId="{16BE21A9-D477-4B36-B43B-2846D3E82554}" dt="2025-11-25T23:07:44.824" v="6398" actId="1076"/>
        <pc:sldMkLst>
          <pc:docMk/>
          <pc:sldMk cId="0" sldId="380"/>
        </pc:sldMkLst>
        <pc:spChg chg="mod">
          <ac:chgData name="Boukadoum, A. Mounir" userId="b7bd8864-7f11-4e02-955e-45bf86893dcf" providerId="ADAL" clId="{16BE21A9-D477-4B36-B43B-2846D3E82554}" dt="2025-11-25T23:07:44.824" v="6398" actId="1076"/>
          <ac:spMkLst>
            <pc:docMk/>
            <pc:sldMk cId="0" sldId="380"/>
            <ac:spMk id="2" creationId="{C4785D23-F89C-8FDC-4B04-4CB5915E9171}"/>
          </ac:spMkLst>
        </pc:spChg>
      </pc:sldChg>
      <pc:sldChg chg="modSp add">
        <pc:chgData name="Boukadoum, A. Mounir" userId="b7bd8864-7f11-4e02-955e-45bf86893dcf" providerId="ADAL" clId="{16BE21A9-D477-4B36-B43B-2846D3E82554}" dt="2025-11-25T23:08:06.149" v="6399" actId="1076"/>
        <pc:sldMkLst>
          <pc:docMk/>
          <pc:sldMk cId="0" sldId="381"/>
        </pc:sldMkLst>
        <pc:spChg chg="mod">
          <ac:chgData name="Boukadoum, A. Mounir" userId="b7bd8864-7f11-4e02-955e-45bf86893dcf" providerId="ADAL" clId="{16BE21A9-D477-4B36-B43B-2846D3E82554}" dt="2025-11-25T23:08:06.149" v="6399" actId="1076"/>
          <ac:spMkLst>
            <pc:docMk/>
            <pc:sldMk cId="0" sldId="381"/>
            <ac:spMk id="9218" creationId="{5B05416A-447C-B5E8-B422-E332F67F8445}"/>
          </ac:spMkLst>
        </pc:spChg>
      </pc:sldChg>
      <pc:sldChg chg="modSp add mod">
        <pc:chgData name="Boukadoum, A. Mounir" userId="b7bd8864-7f11-4e02-955e-45bf86893dcf" providerId="ADAL" clId="{16BE21A9-D477-4B36-B43B-2846D3E82554}" dt="2025-11-26T02:11:40.427" v="6487" actId="6549"/>
        <pc:sldMkLst>
          <pc:docMk/>
          <pc:sldMk cId="0" sldId="385"/>
        </pc:sldMkLst>
        <pc:spChg chg="mod">
          <ac:chgData name="Boukadoum, A. Mounir" userId="b7bd8864-7f11-4e02-955e-45bf86893dcf" providerId="ADAL" clId="{16BE21A9-D477-4B36-B43B-2846D3E82554}" dt="2025-11-26T02:11:40.427" v="6487" actId="6549"/>
          <ac:spMkLst>
            <pc:docMk/>
            <pc:sldMk cId="0" sldId="385"/>
            <ac:spMk id="2" creationId="{90E3DFEF-2C74-49BD-121D-CE21791547FE}"/>
          </ac:spMkLst>
        </pc:spChg>
        <pc:spChg chg="mod">
          <ac:chgData name="Boukadoum, A. Mounir" userId="b7bd8864-7f11-4e02-955e-45bf86893dcf" providerId="ADAL" clId="{16BE21A9-D477-4B36-B43B-2846D3E82554}" dt="2025-11-25T23:08:43.314" v="6405"/>
          <ac:spMkLst>
            <pc:docMk/>
            <pc:sldMk cId="0" sldId="385"/>
            <ac:spMk id="13315" creationId="{E80502A3-083A-71E1-229A-627F1DDE5FD0}"/>
          </ac:spMkLst>
        </pc:spChg>
      </pc:sldChg>
      <pc:sldChg chg="add">
        <pc:chgData name="Boukadoum, A. Mounir" userId="b7bd8864-7f11-4e02-955e-45bf86893dcf" providerId="ADAL" clId="{16BE21A9-D477-4B36-B43B-2846D3E82554}" dt="2025-11-25T23:06:59.052" v="6392"/>
        <pc:sldMkLst>
          <pc:docMk/>
          <pc:sldMk cId="0" sldId="387"/>
        </pc:sldMkLst>
      </pc:sldChg>
      <pc:sldChg chg="modSp add">
        <pc:chgData name="Boukadoum, A. Mounir" userId="b7bd8864-7f11-4e02-955e-45bf86893dcf" providerId="ADAL" clId="{16BE21A9-D477-4B36-B43B-2846D3E82554}" dt="2025-11-25T23:09:26.524" v="6413" actId="1076"/>
        <pc:sldMkLst>
          <pc:docMk/>
          <pc:sldMk cId="0" sldId="391"/>
        </pc:sldMkLst>
        <pc:spChg chg="mod">
          <ac:chgData name="Boukadoum, A. Mounir" userId="b7bd8864-7f11-4e02-955e-45bf86893dcf" providerId="ADAL" clId="{16BE21A9-D477-4B36-B43B-2846D3E82554}" dt="2025-11-25T23:09:26.524" v="6413" actId="1076"/>
          <ac:spMkLst>
            <pc:docMk/>
            <pc:sldMk cId="0" sldId="391"/>
            <ac:spMk id="24578" creationId="{E3082861-DEE4-442E-6F78-5633A796AFE1}"/>
          </ac:spMkLst>
        </pc:spChg>
      </pc:sldChg>
      <pc:sldChg chg="modSp add">
        <pc:chgData name="Boukadoum, A. Mounir" userId="b7bd8864-7f11-4e02-955e-45bf86893dcf" providerId="ADAL" clId="{16BE21A9-D477-4B36-B43B-2846D3E82554}" dt="2025-11-25T23:09:37.991" v="6415" actId="1076"/>
        <pc:sldMkLst>
          <pc:docMk/>
          <pc:sldMk cId="0" sldId="392"/>
        </pc:sldMkLst>
        <pc:spChg chg="mod">
          <ac:chgData name="Boukadoum, A. Mounir" userId="b7bd8864-7f11-4e02-955e-45bf86893dcf" providerId="ADAL" clId="{16BE21A9-D477-4B36-B43B-2846D3E82554}" dt="2025-11-25T23:09:37.991" v="6415" actId="1076"/>
          <ac:spMkLst>
            <pc:docMk/>
            <pc:sldMk cId="0" sldId="392"/>
            <ac:spMk id="25602" creationId="{04DDE3AA-3172-E154-031E-2EBCF2DD5F78}"/>
          </ac:spMkLst>
        </pc:spChg>
      </pc:sldChg>
      <pc:sldChg chg="modSp add">
        <pc:chgData name="Boukadoum, A. Mounir" userId="b7bd8864-7f11-4e02-955e-45bf86893dcf" providerId="ADAL" clId="{16BE21A9-D477-4B36-B43B-2846D3E82554}" dt="2025-11-25T23:09:32.303" v="6414" actId="1076"/>
        <pc:sldMkLst>
          <pc:docMk/>
          <pc:sldMk cId="0" sldId="393"/>
        </pc:sldMkLst>
        <pc:spChg chg="mod">
          <ac:chgData name="Boukadoum, A. Mounir" userId="b7bd8864-7f11-4e02-955e-45bf86893dcf" providerId="ADAL" clId="{16BE21A9-D477-4B36-B43B-2846D3E82554}" dt="2025-11-25T23:09:32.303" v="6414" actId="1076"/>
          <ac:spMkLst>
            <pc:docMk/>
            <pc:sldMk cId="0" sldId="393"/>
            <ac:spMk id="26626" creationId="{E92D4EBC-6714-A51A-CA18-1D956D27838E}"/>
          </ac:spMkLst>
        </pc:spChg>
      </pc:sldChg>
      <pc:sldChg chg="modSp add">
        <pc:chgData name="Boukadoum, A. Mounir" userId="b7bd8864-7f11-4e02-955e-45bf86893dcf" providerId="ADAL" clId="{16BE21A9-D477-4B36-B43B-2846D3E82554}" dt="2025-11-25T23:09:43.941" v="6416" actId="1076"/>
        <pc:sldMkLst>
          <pc:docMk/>
          <pc:sldMk cId="0" sldId="394"/>
        </pc:sldMkLst>
        <pc:spChg chg="mod">
          <ac:chgData name="Boukadoum, A. Mounir" userId="b7bd8864-7f11-4e02-955e-45bf86893dcf" providerId="ADAL" clId="{16BE21A9-D477-4B36-B43B-2846D3E82554}" dt="2025-11-25T23:09:43.941" v="6416" actId="1076"/>
          <ac:spMkLst>
            <pc:docMk/>
            <pc:sldMk cId="0" sldId="394"/>
            <ac:spMk id="27650" creationId="{B6D7BABB-F661-04E5-570D-7AB013E6D93C}"/>
          </ac:spMkLst>
        </pc:spChg>
      </pc:sldChg>
      <pc:sldChg chg="modSp add">
        <pc:chgData name="Boukadoum, A. Mounir" userId="b7bd8864-7f11-4e02-955e-45bf86893dcf" providerId="ADAL" clId="{16BE21A9-D477-4B36-B43B-2846D3E82554}" dt="2025-11-25T23:08:48.730" v="6406" actId="1076"/>
        <pc:sldMkLst>
          <pc:docMk/>
          <pc:sldMk cId="0" sldId="396"/>
        </pc:sldMkLst>
        <pc:spChg chg="mod">
          <ac:chgData name="Boukadoum, A. Mounir" userId="b7bd8864-7f11-4e02-955e-45bf86893dcf" providerId="ADAL" clId="{16BE21A9-D477-4B36-B43B-2846D3E82554}" dt="2025-11-25T23:08:48.730" v="6406" actId="1076"/>
          <ac:spMkLst>
            <pc:docMk/>
            <pc:sldMk cId="0" sldId="396"/>
            <ac:spMk id="14338" creationId="{3073F47A-C9E8-FAB4-1B2D-555769B34EF4}"/>
          </ac:spMkLst>
        </pc:spChg>
      </pc:sldChg>
      <pc:sldChg chg="modSp add">
        <pc:chgData name="Boukadoum, A. Mounir" userId="b7bd8864-7f11-4e02-955e-45bf86893dcf" providerId="ADAL" clId="{16BE21A9-D477-4B36-B43B-2846D3E82554}" dt="2025-11-25T23:09:15.381" v="6411" actId="1076"/>
        <pc:sldMkLst>
          <pc:docMk/>
          <pc:sldMk cId="0" sldId="397"/>
        </pc:sldMkLst>
        <pc:spChg chg="mod">
          <ac:chgData name="Boukadoum, A. Mounir" userId="b7bd8864-7f11-4e02-955e-45bf86893dcf" providerId="ADAL" clId="{16BE21A9-D477-4B36-B43B-2846D3E82554}" dt="2025-11-25T23:09:15.381" v="6411" actId="1076"/>
          <ac:spMkLst>
            <pc:docMk/>
            <pc:sldMk cId="0" sldId="397"/>
            <ac:spMk id="22530" creationId="{5249D620-0DD1-8755-7810-234FCC73B5FF}"/>
          </ac:spMkLst>
        </pc:spChg>
      </pc:sldChg>
      <pc:sldChg chg="modSp add mod ord">
        <pc:chgData name="Boukadoum, A. Mounir" userId="b7bd8864-7f11-4e02-955e-45bf86893dcf" providerId="ADAL" clId="{16BE21A9-D477-4B36-B43B-2846D3E82554}" dt="2025-11-25T03:37:53.643" v="2484" actId="6549"/>
        <pc:sldMkLst>
          <pc:docMk/>
          <pc:sldMk cId="0" sldId="554"/>
        </pc:sldMkLst>
        <pc:spChg chg="mod">
          <ac:chgData name="Boukadoum, A. Mounir" userId="b7bd8864-7f11-4e02-955e-45bf86893dcf" providerId="ADAL" clId="{16BE21A9-D477-4B36-B43B-2846D3E82554}" dt="2025-11-25T03:37:53.643" v="2484" actId="6549"/>
          <ac:spMkLst>
            <pc:docMk/>
            <pc:sldMk cId="0" sldId="554"/>
            <ac:spMk id="5124" creationId="{B26F9FC7-91DC-1A16-DB43-9DDB8762566A}"/>
          </ac:spMkLst>
        </pc:spChg>
        <pc:spChg chg="mod">
          <ac:chgData name="Boukadoum, A. Mounir" userId="b7bd8864-7f11-4e02-955e-45bf86893dcf" providerId="ADAL" clId="{16BE21A9-D477-4B36-B43B-2846D3E82554}" dt="2025-11-25T03:36:07.594" v="2321" actId="14100"/>
          <ac:spMkLst>
            <pc:docMk/>
            <pc:sldMk cId="0" sldId="554"/>
            <ac:spMk id="394242" creationId="{7F3463C6-EC26-1D11-9BDA-96936CE7BBFB}"/>
          </ac:spMkLst>
        </pc:spChg>
      </pc:sldChg>
      <pc:sldChg chg="addSp modSp add mod">
        <pc:chgData name="Boukadoum, A. Mounir" userId="b7bd8864-7f11-4e02-955e-45bf86893dcf" providerId="ADAL" clId="{16BE21A9-D477-4B36-B43B-2846D3E82554}" dt="2025-11-25T11:01:08.673" v="3454" actId="2711"/>
        <pc:sldMkLst>
          <pc:docMk/>
          <pc:sldMk cId="0" sldId="555"/>
        </pc:sldMkLst>
        <pc:spChg chg="add mod">
          <ac:chgData name="Boukadoum, A. Mounir" userId="b7bd8864-7f11-4e02-955e-45bf86893dcf" providerId="ADAL" clId="{16BE21A9-D477-4B36-B43B-2846D3E82554}" dt="2025-11-25T11:01:08.673" v="3454" actId="2711"/>
          <ac:spMkLst>
            <pc:docMk/>
            <pc:sldMk cId="0" sldId="555"/>
            <ac:spMk id="3" creationId="{DC56ACDE-70C0-1F3B-CA4A-53D7ECA1F00E}"/>
          </ac:spMkLst>
        </pc:spChg>
        <pc:spChg chg="mod">
          <ac:chgData name="Boukadoum, A. Mounir" userId="b7bd8864-7f11-4e02-955e-45bf86893dcf" providerId="ADAL" clId="{16BE21A9-D477-4B36-B43B-2846D3E82554}" dt="2025-11-25T02:45:11.143" v="941" actId="14100"/>
          <ac:spMkLst>
            <pc:docMk/>
            <pc:sldMk cId="0" sldId="555"/>
            <ac:spMk id="395266" creationId="{65123935-41CE-E926-E69D-92D41D3D7CBE}"/>
          </ac:spMkLst>
        </pc:spChg>
        <pc:graphicFrameChg chg="mod">
          <ac:chgData name="Boukadoum, A. Mounir" userId="b7bd8864-7f11-4e02-955e-45bf86893dcf" providerId="ADAL" clId="{16BE21A9-D477-4B36-B43B-2846D3E82554}" dt="2025-11-25T00:12:39.844" v="240" actId="14100"/>
          <ac:graphicFrameMkLst>
            <pc:docMk/>
            <pc:sldMk cId="0" sldId="555"/>
            <ac:graphicFrameMk id="11267" creationId="{DC02FEEE-BE79-5A8E-EA2A-B84983F47D20}"/>
          </ac:graphicFrameMkLst>
        </pc:graphicFrameChg>
      </pc:sldChg>
      <pc:sldChg chg="addSp delSp modSp add mod ord">
        <pc:chgData name="Boukadoum, A. Mounir" userId="b7bd8864-7f11-4e02-955e-45bf86893dcf" providerId="ADAL" clId="{16BE21A9-D477-4B36-B43B-2846D3E82554}" dt="2025-11-25T11:02:34.258" v="3487" actId="6549"/>
        <pc:sldMkLst>
          <pc:docMk/>
          <pc:sldMk cId="0" sldId="561"/>
        </pc:sldMkLst>
        <pc:spChg chg="add mod">
          <ac:chgData name="Boukadoum, A. Mounir" userId="b7bd8864-7f11-4e02-955e-45bf86893dcf" providerId="ADAL" clId="{16BE21A9-D477-4B36-B43B-2846D3E82554}" dt="2025-11-25T02:44:52.650" v="939" actId="1076"/>
          <ac:spMkLst>
            <pc:docMk/>
            <pc:sldMk cId="0" sldId="561"/>
            <ac:spMk id="2" creationId="{55311ABA-E72C-1752-9EF9-0325E7E133C5}"/>
          </ac:spMkLst>
        </pc:spChg>
        <pc:spChg chg="add mod">
          <ac:chgData name="Boukadoum, A. Mounir" userId="b7bd8864-7f11-4e02-955e-45bf86893dcf" providerId="ADAL" clId="{16BE21A9-D477-4B36-B43B-2846D3E82554}" dt="2025-11-25T11:02:34.258" v="3487" actId="6549"/>
          <ac:spMkLst>
            <pc:docMk/>
            <pc:sldMk cId="0" sldId="561"/>
            <ac:spMk id="4" creationId="{62CD23AA-AD23-9386-2323-6ABD6483ABEE}"/>
          </ac:spMkLst>
        </pc:spChg>
        <pc:spChg chg="add del mod">
          <ac:chgData name="Boukadoum, A. Mounir" userId="b7bd8864-7f11-4e02-955e-45bf86893dcf" providerId="ADAL" clId="{16BE21A9-D477-4B36-B43B-2846D3E82554}" dt="2025-11-25T02:44:47.830" v="938" actId="478"/>
          <ac:spMkLst>
            <pc:docMk/>
            <pc:sldMk cId="0" sldId="561"/>
            <ac:spMk id="5" creationId="{54246B0B-8F07-5CBB-A11B-79AFB7C9D44B}"/>
          </ac:spMkLst>
        </pc:spChg>
        <pc:spChg chg="mod">
          <ac:chgData name="Boukadoum, A. Mounir" userId="b7bd8864-7f11-4e02-955e-45bf86893dcf" providerId="ADAL" clId="{16BE21A9-D477-4B36-B43B-2846D3E82554}" dt="2025-11-25T03:02:02.984" v="1456" actId="1076"/>
          <ac:spMkLst>
            <pc:docMk/>
            <pc:sldMk cId="0" sldId="561"/>
            <ac:spMk id="30724" creationId="{CA60324A-CFFB-2AF4-3CF6-5F315A860700}"/>
          </ac:spMkLst>
        </pc:spChg>
        <pc:spChg chg="mod">
          <ac:chgData name="Boukadoum, A. Mounir" userId="b7bd8864-7f11-4e02-955e-45bf86893dcf" providerId="ADAL" clId="{16BE21A9-D477-4B36-B43B-2846D3E82554}" dt="2025-11-25T03:02:02.984" v="1456" actId="1076"/>
          <ac:spMkLst>
            <pc:docMk/>
            <pc:sldMk cId="0" sldId="561"/>
            <ac:spMk id="30725" creationId="{2E67F191-040D-2BE7-6C2A-2E109790DC6D}"/>
          </ac:spMkLst>
        </pc:spChg>
        <pc:spChg chg="mod">
          <ac:chgData name="Boukadoum, A. Mounir" userId="b7bd8864-7f11-4e02-955e-45bf86893dcf" providerId="ADAL" clId="{16BE21A9-D477-4B36-B43B-2846D3E82554}" dt="2025-11-25T03:02:02.984" v="1456" actId="1076"/>
          <ac:spMkLst>
            <pc:docMk/>
            <pc:sldMk cId="0" sldId="561"/>
            <ac:spMk id="30726" creationId="{5E45059D-5423-5CCD-6A24-615A01200C03}"/>
          </ac:spMkLst>
        </pc:spChg>
        <pc:spChg chg="del mod">
          <ac:chgData name="Boukadoum, A. Mounir" userId="b7bd8864-7f11-4e02-955e-45bf86893dcf" providerId="ADAL" clId="{16BE21A9-D477-4B36-B43B-2846D3E82554}" dt="2025-11-25T02:43:14.365" v="822" actId="478"/>
          <ac:spMkLst>
            <pc:docMk/>
            <pc:sldMk cId="0" sldId="561"/>
            <ac:spMk id="401410" creationId="{CE720168-AB8F-BFF1-AA73-1C3AD8BE0EFC}"/>
          </ac:spMkLst>
        </pc:spChg>
        <pc:grpChg chg="add mod">
          <ac:chgData name="Boukadoum, A. Mounir" userId="b7bd8864-7f11-4e02-955e-45bf86893dcf" providerId="ADAL" clId="{16BE21A9-D477-4B36-B43B-2846D3E82554}" dt="2025-11-25T03:02:02.984" v="1456" actId="1076"/>
          <ac:grpSpMkLst>
            <pc:docMk/>
            <pc:sldMk cId="0" sldId="561"/>
            <ac:grpSpMk id="3" creationId="{EEA5BF79-ACC5-0CBB-28D2-9F2C6275E131}"/>
          </ac:grpSpMkLst>
        </pc:grpChg>
        <pc:graphicFrameChg chg="mod">
          <ac:chgData name="Boukadoum, A. Mounir" userId="b7bd8864-7f11-4e02-955e-45bf86893dcf" providerId="ADAL" clId="{16BE21A9-D477-4B36-B43B-2846D3E82554}" dt="2025-11-25T03:02:02.984" v="1456" actId="1076"/>
          <ac:graphicFrameMkLst>
            <pc:docMk/>
            <pc:sldMk cId="0" sldId="561"/>
            <ac:graphicFrameMk id="30723" creationId="{5F6DE185-58D8-BDFA-740E-9FA6ECD7ED39}"/>
          </ac:graphicFrameMkLst>
        </pc:graphicFrameChg>
      </pc:sldChg>
      <pc:sldChg chg="addSp modSp add mod">
        <pc:chgData name="Boukadoum, A. Mounir" userId="b7bd8864-7f11-4e02-955e-45bf86893dcf" providerId="ADAL" clId="{16BE21A9-D477-4B36-B43B-2846D3E82554}" dt="2025-11-25T12:17:21.287" v="4011" actId="1076"/>
        <pc:sldMkLst>
          <pc:docMk/>
          <pc:sldMk cId="0" sldId="562"/>
        </pc:sldMkLst>
        <pc:spChg chg="add mod">
          <ac:chgData name="Boukadoum, A. Mounir" userId="b7bd8864-7f11-4e02-955e-45bf86893dcf" providerId="ADAL" clId="{16BE21A9-D477-4B36-B43B-2846D3E82554}" dt="2025-11-25T10:53:23.729" v="3308" actId="3064"/>
          <ac:spMkLst>
            <pc:docMk/>
            <pc:sldMk cId="0" sldId="562"/>
            <ac:spMk id="3" creationId="{8798BF4B-1361-D213-D234-130E010F5F6F}"/>
          </ac:spMkLst>
        </pc:spChg>
        <pc:spChg chg="add mod">
          <ac:chgData name="Boukadoum, A. Mounir" userId="b7bd8864-7f11-4e02-955e-45bf86893dcf" providerId="ADAL" clId="{16BE21A9-D477-4B36-B43B-2846D3E82554}" dt="2025-11-25T12:17:21.287" v="4011" actId="1076"/>
          <ac:spMkLst>
            <pc:docMk/>
            <pc:sldMk cId="0" sldId="562"/>
            <ac:spMk id="4" creationId="{B522DCC1-C3F9-E8BA-F9C3-3C6509EA4A9B}"/>
          </ac:spMkLst>
        </pc:spChg>
        <pc:spChg chg="mod">
          <ac:chgData name="Boukadoum, A. Mounir" userId="b7bd8864-7f11-4e02-955e-45bf86893dcf" providerId="ADAL" clId="{16BE21A9-D477-4B36-B43B-2846D3E82554}" dt="2025-11-25T12:17:07.278" v="4009" actId="1076"/>
          <ac:spMkLst>
            <pc:docMk/>
            <pc:sldMk cId="0" sldId="562"/>
            <ac:spMk id="402434" creationId="{F9D59780-9C0C-3DB9-E257-BF12D36F5495}"/>
          </ac:spMkLst>
        </pc:spChg>
        <pc:graphicFrameChg chg="add mod">
          <ac:chgData name="Boukadoum, A. Mounir" userId="b7bd8864-7f11-4e02-955e-45bf86893dcf" providerId="ADAL" clId="{16BE21A9-D477-4B36-B43B-2846D3E82554}" dt="2025-11-25T10:32:28.259" v="3157" actId="1076"/>
          <ac:graphicFrameMkLst>
            <pc:docMk/>
            <pc:sldMk cId="0" sldId="562"/>
            <ac:graphicFrameMk id="5" creationId="{66D65106-6A12-15FB-528F-65D5B3876A47}"/>
          </ac:graphicFrameMkLst>
        </pc:graphicFrameChg>
        <pc:graphicFrameChg chg="mod">
          <ac:chgData name="Boukadoum, A. Mounir" userId="b7bd8864-7f11-4e02-955e-45bf86893dcf" providerId="ADAL" clId="{16BE21A9-D477-4B36-B43B-2846D3E82554}" dt="2025-11-25T10:43:57.831" v="3260" actId="14100"/>
          <ac:graphicFrameMkLst>
            <pc:docMk/>
            <pc:sldMk cId="0" sldId="562"/>
            <ac:graphicFrameMk id="31747" creationId="{0B409300-85D5-C706-975F-FF7CCD797284}"/>
          </ac:graphicFrameMkLst>
        </pc:graphicFrameChg>
      </pc:sldChg>
      <pc:sldChg chg="addSp modSp add del mod">
        <pc:chgData name="Boukadoum, A. Mounir" userId="b7bd8864-7f11-4e02-955e-45bf86893dcf" providerId="ADAL" clId="{16BE21A9-D477-4B36-B43B-2846D3E82554}" dt="2025-11-25T03:25:30.898" v="1731" actId="47"/>
        <pc:sldMkLst>
          <pc:docMk/>
          <pc:sldMk cId="0" sldId="563"/>
        </pc:sldMkLst>
        <pc:spChg chg="add mod">
          <ac:chgData name="Boukadoum, A. Mounir" userId="b7bd8864-7f11-4e02-955e-45bf86893dcf" providerId="ADAL" clId="{16BE21A9-D477-4B36-B43B-2846D3E82554}" dt="2025-11-25T03:21:21.827" v="1678" actId="1076"/>
          <ac:spMkLst>
            <pc:docMk/>
            <pc:sldMk cId="0" sldId="563"/>
            <ac:spMk id="2" creationId="{D692F73C-179D-5F90-ACDF-9897F53D455B}"/>
          </ac:spMkLst>
        </pc:spChg>
        <pc:spChg chg="add mod">
          <ac:chgData name="Boukadoum, A. Mounir" userId="b7bd8864-7f11-4e02-955e-45bf86893dcf" providerId="ADAL" clId="{16BE21A9-D477-4B36-B43B-2846D3E82554}" dt="2025-11-25T03:13:05.718" v="1587"/>
          <ac:spMkLst>
            <pc:docMk/>
            <pc:sldMk cId="0" sldId="563"/>
            <ac:spMk id="4" creationId="{84F57CF2-F117-1929-5BA1-47E60F368490}"/>
          </ac:spMkLst>
        </pc:spChg>
        <pc:spChg chg="mod">
          <ac:chgData name="Boukadoum, A. Mounir" userId="b7bd8864-7f11-4e02-955e-45bf86893dcf" providerId="ADAL" clId="{16BE21A9-D477-4B36-B43B-2846D3E82554}" dt="2025-11-25T03:22:22.546" v="1719" actId="14100"/>
          <ac:spMkLst>
            <pc:docMk/>
            <pc:sldMk cId="0" sldId="563"/>
            <ac:spMk id="405506" creationId="{1FB6BFE9-3CAB-996F-84B6-B469E06D1FA7}"/>
          </ac:spMkLst>
        </pc:spChg>
        <pc:spChg chg="mod">
          <ac:chgData name="Boukadoum, A. Mounir" userId="b7bd8864-7f11-4e02-955e-45bf86893dcf" providerId="ADAL" clId="{16BE21A9-D477-4B36-B43B-2846D3E82554}" dt="2025-11-25T03:21:46.627" v="1681" actId="14100"/>
          <ac:spMkLst>
            <pc:docMk/>
            <pc:sldMk cId="0" sldId="563"/>
            <ac:spMk id="405508" creationId="{778DE9C6-5CBC-7D74-30C7-AFA92398187B}"/>
          </ac:spMkLst>
        </pc:spChg>
        <pc:spChg chg="mod">
          <ac:chgData name="Boukadoum, A. Mounir" userId="b7bd8864-7f11-4e02-955e-45bf86893dcf" providerId="ADAL" clId="{16BE21A9-D477-4B36-B43B-2846D3E82554}" dt="2025-11-25T03:21:46.627" v="1681" actId="14100"/>
          <ac:spMkLst>
            <pc:docMk/>
            <pc:sldMk cId="0" sldId="563"/>
            <ac:spMk id="405509" creationId="{58E13816-D4F1-B6F3-A06C-BFF99F2461F5}"/>
          </ac:spMkLst>
        </pc:spChg>
        <pc:spChg chg="mod">
          <ac:chgData name="Boukadoum, A. Mounir" userId="b7bd8864-7f11-4e02-955e-45bf86893dcf" providerId="ADAL" clId="{16BE21A9-D477-4B36-B43B-2846D3E82554}" dt="2025-11-25T03:21:46.627" v="1681" actId="14100"/>
          <ac:spMkLst>
            <pc:docMk/>
            <pc:sldMk cId="0" sldId="563"/>
            <ac:spMk id="405510" creationId="{0435EC00-0449-B89C-96CA-4D81A21591AA}"/>
          </ac:spMkLst>
        </pc:spChg>
        <pc:spChg chg="mod">
          <ac:chgData name="Boukadoum, A. Mounir" userId="b7bd8864-7f11-4e02-955e-45bf86893dcf" providerId="ADAL" clId="{16BE21A9-D477-4B36-B43B-2846D3E82554}" dt="2025-11-25T03:21:46.627" v="1681" actId="14100"/>
          <ac:spMkLst>
            <pc:docMk/>
            <pc:sldMk cId="0" sldId="563"/>
            <ac:spMk id="405511" creationId="{CD7C3DA2-9982-1BDF-C7BD-75376E801B18}"/>
          </ac:spMkLst>
        </pc:spChg>
        <pc:grpChg chg="add mod">
          <ac:chgData name="Boukadoum, A. Mounir" userId="b7bd8864-7f11-4e02-955e-45bf86893dcf" providerId="ADAL" clId="{16BE21A9-D477-4B36-B43B-2846D3E82554}" dt="2025-11-25T03:21:46.627" v="1681" actId="14100"/>
          <ac:grpSpMkLst>
            <pc:docMk/>
            <pc:sldMk cId="0" sldId="563"/>
            <ac:grpSpMk id="3" creationId="{366DF751-385E-3602-62C4-251355B280FA}"/>
          </ac:grpSpMkLst>
        </pc:grpChg>
        <pc:graphicFrameChg chg="mod">
          <ac:chgData name="Boukadoum, A. Mounir" userId="b7bd8864-7f11-4e02-955e-45bf86893dcf" providerId="ADAL" clId="{16BE21A9-D477-4B36-B43B-2846D3E82554}" dt="2025-11-25T03:21:46.627" v="1681" actId="14100"/>
          <ac:graphicFrameMkLst>
            <pc:docMk/>
            <pc:sldMk cId="0" sldId="563"/>
            <ac:graphicFrameMk id="32771" creationId="{50F3A27D-3DCB-F0CB-6D57-8BDD7F1A2CBE}"/>
          </ac:graphicFrameMkLst>
        </pc:graphicFrameChg>
      </pc:sldChg>
      <pc:sldChg chg="add del">
        <pc:chgData name="Boukadoum, A. Mounir" userId="b7bd8864-7f11-4e02-955e-45bf86893dcf" providerId="ADAL" clId="{16BE21A9-D477-4B36-B43B-2846D3E82554}" dt="2025-11-25T12:42:05.749" v="4883" actId="47"/>
        <pc:sldMkLst>
          <pc:docMk/>
          <pc:sldMk cId="0" sldId="564"/>
        </pc:sldMkLst>
      </pc:sldChg>
      <pc:sldChg chg="addSp modSp add mod">
        <pc:chgData name="Boukadoum, A. Mounir" userId="b7bd8864-7f11-4e02-955e-45bf86893dcf" providerId="ADAL" clId="{16BE21A9-D477-4B36-B43B-2846D3E82554}" dt="2025-11-25T13:19:31.388" v="5959"/>
        <pc:sldMkLst>
          <pc:docMk/>
          <pc:sldMk cId="0" sldId="565"/>
        </pc:sldMkLst>
        <pc:spChg chg="add mod">
          <ac:chgData name="Boukadoum, A. Mounir" userId="b7bd8864-7f11-4e02-955e-45bf86893dcf" providerId="ADAL" clId="{16BE21A9-D477-4B36-B43B-2846D3E82554}" dt="2025-11-25T12:57:07.895" v="5331" actId="1076"/>
          <ac:spMkLst>
            <pc:docMk/>
            <pc:sldMk cId="0" sldId="565"/>
            <ac:spMk id="2" creationId="{7BD50F1E-6E1A-BA0A-C660-C17158551988}"/>
          </ac:spMkLst>
        </pc:spChg>
        <pc:spChg chg="mod">
          <ac:chgData name="Boukadoum, A. Mounir" userId="b7bd8864-7f11-4e02-955e-45bf86893dcf" providerId="ADAL" clId="{16BE21A9-D477-4B36-B43B-2846D3E82554}" dt="2025-11-25T13:19:31.388" v="5959"/>
          <ac:spMkLst>
            <pc:docMk/>
            <pc:sldMk cId="0" sldId="565"/>
            <ac:spMk id="407554" creationId="{40943501-4197-6AA9-F9A0-B75F0E091DDE}"/>
          </ac:spMkLst>
        </pc:spChg>
        <pc:graphicFrameChg chg="mod">
          <ac:chgData name="Boukadoum, A. Mounir" userId="b7bd8864-7f11-4e02-955e-45bf86893dcf" providerId="ADAL" clId="{16BE21A9-D477-4B36-B43B-2846D3E82554}" dt="2025-11-25T12:55:55.391" v="5239"/>
          <ac:graphicFrameMkLst>
            <pc:docMk/>
            <pc:sldMk cId="0" sldId="565"/>
            <ac:graphicFrameMk id="34819" creationId="{5D1C822C-3DD1-F25D-2247-82556B6441B9}"/>
          </ac:graphicFrameMkLst>
        </pc:graphicFrameChg>
      </pc:sldChg>
      <pc:sldChg chg="addSp delSp modSp add mod">
        <pc:chgData name="Boukadoum, A. Mounir" userId="b7bd8864-7f11-4e02-955e-45bf86893dcf" providerId="ADAL" clId="{16BE21A9-D477-4B36-B43B-2846D3E82554}" dt="2025-11-25T13:05:33.507" v="5548" actId="20577"/>
        <pc:sldMkLst>
          <pc:docMk/>
          <pc:sldMk cId="0" sldId="566"/>
        </pc:sldMkLst>
        <pc:spChg chg="add mod">
          <ac:chgData name="Boukadoum, A. Mounir" userId="b7bd8864-7f11-4e02-955e-45bf86893dcf" providerId="ADAL" clId="{16BE21A9-D477-4B36-B43B-2846D3E82554}" dt="2025-11-25T13:01:26.598" v="5415" actId="108"/>
          <ac:spMkLst>
            <pc:docMk/>
            <pc:sldMk cId="0" sldId="566"/>
            <ac:spMk id="2" creationId="{5DCAAE75-7B89-E58C-2FED-67E27BF947DA}"/>
          </ac:spMkLst>
        </pc:spChg>
        <pc:spChg chg="add mod">
          <ac:chgData name="Boukadoum, A. Mounir" userId="b7bd8864-7f11-4e02-955e-45bf86893dcf" providerId="ADAL" clId="{16BE21A9-D477-4B36-B43B-2846D3E82554}" dt="2025-11-25T13:04:58.713" v="5499" actId="1076"/>
          <ac:spMkLst>
            <pc:docMk/>
            <pc:sldMk cId="0" sldId="566"/>
            <ac:spMk id="7" creationId="{B5CC58D3-698D-137B-B45C-5A2447F1A504}"/>
          </ac:spMkLst>
        </pc:spChg>
        <pc:spChg chg="add mod">
          <ac:chgData name="Boukadoum, A. Mounir" userId="b7bd8864-7f11-4e02-955e-45bf86893dcf" providerId="ADAL" clId="{16BE21A9-D477-4B36-B43B-2846D3E82554}" dt="2025-11-25T13:05:33.507" v="5548" actId="20577"/>
          <ac:spMkLst>
            <pc:docMk/>
            <pc:sldMk cId="0" sldId="566"/>
            <ac:spMk id="8" creationId="{F31BD048-D40C-A064-C7D2-3DCD684042D1}"/>
          </ac:spMkLst>
        </pc:spChg>
        <pc:spChg chg="mod">
          <ac:chgData name="Boukadoum, A. Mounir" userId="b7bd8864-7f11-4e02-955e-45bf86893dcf" providerId="ADAL" clId="{16BE21A9-D477-4B36-B43B-2846D3E82554}" dt="2025-11-25T12:57:54.005" v="5354" actId="20577"/>
          <ac:spMkLst>
            <pc:docMk/>
            <pc:sldMk cId="0" sldId="566"/>
            <ac:spMk id="408578" creationId="{BB3656C6-23E2-91C4-13A0-547226E5A228}"/>
          </ac:spMkLst>
        </pc:spChg>
        <pc:graphicFrameChg chg="del mod">
          <ac:chgData name="Boukadoum, A. Mounir" userId="b7bd8864-7f11-4e02-955e-45bf86893dcf" providerId="ADAL" clId="{16BE21A9-D477-4B36-B43B-2846D3E82554}" dt="2025-11-25T13:01:30.693" v="5416" actId="478"/>
          <ac:graphicFrameMkLst>
            <pc:docMk/>
            <pc:sldMk cId="0" sldId="566"/>
            <ac:graphicFrameMk id="35843" creationId="{434BF31A-6983-D1E0-95EB-7E9B46FF4488}"/>
          </ac:graphicFrameMkLst>
        </pc:graphicFrameChg>
        <pc:picChg chg="add mod">
          <ac:chgData name="Boukadoum, A. Mounir" userId="b7bd8864-7f11-4e02-955e-45bf86893dcf" providerId="ADAL" clId="{16BE21A9-D477-4B36-B43B-2846D3E82554}" dt="2025-11-25T13:03:31.328" v="5423" actId="1076"/>
          <ac:picMkLst>
            <pc:docMk/>
            <pc:sldMk cId="0" sldId="566"/>
            <ac:picMk id="4" creationId="{6856831C-551A-5447-731D-3FA50AC09D6C}"/>
          </ac:picMkLst>
        </pc:picChg>
        <pc:picChg chg="add mod">
          <ac:chgData name="Boukadoum, A. Mounir" userId="b7bd8864-7f11-4e02-955e-45bf86893dcf" providerId="ADAL" clId="{16BE21A9-D477-4B36-B43B-2846D3E82554}" dt="2025-11-25T13:03:28.572" v="5422" actId="1076"/>
          <ac:picMkLst>
            <pc:docMk/>
            <pc:sldMk cId="0" sldId="566"/>
            <ac:picMk id="6" creationId="{C96F2FB1-4B08-0F44-2FD1-D123A0A67B1D}"/>
          </ac:picMkLst>
        </pc:picChg>
      </pc:sldChg>
      <pc:sldChg chg="modSp add mod">
        <pc:chgData name="Boukadoum, A. Mounir" userId="b7bd8864-7f11-4e02-955e-45bf86893dcf" providerId="ADAL" clId="{16BE21A9-D477-4B36-B43B-2846D3E82554}" dt="2025-11-25T13:19:37.967" v="5960"/>
        <pc:sldMkLst>
          <pc:docMk/>
          <pc:sldMk cId="0" sldId="567"/>
        </pc:sldMkLst>
        <pc:spChg chg="mod">
          <ac:chgData name="Boukadoum, A. Mounir" userId="b7bd8864-7f11-4e02-955e-45bf86893dcf" providerId="ADAL" clId="{16BE21A9-D477-4B36-B43B-2846D3E82554}" dt="2025-11-25T13:19:37.967" v="5960"/>
          <ac:spMkLst>
            <pc:docMk/>
            <pc:sldMk cId="0" sldId="567"/>
            <ac:spMk id="36866" creationId="{4337A611-6906-D9AD-C6D0-1C06BEA4D893}"/>
          </ac:spMkLst>
        </pc:spChg>
        <pc:spChg chg="mod">
          <ac:chgData name="Boukadoum, A. Mounir" userId="b7bd8864-7f11-4e02-955e-45bf86893dcf" providerId="ADAL" clId="{16BE21A9-D477-4B36-B43B-2846D3E82554}" dt="2025-11-25T13:15:37.615" v="5910" actId="790"/>
          <ac:spMkLst>
            <pc:docMk/>
            <pc:sldMk cId="0" sldId="567"/>
            <ac:spMk id="409602" creationId="{0AEF3F68-928D-14A5-33C5-210331FE58DD}"/>
          </ac:spMkLst>
        </pc:spChg>
        <pc:spChg chg="mod">
          <ac:chgData name="Boukadoum, A. Mounir" userId="b7bd8864-7f11-4e02-955e-45bf86893dcf" providerId="ADAL" clId="{16BE21A9-D477-4B36-B43B-2846D3E82554}" dt="2025-11-25T13:15:37.615" v="5910" actId="790"/>
          <ac:spMkLst>
            <pc:docMk/>
            <pc:sldMk cId="0" sldId="567"/>
            <ac:spMk id="409604" creationId="{BC66DE8B-03BF-5CA2-2E35-FF246B8D704A}"/>
          </ac:spMkLst>
        </pc:spChg>
      </pc:sldChg>
      <pc:sldChg chg="addSp delSp modSp add mod">
        <pc:chgData name="Boukadoum, A. Mounir" userId="b7bd8864-7f11-4e02-955e-45bf86893dcf" providerId="ADAL" clId="{16BE21A9-D477-4B36-B43B-2846D3E82554}" dt="2025-11-25T20:51:38.738" v="6391" actId="6549"/>
        <pc:sldMkLst>
          <pc:docMk/>
          <pc:sldMk cId="0" sldId="569"/>
        </pc:sldMkLst>
        <pc:spChg chg="add mod">
          <ac:chgData name="Boukadoum, A. Mounir" userId="b7bd8864-7f11-4e02-955e-45bf86893dcf" providerId="ADAL" clId="{16BE21A9-D477-4B36-B43B-2846D3E82554}" dt="2025-11-25T19:30:05.863" v="6270" actId="20577"/>
          <ac:spMkLst>
            <pc:docMk/>
            <pc:sldMk cId="0" sldId="569"/>
            <ac:spMk id="2" creationId="{1901A4BC-F7FA-52AE-C810-A53A5205BAF8}"/>
          </ac:spMkLst>
        </pc:spChg>
        <pc:spChg chg="add mod">
          <ac:chgData name="Boukadoum, A. Mounir" userId="b7bd8864-7f11-4e02-955e-45bf86893dcf" providerId="ADAL" clId="{16BE21A9-D477-4B36-B43B-2846D3E82554}" dt="2025-11-25T19:39:22.941" v="6377" actId="1076"/>
          <ac:spMkLst>
            <pc:docMk/>
            <pc:sldMk cId="0" sldId="569"/>
            <ac:spMk id="3" creationId="{4F48D830-949C-4686-5198-13649FB33D65}"/>
          </ac:spMkLst>
        </pc:spChg>
        <pc:spChg chg="add mod">
          <ac:chgData name="Boukadoum, A. Mounir" userId="b7bd8864-7f11-4e02-955e-45bf86893dcf" providerId="ADAL" clId="{16BE21A9-D477-4B36-B43B-2846D3E82554}" dt="2025-11-25T19:39:29.146" v="6388" actId="1076"/>
          <ac:spMkLst>
            <pc:docMk/>
            <pc:sldMk cId="0" sldId="569"/>
            <ac:spMk id="4" creationId="{AEB30ABB-8AB7-2F47-B6AC-A212F4B2717E}"/>
          </ac:spMkLst>
        </pc:spChg>
        <pc:spChg chg="add mod">
          <ac:chgData name="Boukadoum, A. Mounir" userId="b7bd8864-7f11-4e02-955e-45bf86893dcf" providerId="ADAL" clId="{16BE21A9-D477-4B36-B43B-2846D3E82554}" dt="2025-11-25T19:39:24.974" v="6384" actId="1076"/>
          <ac:spMkLst>
            <pc:docMk/>
            <pc:sldMk cId="0" sldId="569"/>
            <ac:spMk id="25" creationId="{12E5C3F6-4457-0B8C-AFD2-674980B839F4}"/>
          </ac:spMkLst>
        </pc:spChg>
        <pc:spChg chg="add mod">
          <ac:chgData name="Boukadoum, A. Mounir" userId="b7bd8864-7f11-4e02-955e-45bf86893dcf" providerId="ADAL" clId="{16BE21A9-D477-4B36-B43B-2846D3E82554}" dt="2025-11-25T19:33:43.631" v="6302" actId="108"/>
          <ac:spMkLst>
            <pc:docMk/>
            <pc:sldMk cId="0" sldId="569"/>
            <ac:spMk id="26" creationId="{4646E326-A810-D688-4223-788102F17C98}"/>
          </ac:spMkLst>
        </pc:spChg>
        <pc:spChg chg="mod">
          <ac:chgData name="Boukadoum, A. Mounir" userId="b7bd8864-7f11-4e02-955e-45bf86893dcf" providerId="ADAL" clId="{16BE21A9-D477-4B36-B43B-2846D3E82554}" dt="2025-11-25T20:51:38.738" v="6391" actId="6549"/>
          <ac:spMkLst>
            <pc:docMk/>
            <pc:sldMk cId="0" sldId="569"/>
            <ac:spMk id="412674" creationId="{ECF1A5A6-CBEF-44DE-8BDD-A11958721F4E}"/>
          </ac:spMkLst>
        </pc:spChg>
        <pc:grpChg chg="add mod">
          <ac:chgData name="Boukadoum, A. Mounir" userId="b7bd8864-7f11-4e02-955e-45bf86893dcf" providerId="ADAL" clId="{16BE21A9-D477-4B36-B43B-2846D3E82554}" dt="2025-11-25T19:39:23.253" v="6378" actId="1076"/>
          <ac:grpSpMkLst>
            <pc:docMk/>
            <pc:sldMk cId="0" sldId="569"/>
            <ac:grpSpMk id="27" creationId="{AA03E85C-F4F1-1B8C-C8DA-EDE31BEFBFF2}"/>
          </ac:grpSpMkLst>
        </pc:grpChg>
        <pc:graphicFrameChg chg="del mod">
          <ac:chgData name="Boukadoum, A. Mounir" userId="b7bd8864-7f11-4e02-955e-45bf86893dcf" providerId="ADAL" clId="{16BE21A9-D477-4B36-B43B-2846D3E82554}" dt="2025-11-25T19:28:35.450" v="6202" actId="478"/>
          <ac:graphicFrameMkLst>
            <pc:docMk/>
            <pc:sldMk cId="0" sldId="569"/>
            <ac:graphicFrameMk id="37891" creationId="{B101B61A-8317-3B6A-F1DE-95C3F6849FC5}"/>
          </ac:graphicFrameMkLst>
        </pc:graphicFrameChg>
        <pc:cxnChg chg="add del mod">
          <ac:chgData name="Boukadoum, A. Mounir" userId="b7bd8864-7f11-4e02-955e-45bf86893dcf" providerId="ADAL" clId="{16BE21A9-D477-4B36-B43B-2846D3E82554}" dt="2025-11-25T19:39:29.146" v="6388" actId="1076"/>
          <ac:cxnSpMkLst>
            <pc:docMk/>
            <pc:sldMk cId="0" sldId="569"/>
            <ac:cxnSpMk id="6" creationId="{BEBD0407-368D-DD57-E9A3-A24FFDC2E372}"/>
          </ac:cxnSpMkLst>
        </pc:cxnChg>
        <pc:cxnChg chg="add mod">
          <ac:chgData name="Boukadoum, A. Mounir" userId="b7bd8864-7f11-4e02-955e-45bf86893dcf" providerId="ADAL" clId="{16BE21A9-D477-4B36-B43B-2846D3E82554}" dt="2025-11-25T19:39:25.265" v="6385" actId="1076"/>
          <ac:cxnSpMkLst>
            <pc:docMk/>
            <pc:sldMk cId="0" sldId="569"/>
            <ac:cxnSpMk id="9" creationId="{44CDE3FE-015F-768B-A026-C84B7B1D1673}"/>
          </ac:cxnSpMkLst>
        </pc:cxnChg>
        <pc:cxnChg chg="add del">
          <ac:chgData name="Boukadoum, A. Mounir" userId="b7bd8864-7f11-4e02-955e-45bf86893dcf" providerId="ADAL" clId="{16BE21A9-D477-4B36-B43B-2846D3E82554}" dt="2025-11-25T19:27:04.912" v="6191" actId="478"/>
          <ac:cxnSpMkLst>
            <pc:docMk/>
            <pc:sldMk cId="0" sldId="569"/>
            <ac:cxnSpMk id="11" creationId="{2DB9435A-78C9-8B0E-C197-6E6EB62A390F}"/>
          </ac:cxnSpMkLst>
        </pc:cxnChg>
        <pc:cxnChg chg="add del">
          <ac:chgData name="Boukadoum, A. Mounir" userId="b7bd8864-7f11-4e02-955e-45bf86893dcf" providerId="ADAL" clId="{16BE21A9-D477-4B36-B43B-2846D3E82554}" dt="2025-11-25T19:27:21.447" v="6193" actId="478"/>
          <ac:cxnSpMkLst>
            <pc:docMk/>
            <pc:sldMk cId="0" sldId="569"/>
            <ac:cxnSpMk id="13" creationId="{0BAEB949-286A-1894-ADF3-389D3D96FBAD}"/>
          </ac:cxnSpMkLst>
        </pc:cxnChg>
        <pc:cxnChg chg="add del mod">
          <ac:chgData name="Boukadoum, A. Mounir" userId="b7bd8864-7f11-4e02-955e-45bf86893dcf" providerId="ADAL" clId="{16BE21A9-D477-4B36-B43B-2846D3E82554}" dt="2025-11-25T19:39:29.592" v="6389" actId="108"/>
          <ac:cxnSpMkLst>
            <pc:docMk/>
            <pc:sldMk cId="0" sldId="569"/>
            <ac:cxnSpMk id="15" creationId="{BBC38294-7BEB-62F7-78F5-BCA03742A374}"/>
          </ac:cxnSpMkLst>
        </pc:cxnChg>
        <pc:cxnChg chg="add del mod">
          <ac:chgData name="Boukadoum, A. Mounir" userId="b7bd8864-7f11-4e02-955e-45bf86893dcf" providerId="ADAL" clId="{16BE21A9-D477-4B36-B43B-2846D3E82554}" dt="2025-11-25T19:39:22.581" v="6376" actId="478"/>
          <ac:cxnSpMkLst>
            <pc:docMk/>
            <pc:sldMk cId="0" sldId="569"/>
            <ac:cxnSpMk id="18" creationId="{DBAF6524-D327-EEF4-0240-7B1275DE15A4}"/>
          </ac:cxnSpMkLst>
        </pc:cxnChg>
        <pc:cxnChg chg="add mod">
          <ac:chgData name="Boukadoum, A. Mounir" userId="b7bd8864-7f11-4e02-955e-45bf86893dcf" providerId="ADAL" clId="{16BE21A9-D477-4B36-B43B-2846D3E82554}" dt="2025-11-25T19:39:29.146" v="6388" actId="1076"/>
          <ac:cxnSpMkLst>
            <pc:docMk/>
            <pc:sldMk cId="0" sldId="569"/>
            <ac:cxnSpMk id="20" creationId="{4292AC62-2D07-C969-63BD-3019EAD86B60}"/>
          </ac:cxnSpMkLst>
        </pc:cxnChg>
      </pc:sldChg>
      <pc:sldChg chg="addSp delSp modSp add mod">
        <pc:chgData name="Boukadoum, A. Mounir" userId="b7bd8864-7f11-4e02-955e-45bf86893dcf" providerId="ADAL" clId="{16BE21A9-D477-4B36-B43B-2846D3E82554}" dt="2025-11-25T12:18:08.514" v="4015" actId="6549"/>
        <pc:sldMkLst>
          <pc:docMk/>
          <pc:sldMk cId="0" sldId="570"/>
        </pc:sldMkLst>
        <pc:spChg chg="mod">
          <ac:chgData name="Boukadoum, A. Mounir" userId="b7bd8864-7f11-4e02-955e-45bf86893dcf" providerId="ADAL" clId="{16BE21A9-D477-4B36-B43B-2846D3E82554}" dt="2025-11-25T12:18:08.514" v="4015" actId="6549"/>
          <ac:spMkLst>
            <pc:docMk/>
            <pc:sldMk cId="0" sldId="570"/>
            <ac:spMk id="2" creationId="{D692F73C-179D-5F90-ACDF-9897F53D455B}"/>
          </ac:spMkLst>
        </pc:spChg>
        <pc:spChg chg="add del mod">
          <ac:chgData name="Boukadoum, A. Mounir" userId="b7bd8864-7f11-4e02-955e-45bf86893dcf" providerId="ADAL" clId="{16BE21A9-D477-4B36-B43B-2846D3E82554}" dt="2025-11-25T03:24:47.713" v="1726" actId="478"/>
          <ac:spMkLst>
            <pc:docMk/>
            <pc:sldMk cId="0" sldId="570"/>
            <ac:spMk id="4" creationId="{C59F5218-8A54-FD0F-DCED-C7EC2FCAEC00}"/>
          </ac:spMkLst>
        </pc:spChg>
        <pc:spChg chg="add mod">
          <ac:chgData name="Boukadoum, A. Mounir" userId="b7bd8864-7f11-4e02-955e-45bf86893dcf" providerId="ADAL" clId="{16BE21A9-D477-4B36-B43B-2846D3E82554}" dt="2025-11-25T12:17:13.665" v="4010" actId="1076"/>
          <ac:spMkLst>
            <pc:docMk/>
            <pc:sldMk cId="0" sldId="570"/>
            <ac:spMk id="5" creationId="{7EC8D720-4BB2-7528-552E-BA3D4705BB9F}"/>
          </ac:spMkLst>
        </pc:spChg>
        <pc:spChg chg="add mod">
          <ac:chgData name="Boukadoum, A. Mounir" userId="b7bd8864-7f11-4e02-955e-45bf86893dcf" providerId="ADAL" clId="{16BE21A9-D477-4B36-B43B-2846D3E82554}" dt="2025-11-25T12:16:25.131" v="4005" actId="6549"/>
          <ac:spMkLst>
            <pc:docMk/>
            <pc:sldMk cId="0" sldId="570"/>
            <ac:spMk id="6" creationId="{8F1F4F33-E20A-9681-F8A0-0C2F761060E6}"/>
          </ac:spMkLst>
        </pc:spChg>
        <pc:spChg chg="mod">
          <ac:chgData name="Boukadoum, A. Mounir" userId="b7bd8864-7f11-4e02-955e-45bf86893dcf" providerId="ADAL" clId="{16BE21A9-D477-4B36-B43B-2846D3E82554}" dt="2025-11-25T12:15:08.741" v="3984" actId="1076"/>
          <ac:spMkLst>
            <pc:docMk/>
            <pc:sldMk cId="0" sldId="570"/>
            <ac:spMk id="11" creationId="{D6DB5729-E48D-6CA1-4A21-6CFFA6052C25}"/>
          </ac:spMkLst>
        </pc:spChg>
        <pc:spChg chg="add del mod">
          <ac:chgData name="Boukadoum, A. Mounir" userId="b7bd8864-7f11-4e02-955e-45bf86893dcf" providerId="ADAL" clId="{16BE21A9-D477-4B36-B43B-2846D3E82554}" dt="2025-11-25T12:14:13.737" v="3977" actId="1076"/>
          <ac:spMkLst>
            <pc:docMk/>
            <pc:sldMk cId="0" sldId="570"/>
            <ac:spMk id="12" creationId="{0D823DD4-DABF-6295-9F0B-68B46302AD6B}"/>
          </ac:spMkLst>
        </pc:spChg>
        <pc:spChg chg="mod">
          <ac:chgData name="Boukadoum, A. Mounir" userId="b7bd8864-7f11-4e02-955e-45bf86893dcf" providerId="ADAL" clId="{16BE21A9-D477-4B36-B43B-2846D3E82554}" dt="2025-11-25T12:15:15.446" v="3985" actId="1076"/>
          <ac:spMkLst>
            <pc:docMk/>
            <pc:sldMk cId="0" sldId="570"/>
            <ac:spMk id="13" creationId="{D6739CF8-DA3A-7B9F-C604-54E9545D025C}"/>
          </ac:spMkLst>
        </pc:spChg>
        <pc:spChg chg="mod">
          <ac:chgData name="Boukadoum, A. Mounir" userId="b7bd8864-7f11-4e02-955e-45bf86893dcf" providerId="ADAL" clId="{16BE21A9-D477-4B36-B43B-2846D3E82554}" dt="2025-11-25T12:14:51.237" v="3982" actId="1076"/>
          <ac:spMkLst>
            <pc:docMk/>
            <pc:sldMk cId="0" sldId="570"/>
            <ac:spMk id="14" creationId="{F7147143-3161-4257-D6DB-D19C373B3D7F}"/>
          </ac:spMkLst>
        </pc:spChg>
        <pc:spChg chg="del">
          <ac:chgData name="Boukadoum, A. Mounir" userId="b7bd8864-7f11-4e02-955e-45bf86893dcf" providerId="ADAL" clId="{16BE21A9-D477-4B36-B43B-2846D3E82554}" dt="2025-11-25T03:24:43.776" v="1725" actId="478"/>
          <ac:spMkLst>
            <pc:docMk/>
            <pc:sldMk cId="0" sldId="570"/>
            <ac:spMk id="405506" creationId="{1FB6BFE9-3CAB-996F-84B6-B469E06D1FA7}"/>
          </ac:spMkLst>
        </pc:spChg>
        <pc:spChg chg="del mod">
          <ac:chgData name="Boukadoum, A. Mounir" userId="b7bd8864-7f11-4e02-955e-45bf86893dcf" providerId="ADAL" clId="{16BE21A9-D477-4B36-B43B-2846D3E82554}" dt="2025-11-25T11:50:18.996" v="3917" actId="478"/>
          <ac:spMkLst>
            <pc:docMk/>
            <pc:sldMk cId="0" sldId="570"/>
            <ac:spMk id="405508" creationId="{778DE9C6-5CBC-7D74-30C7-AFA92398187B}"/>
          </ac:spMkLst>
        </pc:spChg>
        <pc:spChg chg="del mod">
          <ac:chgData name="Boukadoum, A. Mounir" userId="b7bd8864-7f11-4e02-955e-45bf86893dcf" providerId="ADAL" clId="{16BE21A9-D477-4B36-B43B-2846D3E82554}" dt="2025-11-25T11:50:10.453" v="3914" actId="478"/>
          <ac:spMkLst>
            <pc:docMk/>
            <pc:sldMk cId="0" sldId="570"/>
            <ac:spMk id="405509" creationId="{58E13816-D4F1-B6F3-A06C-BFF99F2461F5}"/>
          </ac:spMkLst>
        </pc:spChg>
        <pc:spChg chg="del mod">
          <ac:chgData name="Boukadoum, A. Mounir" userId="b7bd8864-7f11-4e02-955e-45bf86893dcf" providerId="ADAL" clId="{16BE21A9-D477-4B36-B43B-2846D3E82554}" dt="2025-11-25T11:50:07.927" v="3913" actId="478"/>
          <ac:spMkLst>
            <pc:docMk/>
            <pc:sldMk cId="0" sldId="570"/>
            <ac:spMk id="405510" creationId="{0435EC00-0449-B89C-96CA-4D81A21591AA}"/>
          </ac:spMkLst>
        </pc:spChg>
        <pc:spChg chg="add del mod topLvl">
          <ac:chgData name="Boukadoum, A. Mounir" userId="b7bd8864-7f11-4e02-955e-45bf86893dcf" providerId="ADAL" clId="{16BE21A9-D477-4B36-B43B-2846D3E82554}" dt="2025-11-25T12:06:12.992" v="3962" actId="478"/>
          <ac:spMkLst>
            <pc:docMk/>
            <pc:sldMk cId="0" sldId="570"/>
            <ac:spMk id="405511" creationId="{CD7C3DA2-9982-1BDF-C7BD-75376E801B18}"/>
          </ac:spMkLst>
        </pc:spChg>
        <pc:grpChg chg="add del mod">
          <ac:chgData name="Boukadoum, A. Mounir" userId="b7bd8864-7f11-4e02-955e-45bf86893dcf" providerId="ADAL" clId="{16BE21A9-D477-4B36-B43B-2846D3E82554}" dt="2025-11-25T12:09:06.206" v="3964" actId="478"/>
          <ac:grpSpMkLst>
            <pc:docMk/>
            <pc:sldMk cId="0" sldId="570"/>
            <ac:grpSpMk id="3" creationId="{366DF751-385E-3602-62C4-251355B280FA}"/>
          </ac:grpSpMkLst>
        </pc:grpChg>
        <pc:grpChg chg="add mod">
          <ac:chgData name="Boukadoum, A. Mounir" userId="b7bd8864-7f11-4e02-955e-45bf86893dcf" providerId="ADAL" clId="{16BE21A9-D477-4B36-B43B-2846D3E82554}" dt="2025-11-25T12:15:37.327" v="3987" actId="14100"/>
          <ac:grpSpMkLst>
            <pc:docMk/>
            <pc:sldMk cId="0" sldId="570"/>
            <ac:grpSpMk id="9" creationId="{B740162B-560E-79D6-0E8A-D2084E030052}"/>
          </ac:grpSpMkLst>
        </pc:grpChg>
        <pc:graphicFrameChg chg="add mod">
          <ac:chgData name="Boukadoum, A. Mounir" userId="b7bd8864-7f11-4e02-955e-45bf86893dcf" providerId="ADAL" clId="{16BE21A9-D477-4B36-B43B-2846D3E82554}" dt="2025-11-25T10:40:51.797" v="3235"/>
          <ac:graphicFrameMkLst>
            <pc:docMk/>
            <pc:sldMk cId="0" sldId="570"/>
            <ac:graphicFrameMk id="7" creationId="{50F3A27D-3DCB-F0CB-6D57-8BDD7F1A2CBE}"/>
          </ac:graphicFrameMkLst>
        </pc:graphicFrameChg>
        <pc:graphicFrameChg chg="add mod">
          <ac:chgData name="Boukadoum, A. Mounir" userId="b7bd8864-7f11-4e02-955e-45bf86893dcf" providerId="ADAL" clId="{16BE21A9-D477-4B36-B43B-2846D3E82554}" dt="2025-11-25T11:34:07.482" v="3884" actId="1076"/>
          <ac:graphicFrameMkLst>
            <pc:docMk/>
            <pc:sldMk cId="0" sldId="570"/>
            <ac:graphicFrameMk id="8" creationId="{9BD56B98-3BB6-7506-676C-DF874E33E556}"/>
          </ac:graphicFrameMkLst>
        </pc:graphicFrameChg>
        <pc:graphicFrameChg chg="mod">
          <ac:chgData name="Boukadoum, A. Mounir" userId="b7bd8864-7f11-4e02-955e-45bf86893dcf" providerId="ADAL" clId="{16BE21A9-D477-4B36-B43B-2846D3E82554}" dt="2025-11-25T12:09:56.933" v="3970"/>
          <ac:graphicFrameMkLst>
            <pc:docMk/>
            <pc:sldMk cId="0" sldId="570"/>
            <ac:graphicFrameMk id="10" creationId="{68E18716-45EC-B3D5-682B-AC1CAD968C5C}"/>
          </ac:graphicFrameMkLst>
        </pc:graphicFrameChg>
        <pc:graphicFrameChg chg="add del mod topLvl">
          <ac:chgData name="Boukadoum, A. Mounir" userId="b7bd8864-7f11-4e02-955e-45bf86893dcf" providerId="ADAL" clId="{16BE21A9-D477-4B36-B43B-2846D3E82554}" dt="2025-11-25T12:06:28.515" v="3963"/>
          <ac:graphicFrameMkLst>
            <pc:docMk/>
            <pc:sldMk cId="0" sldId="570"/>
            <ac:graphicFrameMk id="32771" creationId="{50F3A27D-3DCB-F0CB-6D57-8BDD7F1A2CBE}"/>
          </ac:graphicFrameMkLst>
        </pc:graphicFrameChg>
      </pc:sldChg>
      <pc:sldChg chg="add del">
        <pc:chgData name="Boukadoum, A. Mounir" userId="b7bd8864-7f11-4e02-955e-45bf86893dcf" providerId="ADAL" clId="{16BE21A9-D477-4B36-B43B-2846D3E82554}" dt="2025-11-25T12:13:16.893" v="3971" actId="47"/>
        <pc:sldMkLst>
          <pc:docMk/>
          <pc:sldMk cId="0" sldId="571"/>
        </pc:sldMkLst>
      </pc:sldChg>
      <pc:sldChg chg="add del">
        <pc:chgData name="Boukadoum, A. Mounir" userId="b7bd8864-7f11-4e02-955e-45bf86893dcf" providerId="ADAL" clId="{16BE21A9-D477-4B36-B43B-2846D3E82554}" dt="2025-11-25T11:49:38.360" v="3912" actId="2890"/>
        <pc:sldMkLst>
          <pc:docMk/>
          <pc:sldMk cId="2093030059" sldId="571"/>
        </pc:sldMkLst>
      </pc:sldChg>
      <pc:sldChg chg="addSp modSp new del mod">
        <pc:chgData name="Boukadoum, A. Mounir" userId="b7bd8864-7f11-4e02-955e-45bf86893dcf" providerId="ADAL" clId="{16BE21A9-D477-4B36-B43B-2846D3E82554}" dt="2025-11-25T12:06:07.934" v="3959" actId="680"/>
        <pc:sldMkLst>
          <pc:docMk/>
          <pc:sldMk cId="2230602158" sldId="571"/>
        </pc:sldMkLst>
        <pc:graphicFrameChg chg="add mod">
          <ac:chgData name="Boukadoum, A. Mounir" userId="b7bd8864-7f11-4e02-955e-45bf86893dcf" providerId="ADAL" clId="{16BE21A9-D477-4B36-B43B-2846D3E82554}" dt="2025-11-25T12:06:03.998" v="3958" actId="1076"/>
          <ac:graphicFrameMkLst>
            <pc:docMk/>
            <pc:sldMk cId="2230602158" sldId="571"/>
            <ac:graphicFrameMk id="4" creationId="{3C7C7014-EDA8-C98E-5066-6720EC128D50}"/>
          </ac:graphicFrameMkLst>
        </pc:graphicFrameChg>
      </pc:sldChg>
      <pc:sldChg chg="addSp modSp new del mod">
        <pc:chgData name="Boukadoum, A. Mounir" userId="b7bd8864-7f11-4e02-955e-45bf86893dcf" providerId="ADAL" clId="{16BE21A9-D477-4B36-B43B-2846D3E82554}" dt="2025-11-25T10:48:32.803" v="3275" actId="680"/>
        <pc:sldMkLst>
          <pc:docMk/>
          <pc:sldMk cId="3637904530" sldId="571"/>
        </pc:sldMkLst>
        <pc:graphicFrameChg chg="add mod">
          <ac:chgData name="Boukadoum, A. Mounir" userId="b7bd8864-7f11-4e02-955e-45bf86893dcf" providerId="ADAL" clId="{16BE21A9-D477-4B36-B43B-2846D3E82554}" dt="2025-11-25T10:48:31.328" v="3274" actId="1076"/>
          <ac:graphicFrameMkLst>
            <pc:docMk/>
            <pc:sldMk cId="3637904530" sldId="571"/>
            <ac:graphicFrameMk id="4" creationId="{D88E2A27-6351-3D28-2EA6-DC91F97F2162}"/>
          </ac:graphicFrameMkLst>
        </pc:graphicFrameChg>
      </pc:sldChg>
      <pc:sldChg chg="addSp modSp new mod">
        <pc:chgData name="Boukadoum, A. Mounir" userId="b7bd8864-7f11-4e02-955e-45bf86893dcf" providerId="ADAL" clId="{16BE21A9-D477-4B36-B43B-2846D3E82554}" dt="2025-11-25T12:36:06.873" v="4735" actId="403"/>
        <pc:sldMkLst>
          <pc:docMk/>
          <pc:sldMk cId="4029328105" sldId="571"/>
        </pc:sldMkLst>
        <pc:spChg chg="mod">
          <ac:chgData name="Boukadoum, A. Mounir" userId="b7bd8864-7f11-4e02-955e-45bf86893dcf" providerId="ADAL" clId="{16BE21A9-D477-4B36-B43B-2846D3E82554}" dt="2025-11-25T12:25:43.095" v="4451" actId="14100"/>
          <ac:spMkLst>
            <pc:docMk/>
            <pc:sldMk cId="4029328105" sldId="571"/>
            <ac:spMk id="2" creationId="{7D04C0A5-CFAC-A124-0A6A-EEC7E3F0D96B}"/>
          </ac:spMkLst>
        </pc:spChg>
        <pc:spChg chg="add mod">
          <ac:chgData name="Boukadoum, A. Mounir" userId="b7bd8864-7f11-4e02-955e-45bf86893dcf" providerId="ADAL" clId="{16BE21A9-D477-4B36-B43B-2846D3E82554}" dt="2025-11-25T12:36:06.873" v="4735" actId="403"/>
          <ac:spMkLst>
            <pc:docMk/>
            <pc:sldMk cId="4029328105" sldId="571"/>
            <ac:spMk id="6" creationId="{E65BB12E-431B-5240-5502-89F9D8046368}"/>
          </ac:spMkLst>
        </pc:spChg>
        <pc:picChg chg="add mod">
          <ac:chgData name="Boukadoum, A. Mounir" userId="b7bd8864-7f11-4e02-955e-45bf86893dcf" providerId="ADAL" clId="{16BE21A9-D477-4B36-B43B-2846D3E82554}" dt="2025-11-25T12:25:20.881" v="4448" actId="1076"/>
          <ac:picMkLst>
            <pc:docMk/>
            <pc:sldMk cId="4029328105" sldId="571"/>
            <ac:picMk id="5" creationId="{AD4FDDCA-C525-C821-11FB-41F1335101C2}"/>
          </ac:picMkLst>
        </pc:picChg>
      </pc:sldChg>
      <pc:sldChg chg="addSp modSp new del mod">
        <pc:chgData name="Boukadoum, A. Mounir" userId="b7bd8864-7f11-4e02-955e-45bf86893dcf" providerId="ADAL" clId="{16BE21A9-D477-4B36-B43B-2846D3E82554}" dt="2025-11-25T10:55:31.257" v="3373" actId="47"/>
        <pc:sldMkLst>
          <pc:docMk/>
          <pc:sldMk cId="4099051466" sldId="571"/>
        </pc:sldMkLst>
        <pc:spChg chg="mod">
          <ac:chgData name="Boukadoum, A. Mounir" userId="b7bd8864-7f11-4e02-955e-45bf86893dcf" providerId="ADAL" clId="{16BE21A9-D477-4B36-B43B-2846D3E82554}" dt="2025-11-25T10:49:59.989" v="3279" actId="1076"/>
          <ac:spMkLst>
            <pc:docMk/>
            <pc:sldMk cId="4099051466" sldId="571"/>
            <ac:spMk id="6" creationId="{9C92C428-990A-D727-4EDE-B0D361A501B3}"/>
          </ac:spMkLst>
        </pc:spChg>
        <pc:spChg chg="mod">
          <ac:chgData name="Boukadoum, A. Mounir" userId="b7bd8864-7f11-4e02-955e-45bf86893dcf" providerId="ADAL" clId="{16BE21A9-D477-4B36-B43B-2846D3E82554}" dt="2025-11-25T10:48:51.377" v="3277"/>
          <ac:spMkLst>
            <pc:docMk/>
            <pc:sldMk cId="4099051466" sldId="571"/>
            <ac:spMk id="7" creationId="{460E3944-810E-D98B-9577-F986EB0D7539}"/>
          </ac:spMkLst>
        </pc:spChg>
        <pc:spChg chg="mod">
          <ac:chgData name="Boukadoum, A. Mounir" userId="b7bd8864-7f11-4e02-955e-45bf86893dcf" providerId="ADAL" clId="{16BE21A9-D477-4B36-B43B-2846D3E82554}" dt="2025-11-25T10:48:51.377" v="3277"/>
          <ac:spMkLst>
            <pc:docMk/>
            <pc:sldMk cId="4099051466" sldId="571"/>
            <ac:spMk id="8" creationId="{43462F7D-8E08-88EC-E36E-AF426BEC4C5E}"/>
          </ac:spMkLst>
        </pc:spChg>
        <pc:spChg chg="mod">
          <ac:chgData name="Boukadoum, A. Mounir" userId="b7bd8864-7f11-4e02-955e-45bf86893dcf" providerId="ADAL" clId="{16BE21A9-D477-4B36-B43B-2846D3E82554}" dt="2025-11-25T10:48:51.377" v="3277"/>
          <ac:spMkLst>
            <pc:docMk/>
            <pc:sldMk cId="4099051466" sldId="571"/>
            <ac:spMk id="9" creationId="{37663AAD-C7CC-7A89-2C87-16CD58A483EA}"/>
          </ac:spMkLst>
        </pc:spChg>
        <pc:grpChg chg="add mod">
          <ac:chgData name="Boukadoum, A. Mounir" userId="b7bd8864-7f11-4e02-955e-45bf86893dcf" providerId="ADAL" clId="{16BE21A9-D477-4B36-B43B-2846D3E82554}" dt="2025-11-25T10:48:54.841" v="3278" actId="1076"/>
          <ac:grpSpMkLst>
            <pc:docMk/>
            <pc:sldMk cId="4099051466" sldId="571"/>
            <ac:grpSpMk id="4" creationId="{B0E069C5-E191-CD39-BDE9-263830B33A02}"/>
          </ac:grpSpMkLst>
        </pc:grpChg>
        <pc:graphicFrameChg chg="mod">
          <ac:chgData name="Boukadoum, A. Mounir" userId="b7bd8864-7f11-4e02-955e-45bf86893dcf" providerId="ADAL" clId="{16BE21A9-D477-4B36-B43B-2846D3E82554}" dt="2025-11-25T10:48:51.377" v="3277"/>
          <ac:graphicFrameMkLst>
            <pc:docMk/>
            <pc:sldMk cId="4099051466" sldId="571"/>
            <ac:graphicFrameMk id="5" creationId="{96C8050E-1C3B-D49E-D415-B3A6813413E5}"/>
          </ac:graphicFrameMkLst>
        </pc:graphicFrameChg>
      </pc:sldChg>
      <pc:sldChg chg="addSp delSp modSp add mod">
        <pc:chgData name="Boukadoum, A. Mounir" userId="b7bd8864-7f11-4e02-955e-45bf86893dcf" providerId="ADAL" clId="{16BE21A9-D477-4B36-B43B-2846D3E82554}" dt="2025-11-25T12:48:53.469" v="4949" actId="6549"/>
        <pc:sldMkLst>
          <pc:docMk/>
          <pc:sldMk cId="3386857388" sldId="572"/>
        </pc:sldMkLst>
        <pc:spChg chg="mod">
          <ac:chgData name="Boukadoum, A. Mounir" userId="b7bd8864-7f11-4e02-955e-45bf86893dcf" providerId="ADAL" clId="{16BE21A9-D477-4B36-B43B-2846D3E82554}" dt="2025-11-25T12:48:48.153" v="4948" actId="6549"/>
          <ac:spMkLst>
            <pc:docMk/>
            <pc:sldMk cId="3386857388" sldId="572"/>
            <ac:spMk id="2" creationId="{CBB51EC0-2600-4357-2980-F1B3AE00A927}"/>
          </ac:spMkLst>
        </pc:spChg>
        <pc:spChg chg="mod">
          <ac:chgData name="Boukadoum, A. Mounir" userId="b7bd8864-7f11-4e02-955e-45bf86893dcf" providerId="ADAL" clId="{16BE21A9-D477-4B36-B43B-2846D3E82554}" dt="2025-11-25T12:48:53.469" v="4949" actId="6549"/>
          <ac:spMkLst>
            <pc:docMk/>
            <pc:sldMk cId="3386857388" sldId="572"/>
            <ac:spMk id="6" creationId="{D1F8CB71-907F-4C21-CDD8-AC3351698FD9}"/>
          </ac:spMkLst>
        </pc:spChg>
        <pc:picChg chg="del">
          <ac:chgData name="Boukadoum, A. Mounir" userId="b7bd8864-7f11-4e02-955e-45bf86893dcf" providerId="ADAL" clId="{16BE21A9-D477-4B36-B43B-2846D3E82554}" dt="2025-11-25T12:27:18.710" v="4484" actId="478"/>
          <ac:picMkLst>
            <pc:docMk/>
            <pc:sldMk cId="3386857388" sldId="572"/>
            <ac:picMk id="5" creationId="{4D121789-4D94-020A-E58F-B2C80314418C}"/>
          </ac:picMkLst>
        </pc:picChg>
        <pc:picChg chg="add mod">
          <ac:chgData name="Boukadoum, A. Mounir" userId="b7bd8864-7f11-4e02-955e-45bf86893dcf" providerId="ADAL" clId="{16BE21A9-D477-4B36-B43B-2846D3E82554}" dt="2025-11-25T12:34:08.530" v="4549" actId="14100"/>
          <ac:picMkLst>
            <pc:docMk/>
            <pc:sldMk cId="3386857388" sldId="572"/>
            <ac:picMk id="7" creationId="{6C45678A-C61C-A04A-98B5-ECF2041DE8D6}"/>
          </ac:picMkLst>
        </pc:picChg>
      </pc:sldChg>
      <pc:sldChg chg="addSp delSp modSp add mod">
        <pc:chgData name="Boukadoum, A. Mounir" userId="b7bd8864-7f11-4e02-955e-45bf86893dcf" providerId="ADAL" clId="{16BE21A9-D477-4B36-B43B-2846D3E82554}" dt="2025-11-25T12:53:41.213" v="5153" actId="1076"/>
        <pc:sldMkLst>
          <pc:docMk/>
          <pc:sldMk cId="712061055" sldId="573"/>
        </pc:sldMkLst>
        <pc:spChg chg="mod">
          <ac:chgData name="Boukadoum, A. Mounir" userId="b7bd8864-7f11-4e02-955e-45bf86893dcf" providerId="ADAL" clId="{16BE21A9-D477-4B36-B43B-2846D3E82554}" dt="2025-11-25T12:45:43.729" v="4904" actId="20577"/>
          <ac:spMkLst>
            <pc:docMk/>
            <pc:sldMk cId="712061055" sldId="573"/>
            <ac:spMk id="2" creationId="{ED6831D0-45FE-7065-546B-3C50E0BD41AE}"/>
          </ac:spMkLst>
        </pc:spChg>
        <pc:spChg chg="mod">
          <ac:chgData name="Boukadoum, A. Mounir" userId="b7bd8864-7f11-4e02-955e-45bf86893dcf" providerId="ADAL" clId="{16BE21A9-D477-4B36-B43B-2846D3E82554}" dt="2025-11-25T12:47:06.710" v="4909" actId="1076"/>
          <ac:spMkLst>
            <pc:docMk/>
            <pc:sldMk cId="712061055" sldId="573"/>
            <ac:spMk id="6" creationId="{966EB2D4-1C58-D132-6022-81B374A7FC88}"/>
          </ac:spMkLst>
        </pc:spChg>
        <pc:spChg chg="add mod">
          <ac:chgData name="Boukadoum, A. Mounir" userId="b7bd8864-7f11-4e02-955e-45bf86893dcf" providerId="ADAL" clId="{16BE21A9-D477-4B36-B43B-2846D3E82554}" dt="2025-11-25T12:47:15.074" v="4911" actId="1076"/>
          <ac:spMkLst>
            <pc:docMk/>
            <pc:sldMk cId="712061055" sldId="573"/>
            <ac:spMk id="10" creationId="{24AAC5A1-E5E4-129A-203B-D288C2325FD0}"/>
          </ac:spMkLst>
        </pc:spChg>
        <pc:spChg chg="add mod">
          <ac:chgData name="Boukadoum, A. Mounir" userId="b7bd8864-7f11-4e02-955e-45bf86893dcf" providerId="ADAL" clId="{16BE21A9-D477-4B36-B43B-2846D3E82554}" dt="2025-11-25T12:47:24.750" v="4913" actId="1076"/>
          <ac:spMkLst>
            <pc:docMk/>
            <pc:sldMk cId="712061055" sldId="573"/>
            <ac:spMk id="13" creationId="{756DBBCA-9FBC-7ECE-1782-1FC602F5AE1D}"/>
          </ac:spMkLst>
        </pc:spChg>
        <pc:spChg chg="add mod">
          <ac:chgData name="Boukadoum, A. Mounir" userId="b7bd8864-7f11-4e02-955e-45bf86893dcf" providerId="ADAL" clId="{16BE21A9-D477-4B36-B43B-2846D3E82554}" dt="2025-11-25T12:52:46.364" v="5141" actId="20577"/>
          <ac:spMkLst>
            <pc:docMk/>
            <pc:sldMk cId="712061055" sldId="573"/>
            <ac:spMk id="15" creationId="{9F72FDC9-80C2-0938-2BEE-8F737783B2D5}"/>
          </ac:spMkLst>
        </pc:spChg>
        <pc:grpChg chg="add mod">
          <ac:chgData name="Boukadoum, A. Mounir" userId="b7bd8864-7f11-4e02-955e-45bf86893dcf" providerId="ADAL" clId="{16BE21A9-D477-4B36-B43B-2846D3E82554}" dt="2025-11-25T12:53:41.213" v="5153" actId="1076"/>
          <ac:grpSpMkLst>
            <pc:docMk/>
            <pc:sldMk cId="712061055" sldId="573"/>
            <ac:grpSpMk id="14" creationId="{B3407FA8-A540-31D1-DCAC-5699A8B9F93D}"/>
          </ac:grpSpMkLst>
        </pc:grpChg>
        <pc:picChg chg="add mod">
          <ac:chgData name="Boukadoum, A. Mounir" userId="b7bd8864-7f11-4e02-955e-45bf86893dcf" providerId="ADAL" clId="{16BE21A9-D477-4B36-B43B-2846D3E82554}" dt="2025-11-25T12:41:06.302" v="4877" actId="164"/>
          <ac:picMkLst>
            <pc:docMk/>
            <pc:sldMk cId="712061055" sldId="573"/>
            <ac:picMk id="5" creationId="{725CFD3C-5A67-8FF6-F1D7-545D7E2F7F5B}"/>
          </ac:picMkLst>
        </pc:picChg>
        <pc:picChg chg="del">
          <ac:chgData name="Boukadoum, A. Mounir" userId="b7bd8864-7f11-4e02-955e-45bf86893dcf" providerId="ADAL" clId="{16BE21A9-D477-4B36-B43B-2846D3E82554}" dt="2025-11-25T12:37:24.431" v="4799" actId="478"/>
          <ac:picMkLst>
            <pc:docMk/>
            <pc:sldMk cId="712061055" sldId="573"/>
            <ac:picMk id="7" creationId="{7643E387-C364-D3D0-C67F-D6BB687B9379}"/>
          </ac:picMkLst>
        </pc:picChg>
        <pc:picChg chg="add mod">
          <ac:chgData name="Boukadoum, A. Mounir" userId="b7bd8864-7f11-4e02-955e-45bf86893dcf" providerId="ADAL" clId="{16BE21A9-D477-4B36-B43B-2846D3E82554}" dt="2025-11-25T12:47:10.842" v="4910" actId="1076"/>
          <ac:picMkLst>
            <pc:docMk/>
            <pc:sldMk cId="712061055" sldId="573"/>
            <ac:picMk id="9" creationId="{6AC390FC-CF7D-1EF8-C585-C0D0BC08E812}"/>
          </ac:picMkLst>
        </pc:picChg>
        <pc:picChg chg="add mod ord">
          <ac:chgData name="Boukadoum, A. Mounir" userId="b7bd8864-7f11-4e02-955e-45bf86893dcf" providerId="ADAL" clId="{16BE21A9-D477-4B36-B43B-2846D3E82554}" dt="2025-11-25T12:47:20.808" v="4912" actId="1076"/>
          <ac:picMkLst>
            <pc:docMk/>
            <pc:sldMk cId="712061055" sldId="573"/>
            <ac:picMk id="12" creationId="{3F805B4A-B265-703C-EA4C-8AB6B80CCA93}"/>
          </ac:picMkLst>
        </pc:picChg>
      </pc:sldChg>
      <pc:sldChg chg="new del">
        <pc:chgData name="Boukadoum, A. Mounir" userId="b7bd8864-7f11-4e02-955e-45bf86893dcf" providerId="ADAL" clId="{16BE21A9-D477-4B36-B43B-2846D3E82554}" dt="2025-11-25T12:36:42.804" v="4737" actId="680"/>
        <pc:sldMkLst>
          <pc:docMk/>
          <pc:sldMk cId="1272609507" sldId="573"/>
        </pc:sldMkLst>
      </pc:sldChg>
      <pc:sldChg chg="addSp delSp modSp add mod">
        <pc:chgData name="Boukadoum, A. Mounir" userId="b7bd8864-7f11-4e02-955e-45bf86893dcf" providerId="ADAL" clId="{16BE21A9-D477-4B36-B43B-2846D3E82554}" dt="2025-11-25T19:19:35.471" v="6073"/>
        <pc:sldMkLst>
          <pc:docMk/>
          <pc:sldMk cId="4026105172" sldId="574"/>
        </pc:sldMkLst>
        <pc:spChg chg="del">
          <ac:chgData name="Boukadoum, A. Mounir" userId="b7bd8864-7f11-4e02-955e-45bf86893dcf" providerId="ADAL" clId="{16BE21A9-D477-4B36-B43B-2846D3E82554}" dt="2025-11-25T13:06:12.265" v="5582" actId="478"/>
          <ac:spMkLst>
            <pc:docMk/>
            <pc:sldMk cId="4026105172" sldId="574"/>
            <ac:spMk id="2" creationId="{DE43F835-D7EF-3A23-A48C-839D21BD06E1}"/>
          </ac:spMkLst>
        </pc:spChg>
        <pc:spChg chg="add mod">
          <ac:chgData name="Boukadoum, A. Mounir" userId="b7bd8864-7f11-4e02-955e-45bf86893dcf" providerId="ADAL" clId="{16BE21A9-D477-4B36-B43B-2846D3E82554}" dt="2025-11-25T19:17:32.642" v="6071" actId="1076"/>
          <ac:spMkLst>
            <pc:docMk/>
            <pc:sldMk cId="4026105172" sldId="574"/>
            <ac:spMk id="2" creationId="{E39659A8-CB9A-5AC6-6501-C02574A4E7F2}"/>
          </ac:spMkLst>
        </pc:spChg>
        <pc:spChg chg="mod">
          <ac:chgData name="Boukadoum, A. Mounir" userId="b7bd8864-7f11-4e02-955e-45bf86893dcf" providerId="ADAL" clId="{16BE21A9-D477-4B36-B43B-2846D3E82554}" dt="2025-11-25T13:07:57.934" v="5585" actId="20577"/>
          <ac:spMkLst>
            <pc:docMk/>
            <pc:sldMk cId="4026105172" sldId="574"/>
            <ac:spMk id="408578" creationId="{7CD21F8B-A4AC-F032-1A76-EE8767C1E7B5}"/>
          </ac:spMkLst>
        </pc:spChg>
        <pc:graphicFrameChg chg="mod">
          <ac:chgData name="Boukadoum, A. Mounir" userId="b7bd8864-7f11-4e02-955e-45bf86893dcf" providerId="ADAL" clId="{16BE21A9-D477-4B36-B43B-2846D3E82554}" dt="2025-11-25T19:19:35.471" v="6073"/>
          <ac:graphicFrameMkLst>
            <pc:docMk/>
            <pc:sldMk cId="4026105172" sldId="574"/>
            <ac:graphicFrameMk id="35843" creationId="{0F11782D-32EA-AD3C-39A4-4C2BC88CD420}"/>
          </ac:graphicFrameMkLst>
        </pc:graphicFrameChg>
      </pc:sldChg>
      <pc:sldChg chg="modSp add">
        <pc:chgData name="Boukadoum, A. Mounir" userId="b7bd8864-7f11-4e02-955e-45bf86893dcf" providerId="ADAL" clId="{16BE21A9-D477-4B36-B43B-2846D3E82554}" dt="2025-11-25T23:09:21.479" v="6412" actId="1076"/>
        <pc:sldMkLst>
          <pc:docMk/>
          <pc:sldMk cId="0" sldId="575"/>
        </pc:sldMkLst>
        <pc:spChg chg="mod">
          <ac:chgData name="Boukadoum, A. Mounir" userId="b7bd8864-7f11-4e02-955e-45bf86893dcf" providerId="ADAL" clId="{16BE21A9-D477-4B36-B43B-2846D3E82554}" dt="2025-11-25T23:09:21.479" v="6412" actId="1076"/>
          <ac:spMkLst>
            <pc:docMk/>
            <pc:sldMk cId="0" sldId="575"/>
            <ac:spMk id="23554" creationId="{7BD60B70-891B-6718-537C-55B66A286E1E}"/>
          </ac:spMkLst>
        </pc:spChg>
      </pc:sldChg>
    </pc:docChg>
  </pc:docChgLst>
  <pc:docChgLst>
    <pc:chgData name="Boukadoum, A. Mounir" userId="b7bd8864-7f11-4e02-955e-45bf86893dcf" providerId="ADAL" clId="{25D74C0C-DE2A-4E55-9AF5-B016F40685E6}"/>
    <pc:docChg chg="undo custSel delSld modSld">
      <pc:chgData name="Boukadoum, A. Mounir" userId="b7bd8864-7f11-4e02-955e-45bf86893dcf" providerId="ADAL" clId="{25D74C0C-DE2A-4E55-9AF5-B016F40685E6}" dt="2023-11-21T18:45:08.760" v="194" actId="47"/>
      <pc:docMkLst>
        <pc:docMk/>
      </pc:docMkLst>
      <pc:sldChg chg="del">
        <pc:chgData name="Boukadoum, A. Mounir" userId="b7bd8864-7f11-4e02-955e-45bf86893dcf" providerId="ADAL" clId="{25D74C0C-DE2A-4E55-9AF5-B016F40685E6}" dt="2023-11-21T18:45:08.760" v="194" actId="47"/>
        <pc:sldMkLst>
          <pc:docMk/>
          <pc:sldMk cId="0" sldId="260"/>
        </pc:sldMkLst>
      </pc:sldChg>
      <pc:sldChg chg="modSp">
        <pc:chgData name="Boukadoum, A. Mounir" userId="b7bd8864-7f11-4e02-955e-45bf86893dcf" providerId="ADAL" clId="{25D74C0C-DE2A-4E55-9AF5-B016F40685E6}" dt="2023-11-21T18:28:33.068" v="11"/>
        <pc:sldMkLst>
          <pc:docMk/>
          <pc:sldMk cId="0" sldId="263"/>
        </pc:sldMkLst>
      </pc:sldChg>
      <pc:sldChg chg="modSp">
        <pc:chgData name="Boukadoum, A. Mounir" userId="b7bd8864-7f11-4e02-955e-45bf86893dcf" providerId="ADAL" clId="{25D74C0C-DE2A-4E55-9AF5-B016F40685E6}" dt="2023-11-21T18:23:29.447" v="9" actId="1076"/>
        <pc:sldMkLst>
          <pc:docMk/>
          <pc:sldMk cId="0" sldId="265"/>
        </pc:sldMkLst>
      </pc:sldChg>
      <pc:sldChg chg="addSp modSp mod">
        <pc:chgData name="Boukadoum, A. Mounir" userId="b7bd8864-7f11-4e02-955e-45bf86893dcf" providerId="ADAL" clId="{25D74C0C-DE2A-4E55-9AF5-B016F40685E6}" dt="2023-11-21T18:22:44.851" v="5" actId="6549"/>
        <pc:sldMkLst>
          <pc:docMk/>
          <pc:sldMk cId="0" sldId="266"/>
        </pc:sldMkLst>
      </pc:sldChg>
      <pc:sldChg chg="modSp mod">
        <pc:chgData name="Boukadoum, A. Mounir" userId="b7bd8864-7f11-4e02-955e-45bf86893dcf" providerId="ADAL" clId="{25D74C0C-DE2A-4E55-9AF5-B016F40685E6}" dt="2023-11-21T18:38:41.674" v="167" actId="6549"/>
        <pc:sldMkLst>
          <pc:docMk/>
          <pc:sldMk cId="0" sldId="271"/>
        </pc:sldMkLst>
      </pc:sldChg>
      <pc:sldChg chg="modSp mod">
        <pc:chgData name="Boukadoum, A. Mounir" userId="b7bd8864-7f11-4e02-955e-45bf86893dcf" providerId="ADAL" clId="{25D74C0C-DE2A-4E55-9AF5-B016F40685E6}" dt="2023-11-21T18:29:36.243" v="13" actId="20577"/>
        <pc:sldMkLst>
          <pc:docMk/>
          <pc:sldMk cId="0" sldId="285"/>
        </pc:sldMkLst>
      </pc:sldChg>
      <pc:sldChg chg="modSp">
        <pc:chgData name="Boukadoum, A. Mounir" userId="b7bd8864-7f11-4e02-955e-45bf86893dcf" providerId="ADAL" clId="{25D74C0C-DE2A-4E55-9AF5-B016F40685E6}" dt="2023-11-21T18:42:58.811" v="182" actId="1076"/>
        <pc:sldMkLst>
          <pc:docMk/>
          <pc:sldMk cId="0" sldId="297"/>
        </pc:sldMkLst>
      </pc:sldChg>
      <pc:sldChg chg="addSp delSp modSp mod modClrScheme chgLayout">
        <pc:chgData name="Boukadoum, A. Mounir" userId="b7bd8864-7f11-4e02-955e-45bf86893dcf" providerId="ADAL" clId="{25D74C0C-DE2A-4E55-9AF5-B016F40685E6}" dt="2023-11-21T18:44:44.617" v="193" actId="14100"/>
        <pc:sldMkLst>
          <pc:docMk/>
          <pc:sldMk cId="0" sldId="316"/>
        </pc:sldMkLst>
      </pc:sldChg>
      <pc:sldChg chg="modSp mod">
        <pc:chgData name="Boukadoum, A. Mounir" userId="b7bd8864-7f11-4e02-955e-45bf86893dcf" providerId="ADAL" clId="{25D74C0C-DE2A-4E55-9AF5-B016F40685E6}" dt="2023-11-21T18:35:08.087" v="88" actId="20577"/>
        <pc:sldMkLst>
          <pc:docMk/>
          <pc:sldMk cId="0" sldId="319"/>
        </pc:sldMkLst>
      </pc:sldChg>
      <pc:sldChg chg="modSp mod">
        <pc:chgData name="Boukadoum, A. Mounir" userId="b7bd8864-7f11-4e02-955e-45bf86893dcf" providerId="ADAL" clId="{25D74C0C-DE2A-4E55-9AF5-B016F40685E6}" dt="2023-11-21T18:40:16.512" v="178" actId="20577"/>
        <pc:sldMkLst>
          <pc:docMk/>
          <pc:sldMk cId="0" sldId="320"/>
        </pc:sldMkLst>
      </pc:sldChg>
      <pc:sldChg chg="addSp delSp modSp mod">
        <pc:chgData name="Boukadoum, A. Mounir" userId="b7bd8864-7f11-4e02-955e-45bf86893dcf" providerId="ADAL" clId="{25D74C0C-DE2A-4E55-9AF5-B016F40685E6}" dt="2023-11-21T18:37:27.060" v="151" actId="27636"/>
        <pc:sldMkLst>
          <pc:docMk/>
          <pc:sldMk cId="0" sldId="3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F5F058D-075E-205C-6DB3-B39BB18EAE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8975D81-D232-921D-FAEF-7C0547AFB6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C31A7D70-1993-BC49-03BC-CA6D2907E0C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ACC607C2-FFA1-09D6-9EC2-8140774776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338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/>
            </a:lvl1pPr>
          </a:lstStyle>
          <a:p>
            <a:fld id="{BB4D88BF-E461-4EEC-B49F-F1D92926493C}" type="slidenum">
              <a:rPr lang="en-US" altLang="ko-KR"/>
              <a:pPr/>
              <a:t>‹N°›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14C41D32-1EBD-7FB2-5195-97251BB614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ea typeface="굴림" charset="-127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1C65D36F-60A7-01D5-3737-3C053452C3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ea typeface="굴림" charset="-127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1028">
            <a:extLst>
              <a:ext uri="{FF2B5EF4-FFF2-40B4-BE49-F238E27FC236}">
                <a16:creationId xmlns:a16="http://schemas.microsoft.com/office/drawing/2014/main" id="{55422FEE-2E65-AF58-D1D0-518D4D53BA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1029">
            <a:extLst>
              <a:ext uri="{FF2B5EF4-FFF2-40B4-BE49-F238E27FC236}">
                <a16:creationId xmlns:a16="http://schemas.microsoft.com/office/drawing/2014/main" id="{6A1D8D57-2BA0-15CB-12C2-B7E31BC93A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487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4822" name="Rectangle 1030">
            <a:extLst>
              <a:ext uri="{FF2B5EF4-FFF2-40B4-BE49-F238E27FC236}">
                <a16:creationId xmlns:a16="http://schemas.microsoft.com/office/drawing/2014/main" id="{1D092073-898D-14A6-CE79-154F1DDE0D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ea typeface="굴림" charset="-127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3" name="Rectangle 1031">
            <a:extLst>
              <a:ext uri="{FF2B5EF4-FFF2-40B4-BE49-F238E27FC236}">
                <a16:creationId xmlns:a16="http://schemas.microsoft.com/office/drawing/2014/main" id="{47C91A8A-13B4-59DB-60C3-DBEBCE315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/>
            </a:lvl1pPr>
          </a:lstStyle>
          <a:p>
            <a:fld id="{E82B0626-B5A6-476A-9942-03B136612B9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A4CB3DC-C86A-85FE-0531-F3554B6078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04800" y="685800"/>
            <a:ext cx="6096000" cy="34290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F9F82FD-7099-3A01-4539-0016A41DD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5D6A71E-9AEC-29F3-8806-2AA504738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63823B9B-4C1F-4919-94DB-F09DE6EAA99C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930B211-EC52-6219-BB96-46F4677DC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FE7383-7016-41C4-A27D-B0C9477FD753}" type="slidenum">
              <a:rPr lang="fr-CA" altLang="fr-FR" sz="1200">
                <a:latin typeface="Times New Roman" panose="02020603050405020304" pitchFamily="18" charset="0"/>
              </a:rPr>
              <a:pPr/>
              <a:t>40</a:t>
            </a:fld>
            <a:endParaRPr lang="fr-CA" altLang="fr-FR" sz="120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07FCEE9-6AB7-6107-4D0D-D44F3CC0C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19AD338-1FA4-158F-9595-F1A40FB20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A" altLang="fr-FR"/>
              <a:t>1455</a:t>
            </a:r>
          </a:p>
          <a:p>
            <a:pPr eaLnBrk="1" hangingPunct="1"/>
            <a:endParaRPr lang="fr-CA" altLang="fr-FR"/>
          </a:p>
          <a:p>
            <a:pPr eaLnBrk="1" hangingPunct="1"/>
            <a:r>
              <a:rPr lang="fr-CA" altLang="fr-FR"/>
              <a:t>F’w;?.b ;n5646565454 </a:t>
            </a:r>
            <a:br>
              <a:rPr lang="fr-CA" altLang="fr-FR"/>
            </a:br>
            <a:endParaRPr lang="fr-CA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DB02AD-8339-C961-D5E7-C5CD14300B0B}"/>
              </a:ext>
            </a:extLst>
          </p:cNvPr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93478D-8F66-8D56-AD8F-7D626675DD36}"/>
              </a:ext>
            </a:extLst>
          </p:cNvPr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AFF298-81B1-2544-6CFA-A0A72B6DF4B2}"/>
              </a:ext>
            </a:extLst>
          </p:cNvPr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78F99D-7080-6E16-74A7-1D37C8C70748}"/>
              </a:ext>
            </a:extLst>
          </p:cNvPr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27">
            <a:extLst>
              <a:ext uri="{FF2B5EF4-FFF2-40B4-BE49-F238E27FC236}">
                <a16:creationId xmlns:a16="http://schemas.microsoft.com/office/drawing/2014/main" id="{64956F9F-347D-CCBE-22A7-27B7D865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16">
            <a:extLst>
              <a:ext uri="{FF2B5EF4-FFF2-40B4-BE49-F238E27FC236}">
                <a16:creationId xmlns:a16="http://schemas.microsoft.com/office/drawing/2014/main" id="{3E5DCAF2-EBE2-B3C9-0337-2455101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28">
            <a:extLst>
              <a:ext uri="{FF2B5EF4-FFF2-40B4-BE49-F238E27FC236}">
                <a16:creationId xmlns:a16="http://schemas.microsoft.com/office/drawing/2014/main" id="{346828B2-2568-0A88-E41A-AC2D6AEE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CB937342-0974-44FD-8985-AB521A83B96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727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>
            <a:extLst>
              <a:ext uri="{FF2B5EF4-FFF2-40B4-BE49-F238E27FC236}">
                <a16:creationId xmlns:a16="http://schemas.microsoft.com/office/drawing/2014/main" id="{B4B924BE-68C1-BEEA-C40F-929F4ED4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03F566F0-7B96-9EF2-10EF-647A9026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>
            <a:extLst>
              <a:ext uri="{FF2B5EF4-FFF2-40B4-BE49-F238E27FC236}">
                <a16:creationId xmlns:a16="http://schemas.microsoft.com/office/drawing/2014/main" id="{E02A616D-8BC5-E8BD-998C-31131405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AB23-D4CC-4751-B2AA-4611D394D10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88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10">
            <a:extLst>
              <a:ext uri="{FF2B5EF4-FFF2-40B4-BE49-F238E27FC236}">
                <a16:creationId xmlns:a16="http://schemas.microsoft.com/office/drawing/2014/main" id="{2A52ACFE-D4CD-C89A-A5D1-A380D36BA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 sz="2400"/>
          </a:p>
        </p:txBody>
      </p:sp>
      <p:sp>
        <p:nvSpPr>
          <p:cNvPr id="5" name="Triangle isocèle 11">
            <a:extLst>
              <a:ext uri="{FF2B5EF4-FFF2-40B4-BE49-F238E27FC236}">
                <a16:creationId xmlns:a16="http://schemas.microsoft.com/office/drawing/2014/main" id="{2917DDD8-8D39-82BB-F714-5068C694294F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6" name="Connecteur droit 12">
            <a:extLst>
              <a:ext uri="{FF2B5EF4-FFF2-40B4-BE49-F238E27FC236}">
                <a16:creationId xmlns:a16="http://schemas.microsoft.com/office/drawing/2014/main" id="{BFC347FF-0FC4-0BDC-D32A-8A8916FC9DF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 sz="240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5DB3E61-D5CD-5350-5683-8DCB5575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1EEC1D0-78F8-1AC3-9617-EBEE1577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9EB43A0-9FC6-A585-7087-7C2D69CB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E56A-3588-4BE6-A28F-6281F225B74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835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2D5AA4-373C-1F90-CEF1-52B90817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EC9E3-D466-7CD3-43CD-F5ADA72B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D4A57C-0CB2-16AB-4730-C3B71024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88B3E28-8C0A-4E41-AF02-09CB83BC303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578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Espace réservé de la date 13">
            <a:extLst>
              <a:ext uri="{FF2B5EF4-FFF2-40B4-BE49-F238E27FC236}">
                <a16:creationId xmlns:a16="http://schemas.microsoft.com/office/drawing/2014/main" id="{5C48B61B-E958-743E-9D18-C98DF35D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5AC8FEFC-2017-BAC6-B139-75980377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>
            <a:extLst>
              <a:ext uri="{FF2B5EF4-FFF2-40B4-BE49-F238E27FC236}">
                <a16:creationId xmlns:a16="http://schemas.microsoft.com/office/drawing/2014/main" id="{C93787D5-0664-D687-2C40-3E0A020C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50043-F893-40F2-A53A-4A22B3717AD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859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C4BE49-3AA0-B22D-8762-C003370357DE}"/>
              </a:ext>
            </a:extLst>
          </p:cNvPr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5BF8F-CF25-79A2-9BAA-1C76F7459FC8}"/>
              </a:ext>
            </a:extLst>
          </p:cNvPr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5B2005D2-F54E-32B6-C8C4-8CF080AF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42F9FD3-43FD-67F7-EEE3-03A47BF8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47E25C39-7A29-B844-687A-B9D2A0F7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49128763-33F8-4EFE-A9AB-563A7D1A10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9162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Espace réservé de la date 13">
            <a:extLst>
              <a:ext uri="{FF2B5EF4-FFF2-40B4-BE49-F238E27FC236}">
                <a16:creationId xmlns:a16="http://schemas.microsoft.com/office/drawing/2014/main" id="{65716E31-334F-C1D9-1B0A-07723AB8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6659C3D6-E122-D60F-1167-56956F26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>
            <a:extLst>
              <a:ext uri="{FF2B5EF4-FFF2-40B4-BE49-F238E27FC236}">
                <a16:creationId xmlns:a16="http://schemas.microsoft.com/office/drawing/2014/main" id="{32D31999-FEF0-9FB1-E986-D02F3F56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43A1-A2DE-4CC4-AB4A-CE8A88773B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573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13">
            <a:extLst>
              <a:ext uri="{FF2B5EF4-FFF2-40B4-BE49-F238E27FC236}">
                <a16:creationId xmlns:a16="http://schemas.microsoft.com/office/drawing/2014/main" id="{DE0CF86C-5ECC-4D5B-7F26-94D630BF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BE1CFA78-4E6C-9048-E691-240FDB0B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>
            <a:extLst>
              <a:ext uri="{FF2B5EF4-FFF2-40B4-BE49-F238E27FC236}">
                <a16:creationId xmlns:a16="http://schemas.microsoft.com/office/drawing/2014/main" id="{6B4ECE04-A283-4841-03F7-E7650BED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1AA5-2287-44DF-9600-BE8EB54243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156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10">
            <a:extLst>
              <a:ext uri="{FF2B5EF4-FFF2-40B4-BE49-F238E27FC236}">
                <a16:creationId xmlns:a16="http://schemas.microsoft.com/office/drawing/2014/main" id="{E5E9D40E-1F3E-AD14-A1CB-8FABA5560385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7006D8EF-FA8A-476A-35B5-105F3A35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00A7158-9E7C-FE11-8E79-5950D832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8C00BEB3-922A-AFED-D3D8-D92285CA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A574F-CAE3-4FDD-83F6-BDAC7C6AC8F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274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0">
            <a:extLst>
              <a:ext uri="{FF2B5EF4-FFF2-40B4-BE49-F238E27FC236}">
                <a16:creationId xmlns:a16="http://schemas.microsoft.com/office/drawing/2014/main" id="{680D86B6-B70D-4B4D-F580-37F2DCAE4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 sz="2400"/>
          </a:p>
        </p:txBody>
      </p:sp>
      <p:sp>
        <p:nvSpPr>
          <p:cNvPr id="3" name="Triangle isocèle 11">
            <a:extLst>
              <a:ext uri="{FF2B5EF4-FFF2-40B4-BE49-F238E27FC236}">
                <a16:creationId xmlns:a16="http://schemas.microsoft.com/office/drawing/2014/main" id="{D5624FF9-88F8-23DC-7B67-16F0D7CDCB4B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93603BD4-FAFE-D5E3-3974-A3AEA58C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DA319B93-B291-2E7D-E4EC-33F63AE0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7B80E65-3482-5651-DEC6-2B0C72EF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69B57-6154-4255-8C55-087E8C07BA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310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10">
            <a:extLst>
              <a:ext uri="{FF2B5EF4-FFF2-40B4-BE49-F238E27FC236}">
                <a16:creationId xmlns:a16="http://schemas.microsoft.com/office/drawing/2014/main" id="{C1326558-ADBA-182B-0572-795D1AB3E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 sz="2400"/>
          </a:p>
        </p:txBody>
      </p:sp>
      <p:sp>
        <p:nvSpPr>
          <p:cNvPr id="5" name="Connecteur droit 11">
            <a:extLst>
              <a:ext uri="{FF2B5EF4-FFF2-40B4-BE49-F238E27FC236}">
                <a16:creationId xmlns:a16="http://schemas.microsoft.com/office/drawing/2014/main" id="{BCF003F6-CB4F-7C92-7295-54F7EE9F671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 sz="2400"/>
          </a:p>
        </p:txBody>
      </p:sp>
      <p:sp>
        <p:nvSpPr>
          <p:cNvPr id="6" name="Triangle isocèle 12">
            <a:extLst>
              <a:ext uri="{FF2B5EF4-FFF2-40B4-BE49-F238E27FC236}">
                <a16:creationId xmlns:a16="http://schemas.microsoft.com/office/drawing/2014/main" id="{401E07E3-FDB0-F6DF-0DEA-9B866413DE18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AA2B3EFA-6726-E5EB-4A6E-C0823ABF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489D6C9F-2590-3EE5-96E6-14E99616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E439C5F3-0704-CDD8-A4AB-4F23BD36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5AD60-812B-4310-BC0A-616DEDDB8F7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067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0">
            <a:extLst>
              <a:ext uri="{FF2B5EF4-FFF2-40B4-BE49-F238E27FC236}">
                <a16:creationId xmlns:a16="http://schemas.microsoft.com/office/drawing/2014/main" id="{B72973D3-1645-83DF-29FB-F69DA724F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 sz="2400"/>
          </a:p>
        </p:txBody>
      </p:sp>
      <p:sp>
        <p:nvSpPr>
          <p:cNvPr id="6" name="Triangle isocèle 11">
            <a:extLst>
              <a:ext uri="{FF2B5EF4-FFF2-40B4-BE49-F238E27FC236}">
                <a16:creationId xmlns:a16="http://schemas.microsoft.com/office/drawing/2014/main" id="{8FA63F33-1293-60CC-53AE-57C3C1586E0D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0E37E-7941-064D-B605-0FF1982D2955}"/>
              </a:ext>
            </a:extLst>
          </p:cNvPr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9660C34F-EDFB-7AD1-8F57-9B46A81A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BF616BAF-09E1-8C1D-F593-E98EC4EF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9FF507D2-0213-A212-494B-50F09340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BFB0A-5670-4539-8E18-8079C1BE8E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1912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>
            <a:extLst>
              <a:ext uri="{FF2B5EF4-FFF2-40B4-BE49-F238E27FC236}">
                <a16:creationId xmlns:a16="http://schemas.microsoft.com/office/drawing/2014/main" id="{595194A1-B060-1017-74F9-0BD8AD56F2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en-US" altLang="fr-FR"/>
          </a:p>
        </p:txBody>
      </p:sp>
      <p:sp>
        <p:nvSpPr>
          <p:cNvPr id="1027" name="Espace réservé du texte 12">
            <a:extLst>
              <a:ext uri="{FF2B5EF4-FFF2-40B4-BE49-F238E27FC236}">
                <a16:creationId xmlns:a16="http://schemas.microsoft.com/office/drawing/2014/main" id="{07F1A785-BEA7-03D9-9396-61DBA113D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E372F314-C040-A04E-7082-E201488CC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ea typeface="굴림" charset="-127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0E8DA3-24DD-15B8-2B07-9A10FF713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굴림" charset="-127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F6F1BE20-B821-2709-B2F9-E384D6C1F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9D1AE569-5BE5-4CFC-ADBB-B899C9776AC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1" name="Connecteur droit 27">
            <a:extLst>
              <a:ext uri="{FF2B5EF4-FFF2-40B4-BE49-F238E27FC236}">
                <a16:creationId xmlns:a16="http://schemas.microsoft.com/office/drawing/2014/main" id="{4D67A701-BEF8-C763-AB34-99BF92BAC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 sz="2400"/>
          </a:p>
        </p:txBody>
      </p:sp>
      <p:sp>
        <p:nvSpPr>
          <p:cNvPr id="1032" name="Connecteur droit 28">
            <a:extLst>
              <a:ext uri="{FF2B5EF4-FFF2-40B4-BE49-F238E27FC236}">
                <a16:creationId xmlns:a16="http://schemas.microsoft.com/office/drawing/2014/main" id="{B7340B81-B88F-C77F-D180-0B75A6051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 sz="2400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F71170D9-9AAB-EAE1-4F86-284299FB453C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8" r:id="rId2"/>
    <p:sldLayoutId id="2147483823" r:id="rId3"/>
    <p:sldLayoutId id="2147483819" r:id="rId4"/>
    <p:sldLayoutId id="2147483820" r:id="rId5"/>
    <p:sldLayoutId id="2147483824" r:id="rId6"/>
    <p:sldLayoutId id="2147483825" r:id="rId7"/>
    <p:sldLayoutId id="2147483826" r:id="rId8"/>
    <p:sldLayoutId id="2147483827" r:id="rId9"/>
    <p:sldLayoutId id="2147483821" r:id="rId10"/>
    <p:sldLayoutId id="2147483828" r:id="rId11"/>
    <p:sldLayoutId id="2147483829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Dotum" pitchFamily="34" charset="-127"/>
          <a:cs typeface="돋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Dotum" pitchFamily="34" charset="-127"/>
          <a:cs typeface="돋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Dotum" pitchFamily="34" charset="-127"/>
          <a:cs typeface="돋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Dotum" pitchFamily="34" charset="-127"/>
          <a:cs typeface="돋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Dotum" pitchFamily="34" charset="-127"/>
          <a:cs typeface="돋움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/>
          <a:cs typeface="돋움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/>
          <a:cs typeface="돋움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/>
          <a:cs typeface="돋움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/>
          <a:cs typeface="돋움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Malgun Gothic" pitchFamily="34" charset="-127"/>
          <a:cs typeface="맑은 고딕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Malgun Gothic" pitchFamily="34" charset="-127"/>
          <a:cs typeface="맑은 고딕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Malgun Gothic" pitchFamily="34" charset="-127"/>
          <a:cs typeface="맑은 고딕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Malgun Gothic" pitchFamily="34" charset="-127"/>
          <a:cs typeface="맑은 고딕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Malgun Gothic" pitchFamily="34" charset="-127"/>
          <a:cs typeface="맑은 고딕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15.png"/><Relationship Id="rId18" Type="http://schemas.microsoft.com/office/2007/relationships/hdphoto" Target="../media/hdphoto2.wdp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tags" Target="../tags/tag102.xml"/><Relationship Id="rId16" Type="http://schemas.microsoft.com/office/2007/relationships/hdphoto" Target="../media/hdphoto1.wdp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13.png"/><Relationship Id="rId5" Type="http://schemas.openxmlformats.org/officeDocument/2006/relationships/tags" Target="../tags/tag105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21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24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20.xml"/><Relationship Id="rId3" Type="http://schemas.openxmlformats.org/officeDocument/2006/relationships/tags" Target="../tags/tag13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00.xml"/><Relationship Id="rId3" Type="http://schemas.openxmlformats.org/officeDocument/2006/relationships/tags" Target="../tags/tag149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151.xml"/><Relationship Id="rId10" Type="http://schemas.openxmlformats.org/officeDocument/2006/relationships/tags" Target="../tags/tag1510.xml"/><Relationship Id="rId4" Type="http://schemas.openxmlformats.org/officeDocument/2006/relationships/tags" Target="../tags/tag150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tags" Target="../tags/tag1570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25.wmf"/><Relationship Id="rId2" Type="http://schemas.openxmlformats.org/officeDocument/2006/relationships/tags" Target="../tags/tag153.xml"/><Relationship Id="rId16" Type="http://schemas.openxmlformats.org/officeDocument/2006/relationships/image" Target="../media/image31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156.xml"/><Relationship Id="rId15" Type="http://schemas.openxmlformats.org/officeDocument/2006/relationships/tags" Target="../tags/tag1580.xml"/><Relationship Id="rId10" Type="http://schemas.openxmlformats.org/officeDocument/2006/relationships/image" Target="../media/image28.png"/><Relationship Id="rId4" Type="http://schemas.openxmlformats.org/officeDocument/2006/relationships/tags" Target="../tags/tag155.xml"/><Relationship Id="rId9" Type="http://schemas.openxmlformats.org/officeDocument/2006/relationships/tags" Target="../tags/tag1550.xml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640.xml"/><Relationship Id="rId18" Type="http://schemas.openxmlformats.org/officeDocument/2006/relationships/image" Target="../media/image35.pn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image" Target="../media/image32.png"/><Relationship Id="rId17" Type="http://schemas.openxmlformats.org/officeDocument/2006/relationships/tags" Target="../tags/tag1660.xml"/><Relationship Id="rId2" Type="http://schemas.openxmlformats.org/officeDocument/2006/relationships/tags" Target="../tags/tag160.xml"/><Relationship Id="rId16" Type="http://schemas.openxmlformats.org/officeDocument/2006/relationships/image" Target="../media/image34.png"/><Relationship Id="rId20" Type="http://schemas.openxmlformats.org/officeDocument/2006/relationships/image" Target="../media/image26.wmf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30.xml"/><Relationship Id="rId5" Type="http://schemas.openxmlformats.org/officeDocument/2006/relationships/tags" Target="../tags/tag163.xml"/><Relationship Id="rId15" Type="http://schemas.openxmlformats.org/officeDocument/2006/relationships/tags" Target="../tags/tag1650.xml"/><Relationship Id="rId10" Type="http://schemas.openxmlformats.org/officeDocument/2006/relationships/slideLayout" Target="../slideLayouts/slideLayout2.xml"/><Relationship Id="rId19" Type="http://schemas.openxmlformats.org/officeDocument/2006/relationships/oleObject" Target="../embeddings/oleObject18.bin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3" Type="http://schemas.openxmlformats.org/officeDocument/2006/relationships/tags" Target="../tags/tag173.xml"/><Relationship Id="rId21" Type="http://schemas.openxmlformats.org/officeDocument/2006/relationships/tags" Target="../tags/tag191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9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image" Target="../media/image27.wmf"/><Relationship Id="rId17" Type="http://schemas.openxmlformats.org/officeDocument/2006/relationships/tags" Target="../tags/tag2030.xml"/><Relationship Id="rId2" Type="http://schemas.openxmlformats.org/officeDocument/2006/relationships/tags" Target="../tags/tag196.xml"/><Relationship Id="rId16" Type="http://schemas.openxmlformats.org/officeDocument/2006/relationships/image" Target="../media/image28.wmf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199.xml"/><Relationship Id="rId15" Type="http://schemas.openxmlformats.org/officeDocument/2006/relationships/oleObject" Target="../embeddings/oleObject21.bin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tags" Target="../tags/tag206.xml"/><Relationship Id="rId7" Type="http://schemas.openxmlformats.org/officeDocument/2006/relationships/oleObject" Target="../embeddings/oleObject22.bin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221.xml"/><Relationship Id="rId7" Type="http://schemas.openxmlformats.org/officeDocument/2006/relationships/oleObject" Target="../embeddings/oleObject25.bin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23.xml"/><Relationship Id="rId10" Type="http://schemas.openxmlformats.org/officeDocument/2006/relationships/image" Target="../media/image31.wmf"/><Relationship Id="rId4" Type="http://schemas.openxmlformats.org/officeDocument/2006/relationships/tags" Target="../tags/tag222.xml"/><Relationship Id="rId9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tags" Target="../tags/tag226.xml"/><Relationship Id="rId7" Type="http://schemas.openxmlformats.org/officeDocument/2006/relationships/oleObject" Target="../embeddings/oleObject24.bin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28.xml"/><Relationship Id="rId10" Type="http://schemas.openxmlformats.org/officeDocument/2006/relationships/image" Target="../media/image33.emf"/><Relationship Id="rId4" Type="http://schemas.openxmlformats.org/officeDocument/2006/relationships/tags" Target="../tags/tag227.xml"/><Relationship Id="rId9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34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image" Target="../media/image35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241.xml"/><Relationship Id="rId7" Type="http://schemas.openxmlformats.org/officeDocument/2006/relationships/image" Target="../media/image37.emf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36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24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9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.png"/><Relationship Id="rId5" Type="http://schemas.openxmlformats.org/officeDocument/2006/relationships/tags" Target="../tags/tag13.xml"/><Relationship Id="rId10" Type="http://schemas.openxmlformats.org/officeDocument/2006/relationships/oleObject" Target="../embeddings/oleObject1.bin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4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10" Type="http://schemas.openxmlformats.org/officeDocument/2006/relationships/tags" Target="../tags/tag277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12" Type="http://schemas.openxmlformats.org/officeDocument/2006/relationships/image" Target="../media/image44.wmf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oleObject" Target="../embeddings/oleObject30.bin"/><Relationship Id="rId5" Type="http://schemas.openxmlformats.org/officeDocument/2006/relationships/tags" Target="../tags/tag292.xml"/><Relationship Id="rId10" Type="http://schemas.openxmlformats.org/officeDocument/2006/relationships/image" Target="../media/image43.wmf"/><Relationship Id="rId4" Type="http://schemas.openxmlformats.org/officeDocument/2006/relationships/tags" Target="../tags/tag291.xml"/><Relationship Id="rId9" Type="http://schemas.openxmlformats.org/officeDocument/2006/relationships/oleObject" Target="../embeddings/oleObject2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2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image" Target="../media/image46.wmf"/><Relationship Id="rId5" Type="http://schemas.openxmlformats.org/officeDocument/2006/relationships/tags" Target="../tags/tag299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98.xml"/><Relationship Id="rId9" Type="http://schemas.openxmlformats.org/officeDocument/2006/relationships/image" Target="../media/image4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2.xml"/><Relationship Id="rId1" Type="http://schemas.openxmlformats.org/officeDocument/2006/relationships/tags" Target="../tags/tag30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oleObject" Target="../embeddings/oleObject6.bin"/><Relationship Id="rId21" Type="http://schemas.openxmlformats.org/officeDocument/2006/relationships/tags" Target="../tags/tag37.xml"/><Relationship Id="rId34" Type="http://schemas.openxmlformats.org/officeDocument/2006/relationships/oleObject" Target="../embeddings/oleObject2.bin"/><Relationship Id="rId42" Type="http://schemas.openxmlformats.org/officeDocument/2006/relationships/oleObject" Target="../embeddings/oleObject8.bin"/><Relationship Id="rId47" Type="http://schemas.openxmlformats.org/officeDocument/2006/relationships/oleObject" Target="../embeddings/oleObject12.bin"/><Relationship Id="rId50" Type="http://schemas.openxmlformats.org/officeDocument/2006/relationships/oleObject" Target="../embeddings/oleObject15.bin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9" Type="http://schemas.openxmlformats.org/officeDocument/2006/relationships/tags" Target="../tags/tag45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oleObject" Target="../embeddings/oleObject4.bin"/><Relationship Id="rId40" Type="http://schemas.openxmlformats.org/officeDocument/2006/relationships/oleObject" Target="../embeddings/oleObject7.bin"/><Relationship Id="rId45" Type="http://schemas.openxmlformats.org/officeDocument/2006/relationships/oleObject" Target="../embeddings/oleObject11.bin"/><Relationship Id="rId53" Type="http://schemas.openxmlformats.org/officeDocument/2006/relationships/image" Target="../media/image9.png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4" Type="http://schemas.openxmlformats.org/officeDocument/2006/relationships/oleObject" Target="../embeddings/oleObject10.bin"/><Relationship Id="rId52" Type="http://schemas.openxmlformats.org/officeDocument/2006/relationships/oleObject" Target="../embeddings/oleObject16.bin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image" Target="../media/image5.wmf"/><Relationship Id="rId43" Type="http://schemas.openxmlformats.org/officeDocument/2006/relationships/oleObject" Target="../embeddings/oleObject9.bin"/><Relationship Id="rId48" Type="http://schemas.openxmlformats.org/officeDocument/2006/relationships/oleObject" Target="../embeddings/oleObject13.bin"/><Relationship Id="rId8" Type="http://schemas.openxmlformats.org/officeDocument/2006/relationships/tags" Target="../tags/tag24.xml"/><Relationship Id="rId51" Type="http://schemas.openxmlformats.org/officeDocument/2006/relationships/image" Target="../media/image8.wmf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slideLayout" Target="../slideLayouts/slideLayout6.xml"/><Relationship Id="rId38" Type="http://schemas.openxmlformats.org/officeDocument/2006/relationships/oleObject" Target="../embeddings/oleObject5.bin"/><Relationship Id="rId46" Type="http://schemas.openxmlformats.org/officeDocument/2006/relationships/image" Target="../media/image7.wmf"/><Relationship Id="rId20" Type="http://schemas.openxmlformats.org/officeDocument/2006/relationships/tags" Target="../tags/tag36.xml"/><Relationship Id="rId41" Type="http://schemas.openxmlformats.org/officeDocument/2006/relationships/image" Target="../media/image6.wmf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oleObject" Target="../embeddings/oleObject3.bin"/><Relationship Id="rId49" Type="http://schemas.openxmlformats.org/officeDocument/2006/relationships/oleObject" Target="../embeddings/oleObject1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0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6.xml"/><Relationship Id="rId4" Type="http://schemas.openxmlformats.org/officeDocument/2006/relationships/tags" Target="../tags/tag31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3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9" Type="http://schemas.openxmlformats.org/officeDocument/2006/relationships/image" Target="../media/image4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4" Type="http://schemas.openxmlformats.org/officeDocument/2006/relationships/image" Target="../media/image4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image" Target="../media/image4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3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9" Type="http://schemas.openxmlformats.org/officeDocument/2006/relationships/image" Target="../media/image5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51.xml"/><Relationship Id="rId21" Type="http://schemas.openxmlformats.org/officeDocument/2006/relationships/image" Target="../media/image12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image" Target="../media/image11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19" Type="http://schemas.openxmlformats.org/officeDocument/2006/relationships/image" Target="../media/image10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D550AFB-86EB-3E42-32E0-F71F13EA58B7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83632" y="4005064"/>
            <a:ext cx="7318572" cy="8640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Arbres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de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décision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flous</a:t>
            </a:r>
            <a:endParaRPr lang="en-US" altLang="ko-K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F579F0B-592A-73A6-54B7-395B2D1A5C3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95400" y="228600"/>
            <a:ext cx="966780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noProof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Partitionnement flou des données</a:t>
            </a:r>
          </a:p>
        </p:txBody>
      </p:sp>
      <p:sp>
        <p:nvSpPr>
          <p:cNvPr id="20483" name="Espace réservé du numéro de diapositive 5">
            <a:extLst>
              <a:ext uri="{FF2B5EF4-FFF2-40B4-BE49-F238E27FC236}">
                <a16:creationId xmlns:a16="http://schemas.microsoft.com/office/drawing/2014/main" id="{5F46928C-168D-118C-BDA1-60305756DC6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88A402-DB70-4859-977A-E62F2B166EFF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81427A5-7E00-3BF7-08B0-E0445952EF1D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95400" y="1125538"/>
            <a:ext cx="9913863" cy="54864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ko-KR" sz="2400" dirty="0">
                <a:latin typeface="Calibri" panose="020F0502020204030204" pitchFamily="34" charset="0"/>
                <a:ea typeface="Gulim" pitchFamily="34" charset="-127"/>
                <a:cs typeface="Calibri" panose="020F0502020204030204" pitchFamily="34" charset="0"/>
              </a:rPr>
              <a:t>c-</a:t>
            </a:r>
            <a:r>
              <a:rPr lang="fr-CA" altLang="ko-KR" sz="2400" dirty="0" err="1">
                <a:latin typeface="Calibri" panose="020F0502020204030204" pitchFamily="34" charset="0"/>
                <a:ea typeface="Gulim" pitchFamily="34" charset="-127"/>
                <a:cs typeface="Calibri" panose="020F0502020204030204" pitchFamily="34" charset="0"/>
              </a:rPr>
              <a:t>centroïdes</a:t>
            </a:r>
            <a:r>
              <a:rPr lang="fr-CA" altLang="ko-KR" sz="2400" dirty="0">
                <a:latin typeface="Calibri" panose="020F0502020204030204" pitchFamily="34" charset="0"/>
                <a:ea typeface="Gulim" pitchFamily="34" charset="-127"/>
                <a:cs typeface="Calibri" panose="020F0502020204030204" pitchFamily="34" charset="0"/>
              </a:rPr>
              <a:t> (c-</a:t>
            </a:r>
            <a:r>
              <a:rPr lang="fr-CA" altLang="ko-KR" sz="2400" dirty="0" err="1">
                <a:latin typeface="Calibri" panose="020F0502020204030204" pitchFamily="34" charset="0"/>
                <a:ea typeface="Gulim" pitchFamily="34" charset="-127"/>
                <a:cs typeface="Calibri" panose="020F0502020204030204" pitchFamily="34" charset="0"/>
              </a:rPr>
              <a:t>means</a:t>
            </a:r>
            <a:r>
              <a:rPr lang="fr-CA" altLang="ko-KR" sz="2400" dirty="0">
                <a:latin typeface="Calibri" panose="020F0502020204030204" pitchFamily="34" charset="0"/>
                <a:ea typeface="Gulim" pitchFamily="34" charset="-127"/>
                <a:cs typeface="Calibri" panose="020F0502020204030204" pitchFamily="34" charset="0"/>
              </a:rPr>
              <a:t>, version floue des k-</a:t>
            </a:r>
            <a:r>
              <a:rPr lang="fr-CA" altLang="ko-KR" sz="2400" dirty="0" err="1">
                <a:latin typeface="Calibri" panose="020F0502020204030204" pitchFamily="34" charset="0"/>
                <a:ea typeface="Gulim" pitchFamily="34" charset="-127"/>
                <a:cs typeface="Calibri" panose="020F0502020204030204" pitchFamily="34" charset="0"/>
              </a:rPr>
              <a:t>centroïdes</a:t>
            </a:r>
            <a:r>
              <a:rPr lang="fr-CA" altLang="ko-KR" sz="2400" dirty="0">
                <a:latin typeface="Calibri" panose="020F0502020204030204" pitchFamily="34" charset="0"/>
                <a:ea typeface="Gulim" pitchFamily="34" charset="-127"/>
                <a:cs typeface="Calibri" panose="020F0502020204030204" pitchFamily="34" charset="0"/>
              </a:rPr>
              <a:t>,) </a:t>
            </a:r>
          </a:p>
          <a:p>
            <a:pPr eaLnBrk="1" hangingPunct="1">
              <a:defRPr/>
            </a:pPr>
            <a:r>
              <a:rPr lang="fr-CA" altLang="ko-KR" sz="2400" dirty="0">
                <a:latin typeface="Calibri" panose="020F0502020204030204" pitchFamily="34" charset="0"/>
                <a:ea typeface="Gulim" pitchFamily="34" charset="-127"/>
                <a:cs typeface="Calibri" panose="020F0502020204030204" pitchFamily="34" charset="0"/>
              </a:rPr>
              <a:t>Morphologie mathématique :</a:t>
            </a:r>
          </a:p>
          <a:p>
            <a:pPr lvl="1" eaLnBrk="1" hangingPunct="1">
              <a:defRPr/>
            </a:pPr>
            <a:r>
              <a:rPr lang="fr-CA" altLang="ko-KR" sz="2000" dirty="0">
                <a:latin typeface="Calibri" panose="020F0502020204030204" pitchFamily="34" charset="0"/>
                <a:ea typeface="Gulim" pitchFamily="34" charset="-127"/>
                <a:cs typeface="Calibri" panose="020F0502020204030204" pitchFamily="34" charset="0"/>
              </a:rPr>
              <a:t>Opérations de base : </a:t>
            </a:r>
          </a:p>
          <a:p>
            <a:pPr lvl="1" eaLnBrk="1" hangingPunct="1">
              <a:defRPr/>
            </a:pPr>
            <a:endParaRPr lang="fr-CA" altLang="ko-KR" sz="2000" dirty="0">
              <a:ea typeface="Gulim" pitchFamily="34" charset="-127"/>
            </a:endParaRPr>
          </a:p>
          <a:p>
            <a:pPr lvl="2" eaLnBrk="1" hangingPunct="1">
              <a:buFontTx/>
              <a:buNone/>
              <a:defRPr/>
            </a:pPr>
            <a:endParaRPr lang="fr-CA" altLang="ko-KR" sz="1800" dirty="0">
              <a:ea typeface="Gulim" pitchFamily="34" charset="-127"/>
            </a:endParaRPr>
          </a:p>
          <a:p>
            <a:pPr lvl="1" eaLnBrk="1" hangingPunct="1">
              <a:defRPr/>
            </a:pPr>
            <a:endParaRPr lang="fr-CA" altLang="ko-KR" sz="2000" dirty="0">
              <a:ea typeface="Gulim" pitchFamily="34" charset="-127"/>
            </a:endParaRPr>
          </a:p>
          <a:p>
            <a:pPr marL="536575" lvl="1" indent="0" eaLnBrk="1" hangingPunct="1">
              <a:spcBef>
                <a:spcPts val="2400"/>
              </a:spcBef>
              <a:buNone/>
              <a:defRPr/>
            </a:pPr>
            <a:r>
              <a:rPr lang="fr-CA" altLang="ko-KR" sz="2000" dirty="0">
                <a:ea typeface="Gulim" pitchFamily="34" charset="-127"/>
              </a:rPr>
              <a:t>Ouverture:</a:t>
            </a:r>
          </a:p>
          <a:p>
            <a:pPr marL="536575" lvl="1" indent="0" eaLnBrk="1" hangingPunct="1">
              <a:spcBef>
                <a:spcPts val="1800"/>
              </a:spcBef>
              <a:buNone/>
              <a:defRPr/>
            </a:pPr>
            <a:endParaRPr lang="fr-CA" altLang="ko-KR" sz="2000" dirty="0">
              <a:ea typeface="Gulim" pitchFamily="34" charset="-127"/>
            </a:endParaRPr>
          </a:p>
          <a:p>
            <a:pPr marL="536575" lvl="1" indent="0" eaLnBrk="1" hangingPunct="1">
              <a:spcBef>
                <a:spcPts val="0"/>
              </a:spcBef>
              <a:buNone/>
              <a:defRPr/>
            </a:pPr>
            <a:r>
              <a:rPr lang="fr-CA" altLang="ko-KR" sz="2000" dirty="0">
                <a:ea typeface="Gulim" pitchFamily="34" charset="-127"/>
              </a:rPr>
              <a:t>Fermeture:</a:t>
            </a:r>
          </a:p>
          <a:p>
            <a:pPr lvl="1" eaLnBrk="1" hangingPunct="1">
              <a:spcBef>
                <a:spcPts val="1500"/>
              </a:spcBef>
              <a:defRPr/>
            </a:pPr>
            <a:r>
              <a:rPr lang="fr-CA" altLang="ko-KR" sz="2000" dirty="0">
                <a:ea typeface="Gulim" pitchFamily="34" charset="-127"/>
              </a:rPr>
              <a:t>Filtre</a:t>
            </a:r>
            <a:r>
              <a:rPr lang="fr-CA" altLang="ko-KR" dirty="0">
                <a:ea typeface="Gulim" pitchFamily="34" charset="-127"/>
              </a:rPr>
              <a:t>:</a:t>
            </a:r>
          </a:p>
        </p:txBody>
      </p:sp>
      <p:pic>
        <p:nvPicPr>
          <p:cNvPr id="20485" name="Picture 4" descr="k4">
            <a:extLst>
              <a:ext uri="{FF2B5EF4-FFF2-40B4-BE49-F238E27FC236}">
                <a16:creationId xmlns:a16="http://schemas.microsoft.com/office/drawing/2014/main" id="{1ADB0854-919E-B28E-7B2E-70EA08FDEEE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716338"/>
            <a:ext cx="2806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k5">
            <a:extLst>
              <a:ext uri="{FF2B5EF4-FFF2-40B4-BE49-F238E27FC236}">
                <a16:creationId xmlns:a16="http://schemas.microsoft.com/office/drawing/2014/main" id="{FFE08F20-1E77-D6E0-3561-5CBDE4C74D9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4573588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k6">
            <a:extLst>
              <a:ext uri="{FF2B5EF4-FFF2-40B4-BE49-F238E27FC236}">
                <a16:creationId xmlns:a16="http://schemas.microsoft.com/office/drawing/2014/main" id="{BC48B35B-B371-5B77-80C2-63519CF1D20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5454650"/>
            <a:ext cx="55514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k1">
            <a:extLst>
              <a:ext uri="{FF2B5EF4-FFF2-40B4-BE49-F238E27FC236}">
                <a16:creationId xmlns:a16="http://schemas.microsoft.com/office/drawing/2014/main" id="{95074A2C-2675-9802-F23A-CFAAA7931093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2"/>
          <a:stretch>
            <a:fillRect/>
          </a:stretch>
        </p:blipFill>
        <p:spPr bwMode="auto">
          <a:xfrm>
            <a:off x="3503614" y="2457450"/>
            <a:ext cx="3362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>
            <a:extLst>
              <a:ext uri="{FF2B5EF4-FFF2-40B4-BE49-F238E27FC236}">
                <a16:creationId xmlns:a16="http://schemas.microsoft.com/office/drawing/2014/main" id="{D74D6364-8DAE-634C-3EAA-A6F62DBD63E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3103564"/>
            <a:ext cx="26336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>
            <a:extLst>
              <a:ext uri="{FF2B5EF4-FFF2-40B4-BE49-F238E27FC236}">
                <a16:creationId xmlns:a16="http://schemas.microsoft.com/office/drawing/2014/main" id="{51341948-8D7E-0FBD-D37B-3E08C0F5F02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221163"/>
            <a:ext cx="26257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616AA6A-835F-8B4A-E1DA-6A429E443EE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17033" y="285750"/>
            <a:ext cx="9136592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Partitionnement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flou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des données</a:t>
            </a:r>
            <a:endParaRPr 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</a:endParaRPr>
          </a:p>
        </p:txBody>
      </p:sp>
      <p:sp>
        <p:nvSpPr>
          <p:cNvPr id="21507" name="Espace réservé du numéro de diapositive 5">
            <a:extLst>
              <a:ext uri="{FF2B5EF4-FFF2-40B4-BE49-F238E27FC236}">
                <a16:creationId xmlns:a16="http://schemas.microsoft.com/office/drawing/2014/main" id="{272A29B6-4119-0AA5-324B-1D326824F97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F77EEB-913B-4AF7-AC0A-7495714FEB03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6B13EDD-06B0-DF65-B9F0-558F76FFAC7C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817033" y="1341438"/>
            <a:ext cx="9163580" cy="4648200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Algorithme</a:t>
            </a:r>
            <a:r>
              <a:rPr lang="en-US" altLang="ko-KR" sz="2800" dirty="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 FPMM :</a:t>
            </a:r>
            <a:endParaRPr lang="fr-FR" altLang="fr-FR" sz="2800" dirty="0">
              <a:latin typeface="Calibri" panose="020F0502020204030204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21509" name="Picture 4" descr="k7">
            <a:extLst>
              <a:ext uri="{FF2B5EF4-FFF2-40B4-BE49-F238E27FC236}">
                <a16:creationId xmlns:a16="http://schemas.microsoft.com/office/drawing/2014/main" id="{366B6425-B40A-64F1-C329-D466F38504A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005582"/>
            <a:ext cx="53276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>
            <a:extLst>
              <a:ext uri="{FF2B5EF4-FFF2-40B4-BE49-F238E27FC236}">
                <a16:creationId xmlns:a16="http://schemas.microsoft.com/office/drawing/2014/main" id="{AFF3F70F-AD84-F2D8-F6B4-5AF38DD0B4E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86800" y="58674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fr-FR" sz="2400">
                <a:latin typeface="Times New Roman" panose="02020603050405020304" pitchFamily="18" charset="0"/>
                <a:ea typeface="Gulim" panose="020B0600000101010101" pitchFamily="34" charset="-127"/>
              </a:rPr>
              <a:t>.</a:t>
            </a:r>
            <a:endParaRPr kumimoji="1"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pic>
        <p:nvPicPr>
          <p:cNvPr id="21511" name="Picture 6" descr="g4">
            <a:extLst>
              <a:ext uri="{FF2B5EF4-FFF2-40B4-BE49-F238E27FC236}">
                <a16:creationId xmlns:a16="http://schemas.microsoft.com/office/drawing/2014/main" id="{EAEAB7D1-BE17-678F-FEC4-2D1A97A0DCC0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268413"/>
            <a:ext cx="4824908" cy="20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B922F451-23FF-CA91-A240-3BF3823B416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7408" y="609600"/>
            <a:ext cx="9400531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Partitionnement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flou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des données</a:t>
            </a:r>
          </a:p>
        </p:txBody>
      </p:sp>
      <p:sp>
        <p:nvSpPr>
          <p:cNvPr id="22531" name="Espace réservé du numéro de diapositive 5">
            <a:extLst>
              <a:ext uri="{FF2B5EF4-FFF2-40B4-BE49-F238E27FC236}">
                <a16:creationId xmlns:a16="http://schemas.microsoft.com/office/drawing/2014/main" id="{C38D5072-809D-C9FA-2F43-C9E4F412DD7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0F5C24-5389-4981-BE9C-196C294A27CD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22532" name="Rectangle 1027">
            <a:extLst>
              <a:ext uri="{FF2B5EF4-FFF2-40B4-BE49-F238E27FC236}">
                <a16:creationId xmlns:a16="http://schemas.microsoft.com/office/drawing/2014/main" id="{DB263AB8-9715-371A-D6AB-EA30197CC09A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2438400" y="13716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ko-KR" sz="2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Example :</a:t>
            </a:r>
          </a:p>
        </p:txBody>
      </p:sp>
      <p:pic>
        <p:nvPicPr>
          <p:cNvPr id="22533" name="Picture 1046" descr="g1">
            <a:extLst>
              <a:ext uri="{FF2B5EF4-FFF2-40B4-BE49-F238E27FC236}">
                <a16:creationId xmlns:a16="http://schemas.microsoft.com/office/drawing/2014/main" id="{66A48B9B-A3D3-A6C6-CFEF-F1531BE8463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41500"/>
            <a:ext cx="64023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47" descr="g2">
            <a:extLst>
              <a:ext uri="{FF2B5EF4-FFF2-40B4-BE49-F238E27FC236}">
                <a16:creationId xmlns:a16="http://schemas.microsoft.com/office/drawing/2014/main" id="{E77443C7-0FC2-8F40-159B-5A2B288692A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63134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048">
            <a:extLst>
              <a:ext uri="{FF2B5EF4-FFF2-40B4-BE49-F238E27FC236}">
                <a16:creationId xmlns:a16="http://schemas.microsoft.com/office/drawing/2014/main" id="{82618489-EA33-5512-BDC3-08A3EA447E9D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3276601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ea typeface="Gulim" panose="020B0600000101010101" pitchFamily="34" charset="-127"/>
              </a:rPr>
              <a:t>Mot d’apprentissage</a:t>
            </a:r>
            <a:endParaRPr lang="fr-FR" altLang="fr-FR" sz="2000">
              <a:ea typeface="Gulim" panose="020B0600000101010101" pitchFamily="34" charset="-127"/>
            </a:endParaRPr>
          </a:p>
        </p:txBody>
      </p:sp>
      <p:sp>
        <p:nvSpPr>
          <p:cNvPr id="22536" name="Text Box 1049">
            <a:extLst>
              <a:ext uri="{FF2B5EF4-FFF2-40B4-BE49-F238E27FC236}">
                <a16:creationId xmlns:a16="http://schemas.microsoft.com/office/drawing/2014/main" id="{049C968D-AD1D-4ECC-4598-84051E47F1DD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81400" y="5638801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2000">
                <a:ea typeface="Gulim" panose="020B0600000101010101" pitchFamily="34" charset="-127"/>
              </a:rPr>
              <a:t>Mot filtré</a:t>
            </a:r>
            <a:endParaRPr lang="fr-FR" altLang="fr-FR" sz="2000">
              <a:ea typeface="Gulim" panose="020B0600000101010101" pitchFamily="34" charset="-12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D8045-419A-8F8F-4993-95230175248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855913" y="1989138"/>
            <a:ext cx="576262" cy="2159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B59C98-BBC4-E6B8-B087-C8ED1C09FB5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935413" y="1974850"/>
            <a:ext cx="2089150" cy="2159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79C846-2A2D-C7CD-C068-F041F11723F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869113" y="2003425"/>
            <a:ext cx="882650" cy="2159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2A6E4-A2EC-034B-F0F9-904D71810EC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786688" y="2003425"/>
            <a:ext cx="882650" cy="2159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C1AB47-4A9B-0DD5-4892-BCC7342BBBC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7408" y="214313"/>
            <a:ext cx="9171930" cy="990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Partitionnement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flou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des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données</a:t>
            </a:r>
            <a:endParaRPr 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</a:endParaRP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6B2AC3DB-AB02-BAF6-3A08-0965921D52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732D81-539E-4AC5-912D-49D9D830D774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pic>
        <p:nvPicPr>
          <p:cNvPr id="23556" name="Picture 3" descr="g3">
            <a:extLst>
              <a:ext uri="{FF2B5EF4-FFF2-40B4-BE49-F238E27FC236}">
                <a16:creationId xmlns:a16="http://schemas.microsoft.com/office/drawing/2014/main" id="{355A318A-970C-818E-414E-73FDDB79DF1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63896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g4">
            <a:extLst>
              <a:ext uri="{FF2B5EF4-FFF2-40B4-BE49-F238E27FC236}">
                <a16:creationId xmlns:a16="http://schemas.microsoft.com/office/drawing/2014/main" id="{BF11CC9C-3CCE-E89A-5ECA-9D16EFA6DBC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221163"/>
            <a:ext cx="47386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90D4343E-2705-2B7A-1721-5885734C6DF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7368" y="44451"/>
            <a:ext cx="1144927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sz="3600" dirty="0">
                <a:solidFill>
                  <a:srgbClr val="0070C0"/>
                </a:solidFill>
                <a:latin typeface="Calibti"/>
                <a:cs typeface="돋움"/>
              </a:rPr>
              <a:t>Création d’arbre de décision binaire par induction</a:t>
            </a:r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6EA531B2-523E-AB63-F4F1-1148FBE3773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5247" y="1771652"/>
            <a:ext cx="8280400" cy="31695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tabLst>
                <a:tab pos="450850" algn="l"/>
              </a:tabLst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tabLst>
                <a:tab pos="450850" algn="l"/>
              </a:tabLst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tabLst>
                <a:tab pos="4508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Algorithme C4.5</a:t>
            </a:r>
            <a:r>
              <a:rPr lang="fr-CA" altLang="fr-FR" sz="16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CA" altLang="fr-FR" sz="1600" i="1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 i="1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S’il ne reste aucun exemple d’apprentissage,</a:t>
            </a:r>
            <a:endParaRPr lang="fr-CA" altLang="fr-FR" sz="18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	Stop;</a:t>
            </a:r>
            <a:endParaRPr lang="fr-CA" altLang="fr-FR" sz="18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Sinon, répéter 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	Si tous les exemples sont de la même classe:</a:t>
            </a:r>
            <a:endParaRPr lang="fr-CA" altLang="fr-FR" sz="18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   Créer une feuille au nom de la classe ;</a:t>
            </a:r>
            <a:endParaRPr lang="fr-CA" altLang="fr-FR" sz="18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	Sinon: </a:t>
            </a:r>
            <a:endParaRPr lang="fr-CA" altLang="fr-FR" sz="18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           </a:t>
            </a: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Identifier le meilleur attribut pour les séparer;</a:t>
            </a:r>
            <a:endParaRPr lang="fr-CA" altLang="fr-FR" sz="18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  Créer deux sous-ensembles d’apprentissage selon les valeurs de l’attribut ;</a:t>
            </a:r>
            <a:endParaRPr lang="fr-CA" altLang="fr-FR" sz="18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Fin si ;</a:t>
            </a:r>
            <a:endParaRPr lang="fr-CA" altLang="fr-FR" sz="18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Tant qu’il restera un exemple s’apprentissage non vide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7A19BDAC-B777-BF16-8EBC-CFD7B632170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3392" y="4976454"/>
            <a:ext cx="11089232" cy="18009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58775" indent="-358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itchFamily="34" charset="-127"/>
              </a:defRPr>
            </a:lvl1pPr>
            <a:lvl2pPr marL="815975" indent="-358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itchFamily="34" charset="-127"/>
              </a:defRPr>
            </a:lvl9pPr>
          </a:lstStyle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/>
            </a:pPr>
            <a:r>
              <a:rPr lang="fr-CA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Comment trouver le meilleur attribut discriminant ?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/>
            </a:pPr>
            <a:r>
              <a:rPr lang="fr-CA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Il faut définir une mesure du pouvoir d’information de chaque attribut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A" altLang="ko-KR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Plus l’information véhiculée par un attribut est importante, plus son pouvoir discriminant est grand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CA" altLang="ko-KR" sz="1600" dirty="0">
              <a:latin typeface="Calibri" panose="020F050202020403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CA" altLang="ko-KR" sz="1600" dirty="0">
              <a:latin typeface="Calibri" panose="020F050202020403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D150EADF-AC28-B3B9-20FD-4A2EE99D489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392" y="1268413"/>
            <a:ext cx="8996858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547688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822325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096963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1828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286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2743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2004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/>
            <a:r>
              <a:rPr lang="en-US" altLang="ko-KR" dirty="0" err="1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Plusieurs</a:t>
            </a:r>
            <a:r>
              <a:rPr lang="en-US" altLang="ko-KR" dirty="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algorithmes</a:t>
            </a:r>
            <a:r>
              <a:rPr lang="en-US" altLang="ko-KR" dirty="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 :  ID3, C4.5, C5, CART</a:t>
            </a:r>
            <a:endParaRPr lang="fr-FR" altLang="fr-FR" dirty="0">
              <a:latin typeface="Calibri" panose="020F0502020204030204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9A7F453-2470-5882-7F4D-EE98683C242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Entropie</a:t>
            </a:r>
            <a:r>
              <a:rPr lang="en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101</a:t>
            </a:r>
            <a:endParaRPr lang="en-US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66840D6-2F56-AC30-6169-CF798F3E12C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196975"/>
            <a:ext cx="10887000" cy="511175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fr-CA" sz="2200" dirty="0">
                <a:latin typeface="Calibri" pitchFamily="34" charset="0"/>
                <a:cs typeface="Calibri" panose="020F0502020204030204" pitchFamily="34" charset="0"/>
              </a:rPr>
              <a:t>L’entropie représente “l’information moyenne” d’un attribut</a:t>
            </a:r>
          </a:p>
          <a:p>
            <a:pPr>
              <a:spcAft>
                <a:spcPts val="0"/>
              </a:spcAft>
              <a:defRPr/>
            </a:pPr>
            <a:r>
              <a:rPr lang="fr-CA" sz="2200" dirty="0">
                <a:latin typeface="Calibri" pitchFamily="34" charset="0"/>
                <a:cs typeface="Calibri" panose="020F0502020204030204" pitchFamily="34" charset="0"/>
              </a:rPr>
              <a:t>pour un attribut </a:t>
            </a:r>
            <a:r>
              <a:rPr lang="fr-CA" sz="2200" i="1" dirty="0">
                <a:latin typeface="Calibri" pitchFamily="34" charset="0"/>
                <a:cs typeface="Calibri" panose="020F0502020204030204" pitchFamily="34" charset="0"/>
              </a:rPr>
              <a:t>A</a:t>
            </a:r>
            <a:r>
              <a:rPr lang="fr-CA" sz="2200" dirty="0">
                <a:latin typeface="Calibri" pitchFamily="34" charset="0"/>
                <a:cs typeface="Calibri" panose="020F0502020204030204" pitchFamily="34" charset="0"/>
              </a:rPr>
              <a:t> pris dans un ensemble, l’information véhiculée par une de ses valeurs </a:t>
            </a:r>
            <a:r>
              <a:rPr lang="fr-CA" sz="2200" i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r-CA" sz="2200" dirty="0">
                <a:latin typeface="Calibri" pitchFamily="34" charset="0"/>
                <a:cs typeface="Calibri" panose="020F0502020204030204" pitchFamily="34" charset="0"/>
              </a:rPr>
              <a:t> augmente avec sa rareté 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CA" sz="2100" dirty="0">
                <a:latin typeface="Calibri" pitchFamily="34" charset="0"/>
              </a:rPr>
              <a:t>	</a:t>
            </a:r>
            <a:r>
              <a:rPr lang="fr-CA" sz="21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CA" sz="21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inf</a:t>
            </a:r>
            <a:r>
              <a:rPr lang="fr-CA" sz="2100" b="1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</a:rPr>
              <a:t> =1/P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</a:rPr>
              <a:t>)	</a:t>
            </a:r>
            <a:r>
              <a:rPr lang="fr-CA" sz="2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14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sz="12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: probabilité de </a:t>
            </a:r>
            <a:r>
              <a:rPr lang="fr-CA" sz="12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fr-CA" sz="21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fr-CA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)=0 =&gt; </a:t>
            </a:r>
            <a:r>
              <a:rPr lang="fr-CA" sz="1800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fr-CA" sz="1800" baseline="-25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(v)= 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 ; p(v)=1 =&gt;</a:t>
            </a:r>
            <a:r>
              <a:rPr lang="fr-CA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CA" sz="1800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fr-CA" sz="1800" baseline="-25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(v)=1</a:t>
            </a:r>
            <a:endParaRPr lang="fr-CA" sz="1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fr-CA" sz="2200" dirty="0">
                <a:latin typeface="Calibri" pitchFamily="34" charset="0"/>
              </a:rPr>
              <a:t>On peut faire varier la formule entre 0 et </a:t>
            </a:r>
            <a:r>
              <a:rPr lang="fr-CA" sz="2200" dirty="0">
                <a:latin typeface="Calibri" pitchFamily="34" charset="0"/>
                <a:sym typeface="Symbol" pitchFamily="18" charset="2"/>
              </a:rPr>
              <a:t> au lieu de 1 et  en prenant le logarithme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fr-CA" sz="2100" dirty="0">
                <a:latin typeface="Calibri" pitchFamily="34" charset="0"/>
                <a:sym typeface="Symbol" pitchFamily="18" charset="2"/>
              </a:rPr>
              <a:t>				</a:t>
            </a:r>
            <a:r>
              <a:rPr lang="fr-CA" sz="21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inf</a:t>
            </a:r>
            <a:r>
              <a:rPr lang="fr-CA" sz="2100" b="1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log_A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=log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[1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/P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(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)]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=-log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[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P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(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)]</a:t>
            </a:r>
          </a:p>
          <a:p>
            <a:pPr>
              <a:spcAft>
                <a:spcPts val="0"/>
              </a:spcAft>
              <a:defRPr/>
            </a:pPr>
            <a:r>
              <a:rPr lang="fr-CA" sz="2200" dirty="0">
                <a:latin typeface="Calibri" pitchFamily="34" charset="0"/>
                <a:sym typeface="Symbol" pitchFamily="18" charset="2"/>
              </a:rPr>
              <a:t>L’entropie est l’information moyenne (au sens des probabilités) véhiculée par l’ensemble des valeurs de </a:t>
            </a:r>
            <a:r>
              <a:rPr lang="fr-CA" sz="2200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r-CA" sz="2100" dirty="0">
                <a:latin typeface="Calibri" pitchFamily="34" charset="0"/>
                <a:sym typeface="Symbol" pitchFamily="18" charset="2"/>
              </a:rPr>
              <a:t>				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H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(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=-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</a:t>
            </a:r>
            <a:r>
              <a:rPr lang="fr-CA" sz="2100" b="1" i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P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(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 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log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[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P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(</a:t>
            </a:r>
            <a:r>
              <a:rPr lang="fr-CA" sz="21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fr-CA" sz="21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)]</a:t>
            </a:r>
            <a:endParaRPr lang="fr-CA" b="1" dirty="0"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69731841-553E-8EE3-CF93-62B31B070F0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360" y="115889"/>
            <a:ext cx="1152128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Création d’un arbre de décision binaire par induction</a:t>
            </a:r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FA7B5E56-5BF2-32F8-3B1A-395E18D8196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1385" y="1650531"/>
            <a:ext cx="5835130" cy="4608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tabLst>
                <a:tab pos="450850" algn="l"/>
              </a:tabLst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tabLst>
                <a:tab pos="450850" algn="l"/>
              </a:tabLst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tabLst>
                <a:tab pos="4508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tabLst>
                <a:tab pos="450850" algn="l"/>
              </a:tabLst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400" i="1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Algorithme C4.5</a:t>
            </a:r>
            <a:r>
              <a:rPr lang="fr-CA" altLang="fr-FR" sz="1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CA" altLang="fr-FR" sz="1400" i="1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 i="1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Si aucun exemple d’apprentissage restant:</a:t>
            </a:r>
            <a:endParaRPr lang="fr-CA" altLang="fr-FR" sz="16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	Stop;</a:t>
            </a:r>
            <a:endParaRPr lang="fr-CA" altLang="fr-FR" sz="16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Sinon, répéter 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	Si tous les exemples sont de la même classe:</a:t>
            </a:r>
            <a:endParaRPr lang="fr-CA" altLang="fr-FR" sz="16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   Créer une feuille au nom de la classe ;</a:t>
            </a:r>
            <a:endParaRPr lang="fr-CA" altLang="fr-FR" sz="16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	Sinon: </a:t>
            </a:r>
            <a:endParaRPr lang="fr-CA" altLang="fr-FR" sz="16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           </a:t>
            </a: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Identifier le meilleur attribut discriminant;</a:t>
            </a:r>
            <a:endParaRPr lang="fr-CA" altLang="fr-FR" sz="16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  Créer deux sous-ensembles d’apprentissage selon les valeurs     	  de l’attribut ;</a:t>
            </a:r>
            <a:endParaRPr lang="fr-CA" altLang="fr-FR" sz="16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Fin si ;</a:t>
            </a:r>
            <a:endParaRPr lang="fr-CA" altLang="fr-FR" sz="1600" dirty="0">
              <a:latin typeface="Calibri" panose="020F050202020403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Tant qu’il restera un exemple s’apprentissage non vide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1BE72541-A880-AA1D-96A5-BD88F5C2CCE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35750" y="1700213"/>
            <a:ext cx="5220890" cy="4608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fr-CA" altLang="ko-KR" sz="1800" dirty="0">
                <a:latin typeface="Calibri" pitchFamily="34" charset="0"/>
                <a:ea typeface="Batang" pitchFamily="18" charset="-127"/>
                <a:cs typeface="Arial" pitchFamily="34" charset="0"/>
              </a:rPr>
              <a:t>L’entropie est utilisée comme mesure d’information</a:t>
            </a:r>
          </a:p>
          <a:p>
            <a:pPr marL="358775" indent="-358775">
              <a:lnSpc>
                <a:spcPct val="10000"/>
              </a:lnSpc>
              <a:buFont typeface="Arial" pitchFamily="34" charset="0"/>
              <a:buChar char="•"/>
              <a:defRPr/>
            </a:pPr>
            <a:endParaRPr lang="fr-CA" altLang="ko-KR" sz="1800" dirty="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marL="358775" indent="-358775">
              <a:lnSpc>
                <a:spcPct val="50000"/>
              </a:lnSpc>
              <a:buFont typeface="Arial" pitchFamily="34" charset="0"/>
              <a:buChar char="•"/>
              <a:defRPr/>
            </a:pPr>
            <a:endParaRPr lang="fr-CA" altLang="ko-KR" sz="2000" dirty="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fr-CA" sz="1800" dirty="0">
                <a:latin typeface="Calibri" pitchFamily="34" charset="0"/>
                <a:ea typeface="굴림" pitchFamily="34" charset="-127"/>
              </a:rPr>
              <a:t>Comme chaque attribut est commun à toutes les classes, Il faut tenir compte de son pouvoir discriminant pour chacune d’elles</a:t>
            </a:r>
            <a:endParaRPr lang="fr-CA" altLang="ko-KR" sz="1800" dirty="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marL="9525" indent="-9525">
              <a:defRPr/>
            </a:pPr>
            <a:endParaRPr lang="fr-CA" altLang="ko-KR" sz="2000" i="1" dirty="0">
              <a:ea typeface="Batang" pitchFamily="18" charset="-127"/>
              <a:cs typeface="Arial" pitchFamily="34" charset="0"/>
            </a:endParaRP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E900CE2C-AF02-8035-635B-8130CFC8DD7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26630" name="Rectangle 10">
            <a:extLst>
              <a:ext uri="{FF2B5EF4-FFF2-40B4-BE49-F238E27FC236}">
                <a16:creationId xmlns:a16="http://schemas.microsoft.com/office/drawing/2014/main" id="{103FFAD3-31FB-3195-8565-2AE872D2AC5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1" name="Object 11">
                <a:extLst>
                  <a:ext uri="{FF2B5EF4-FFF2-40B4-BE49-F238E27FC236}">
                    <a16:creationId xmlns:a16="http://schemas.microsoft.com/office/drawing/2014/main" id="{976860BA-B515-6703-6C81-E9E748771E3C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 bwMode="auto">
              <a:xfrm>
                <a:off x="7104062" y="3789363"/>
                <a:ext cx="4752577" cy="1223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CA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A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fr-CA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CA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fr-CA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CA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CA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sz="3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fr-CA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CA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A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6631" name="Object 11">
                <a:extLst>
                  <a:ext uri="{FF2B5EF4-FFF2-40B4-BE49-F238E27FC236}">
                    <a16:creationId xmlns:a16="http://schemas.microsoft.com/office/drawing/2014/main" id="{976860BA-B515-6703-6C81-E9E748771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04062" y="3789363"/>
                <a:ext cx="4752577" cy="12238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0367143E-59D8-AE26-332A-3BFE91DB926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7408" y="371476"/>
            <a:ext cx="9671993" cy="771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ko-KR" sz="3400" dirty="0">
                <a:ea typeface="굴림" charset="-127"/>
                <a:cs typeface="+mj-cs"/>
              </a:rPr>
            </a:br>
            <a:r>
              <a:rPr lang="en-US" altLang="ko-KR" sz="40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Induction d’un </a:t>
            </a:r>
            <a:r>
              <a:rPr lang="en-US" altLang="ko-KR" sz="40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arbre</a:t>
            </a:r>
            <a:r>
              <a:rPr lang="en-US" altLang="ko-KR" sz="40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de </a:t>
            </a:r>
            <a:r>
              <a:rPr lang="en-US" altLang="ko-KR" sz="40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décision</a:t>
            </a:r>
            <a:r>
              <a:rPr lang="en-US" altLang="ko-KR" sz="40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</a:t>
            </a:r>
            <a:r>
              <a:rPr lang="en-US" altLang="ko-KR" sz="40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flou</a:t>
            </a:r>
            <a:endParaRPr lang="en-US" altLang="ko-KR" sz="40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7651" name="Espace réservé du numéro de diapositive 5">
            <a:extLst>
              <a:ext uri="{FF2B5EF4-FFF2-40B4-BE49-F238E27FC236}">
                <a16:creationId xmlns:a16="http://schemas.microsoft.com/office/drawing/2014/main" id="{F46CC7FB-BD93-D4D9-DFD2-C69537DE0B1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xfrm>
            <a:off x="2136775" y="6157914"/>
            <a:ext cx="198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BD9BDA-6018-4F98-9CFF-2BBAF8F20D6E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27652" name="Rectangle 1027">
            <a:extLst>
              <a:ext uri="{FF2B5EF4-FFF2-40B4-BE49-F238E27FC236}">
                <a16:creationId xmlns:a16="http://schemas.microsoft.com/office/drawing/2014/main" id="{AB4990E5-1C9D-3F56-CD21-265DB3E61C26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767408" y="1215074"/>
            <a:ext cx="9556105" cy="503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Char char="}"/>
            </a:pPr>
            <a:r>
              <a:rPr lang="en-US" altLang="ko-KR" sz="2400" dirty="0" err="1">
                <a:ea typeface="Gulim" panose="020B0600000101010101" pitchFamily="34" charset="-127"/>
              </a:rPr>
              <a:t>Similaire</a:t>
            </a:r>
            <a:r>
              <a:rPr lang="en-US" altLang="ko-KR" sz="2400" dirty="0">
                <a:ea typeface="Gulim" panose="020B0600000101010101" pitchFamily="34" charset="-127"/>
              </a:rPr>
              <a:t> à </a:t>
            </a:r>
            <a:r>
              <a:rPr lang="en-US" altLang="ko-KR" sz="2400" dirty="0" err="1">
                <a:ea typeface="Gulim" panose="020B0600000101010101" pitchFamily="34" charset="-127"/>
              </a:rPr>
              <a:t>l’algorithme</a:t>
            </a:r>
            <a:r>
              <a:rPr lang="en-US" altLang="ko-KR" sz="2400" dirty="0">
                <a:ea typeface="Gulim" panose="020B0600000101010101" pitchFamily="34" charset="-127"/>
              </a:rPr>
              <a:t> TDIDT de Quinlan</a:t>
            </a:r>
          </a:p>
        </p:txBody>
      </p:sp>
      <p:sp>
        <p:nvSpPr>
          <p:cNvPr id="27653" name="Rectangle 1032">
            <a:extLst>
              <a:ext uri="{FF2B5EF4-FFF2-40B4-BE49-F238E27FC236}">
                <a16:creationId xmlns:a16="http://schemas.microsoft.com/office/drawing/2014/main" id="{BA04B1D5-B49C-B274-C594-5860E60E2F83}"/>
              </a:ext>
            </a:extLst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1127448" y="1743077"/>
            <a:ext cx="10297144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Fonction </a:t>
            </a:r>
            <a:r>
              <a:rPr lang="fr-FR" altLang="fr-FR" sz="1800" dirty="0" err="1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induire_arbre_flou</a:t>
            </a: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(</a:t>
            </a:r>
            <a:r>
              <a:rPr lang="fr-FR" altLang="fr-FR" sz="1800" dirty="0" err="1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Ensemble_d_exemples</a:t>
            </a: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E</a:t>
            </a: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, </a:t>
            </a:r>
            <a:r>
              <a:rPr lang="fr-FR" altLang="fr-FR" sz="1800" dirty="0" err="1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Proprités</a:t>
            </a: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P</a:t>
            </a: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1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</a:t>
            </a:r>
            <a:r>
              <a:rPr lang="fr-FR" altLang="fr-FR" sz="1800" b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Si</a:t>
            </a: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tous éléments dans E sont dans la même classe</a:t>
            </a:r>
            <a:r>
              <a:rPr lang="fr-FR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	   </a:t>
            </a:r>
            <a:r>
              <a:rPr lang="fr-FR" altLang="fr-FR" sz="1800" b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alors</a:t>
            </a: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retourner une feuille (nœud terminal) étiquetée avec la classe</a:t>
            </a: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</a:t>
            </a:r>
            <a:r>
              <a:rPr lang="fr-FR" altLang="fr-FR" sz="1800" b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sinon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	  si</a:t>
            </a: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P est vide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	      </a:t>
            </a:r>
            <a:r>
              <a:rPr lang="fr-FR" altLang="fr-FR" sz="1800" b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alors</a:t>
            </a: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retourner une feuille étiquetée avec la disjonction de toutes les classes de 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</a:t>
            </a:r>
            <a:r>
              <a:rPr lang="fr-FR" altLang="fr-FR" sz="1800" b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sinon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</a:t>
            </a:r>
            <a:r>
              <a:rPr lang="fr-FR" altLang="fr-FR" sz="1800" i="1" dirty="0" err="1">
                <a:solidFill>
                  <a:srgbClr val="FF0000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flouïfier</a:t>
            </a:r>
            <a:r>
              <a:rPr lang="fr-FR" altLang="fr-FR" sz="1800" i="1" dirty="0">
                <a:solidFill>
                  <a:srgbClr val="FF0000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E</a:t>
            </a:r>
            <a:r>
              <a:rPr lang="fr-FR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;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fr-FR" sz="1800" i="1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sélectionner une propriété </a:t>
            </a:r>
            <a:r>
              <a:rPr lang="fr-FR" altLang="fr-FR" sz="1800" i="1" dirty="0" err="1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pr</a:t>
            </a:r>
            <a:r>
              <a:rPr lang="fr-FR" altLang="fr-FR" sz="1800" i="1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de P comme racine de l’arbre courant;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</a:t>
            </a:r>
            <a:r>
              <a:rPr lang="fr-FR" altLang="fr-FR" sz="18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pour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fr-FR" sz="1800" dirty="0">
                <a:solidFill>
                  <a:srgbClr val="FF0000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chaque partition floue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fr-FR" sz="1800" i="1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f de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fr-FR" sz="1800" i="1" dirty="0" err="1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pr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	     </a:t>
            </a:r>
            <a:r>
              <a:rPr lang="fr-FR" altLang="fr-FR" sz="1800" i="1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créer une branche correspondante dans l’arbre étiquetée f ;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   trouver la partition </a:t>
            </a:r>
            <a:r>
              <a:rPr lang="fr-FR" altLang="fr-FR" sz="1800" i="1" dirty="0" err="1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pa</a:t>
            </a:r>
            <a:r>
              <a:rPr lang="fr-FR" altLang="fr-FR" sz="1800" i="1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des éléments de E qui ont f comme valeur ;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   appeler </a:t>
            </a:r>
            <a:r>
              <a:rPr lang="fr-FR" altLang="fr-FR" sz="1800" i="1" dirty="0" err="1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induire_arbre_flou</a:t>
            </a:r>
            <a:r>
              <a:rPr lang="fr-FR" altLang="fr-FR" sz="1800" i="1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(</a:t>
            </a:r>
            <a:r>
              <a:rPr lang="fr-FR" altLang="fr-FR" sz="1800" i="1" dirty="0" err="1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pa</a:t>
            </a:r>
            <a:r>
              <a:rPr lang="fr-FR" altLang="fr-FR" sz="1800" i="1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, P)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 dirty="0">
                <a:solidFill>
                  <a:schemeClr val="tx1"/>
                </a:solidFill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		     attacher le nœud résultat à la branche 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Calibri" panose="020F050202020403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fin pour    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0382BE8D-2A23-B030-E519-B70E6F9F6499}"/>
              </a:ext>
            </a:extLst>
          </p:cNvPr>
          <p:cNvSpPr>
            <a:spLocks noGrp="1"/>
          </p:cNvSpPr>
          <p:nvPr>
            <p:ph sz="quarter" idx="1"/>
            <p:custDataLst>
              <p:tags r:id="rId1"/>
            </p:custDataLst>
          </p:nvPr>
        </p:nvSpPr>
        <p:spPr>
          <a:xfrm>
            <a:off x="609600" y="1219201"/>
            <a:ext cx="10972800" cy="4937125"/>
          </a:xfrm>
        </p:spPr>
        <p:txBody>
          <a:bodyPr/>
          <a:lstStyle/>
          <a:p>
            <a:pPr marL="358775" indent="-358775"/>
            <a:r>
              <a:rPr lang="fr-CA" altLang="ko-KR" sz="2200" dirty="0">
                <a:latin typeface="Calibri" panose="020F0502020204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Dans l’approche floue, </a:t>
            </a:r>
            <a:r>
              <a:rPr lang="fr-CA" altLang="fr-FR" sz="22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v  </a:t>
            </a:r>
            <a:r>
              <a:rPr lang="fr-CA" altLang="fr-FR" sz="22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représente </a:t>
            </a:r>
            <a:r>
              <a:rPr lang="fr-CA" altLang="ko-KR" sz="2200" dirty="0">
                <a:latin typeface="Calibri" panose="020F0502020204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des valeurs</a:t>
            </a:r>
            <a:r>
              <a:rPr lang="fr-CA" altLang="ko-KR" sz="2200" u="sng" dirty="0">
                <a:latin typeface="Calibri" panose="020F0502020204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linguistiques</a:t>
            </a:r>
            <a:r>
              <a:rPr lang="fr-CA" altLang="ko-KR" sz="2200" dirty="0">
                <a:latin typeface="Calibri" panose="020F0502020204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et l’entropie est l’information moyenne véhiculée par ces valeurs  </a:t>
            </a:r>
          </a:p>
          <a:p>
            <a:pPr marL="358775" indent="-358775">
              <a:buNone/>
            </a:pPr>
            <a:r>
              <a:rPr lang="fr-CA" altLang="ko-KR" sz="2400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   </a:t>
            </a:r>
          </a:p>
          <a:p>
            <a:pPr marL="358775" indent="-358775"/>
            <a:endParaRPr lang="fr-CA" altLang="ko-KR" sz="2400" dirty="0">
              <a:solidFill>
                <a:srgbClr val="808080"/>
              </a:solidFill>
              <a:latin typeface="Calibri" panose="020F0502020204030204" pitchFamily="34" charset="0"/>
              <a:ea typeface="Batang" panose="02030600000101010101" pitchFamily="18" charset="-127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33413" lvl="1" indent="-358775"/>
            <a:r>
              <a:rPr lang="fr-CA" altLang="ko-KR" sz="1900" dirty="0">
                <a:latin typeface="Calibri" panose="020F0502020204030204" pitchFamily="34" charset="0"/>
                <a:ea typeface="Batang" panose="02030600000101010101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La probabilité d’une valeur de </a:t>
            </a:r>
            <a:r>
              <a:rPr lang="fr-CA" altLang="fr-FR" sz="19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v </a:t>
            </a:r>
            <a:r>
              <a:rPr lang="fr-CA" altLang="ko-KR" sz="1900" dirty="0">
                <a:latin typeface="Calibri" panose="020F0502020204030204" pitchFamily="34" charset="0"/>
                <a:ea typeface="Batang" panose="02030600000101010101" pitchFamily="18" charset="-127"/>
                <a:sym typeface="Symbol" panose="05050102010706020507" pitchFamily="18" charset="2"/>
              </a:rPr>
              <a:t>doit inclure toutes les valeurs numériques qui peuvent la représenter</a:t>
            </a:r>
          </a:p>
          <a:p>
            <a:pPr marL="358775" indent="-358775"/>
            <a:endParaRPr lang="fr-CA" altLang="ko-KR" sz="2400" dirty="0">
              <a:solidFill>
                <a:srgbClr val="808080"/>
              </a:solidFill>
              <a:latin typeface="Calibri" panose="020F0502020204030204" pitchFamily="34" charset="0"/>
              <a:ea typeface="Batang" panose="02030600000101010101" pitchFamily="18" charset="-127"/>
              <a:sym typeface="Symbol" panose="05050102010706020507" pitchFamily="18" charset="2"/>
            </a:endParaRPr>
          </a:p>
          <a:p>
            <a:pPr marL="633413" lvl="1" indent="-358775">
              <a:buNone/>
            </a:pPr>
            <a:endParaRPr lang="fr-CA" altLang="ko-KR" sz="2400" dirty="0">
              <a:solidFill>
                <a:srgbClr val="808080"/>
              </a:solidFill>
              <a:latin typeface="Calibri" panose="020F0502020204030204" pitchFamily="34" charset="0"/>
              <a:ea typeface="Batang" panose="02030600000101010101" pitchFamily="18" charset="-127"/>
              <a:sym typeface="Symbol" panose="05050102010706020507" pitchFamily="18" charset="2"/>
            </a:endParaRPr>
          </a:p>
          <a:p>
            <a:pPr marL="633413" lvl="1" indent="-358775">
              <a:buNone/>
            </a:pPr>
            <a:r>
              <a:rPr lang="fr-CA" altLang="ko-KR" sz="2100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  <a:sym typeface="Symbol" panose="05050102010706020507" pitchFamily="18" charset="2"/>
              </a:rPr>
              <a:t>	</a:t>
            </a:r>
            <a:r>
              <a:rPr lang="fr-CA" altLang="ko-KR" sz="2100" dirty="0" err="1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  <a:sym typeface="Symbol" panose="05050102010706020507" pitchFamily="18" charset="2"/>
              </a:rPr>
              <a:t>oú</a:t>
            </a:r>
            <a:r>
              <a:rPr lang="fr-CA" altLang="ko-KR" sz="2100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  <a:sym typeface="Symbol" panose="05050102010706020507" pitchFamily="18" charset="2"/>
              </a:rPr>
              <a:t> </a:t>
            </a:r>
            <a:r>
              <a:rPr lang="fr-CA" altLang="ko-KR" sz="2100" i="1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  <a:sym typeface="Symbol" panose="05050102010706020507" pitchFamily="18" charset="2"/>
              </a:rPr>
              <a:t></a:t>
            </a:r>
            <a:r>
              <a:rPr lang="fr-CA" altLang="fr-FR" sz="2100" i="1" baseline="-250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CA" altLang="ko-KR" sz="2100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(</a:t>
            </a:r>
            <a:r>
              <a:rPr lang="fr-CA" altLang="ko-KR" sz="2100" i="1" dirty="0">
                <a:solidFill>
                  <a:srgbClr val="80808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a</a:t>
            </a:r>
            <a:r>
              <a:rPr lang="fr-CA" altLang="ko-KR" sz="2100" i="1" baseline="-25000" dirty="0">
                <a:solidFill>
                  <a:srgbClr val="80808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</a:t>
            </a:r>
            <a:r>
              <a:rPr lang="fr-CA" altLang="ko-KR" sz="2100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) représente le degré d’appartenance de </a:t>
            </a:r>
            <a:r>
              <a:rPr lang="fr-CA" altLang="ko-KR" sz="2100" i="1" dirty="0">
                <a:solidFill>
                  <a:srgbClr val="80808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a</a:t>
            </a:r>
            <a:r>
              <a:rPr lang="fr-CA" altLang="ko-KR" sz="2100" i="1" baseline="-25000" dirty="0">
                <a:solidFill>
                  <a:srgbClr val="80808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</a:t>
            </a:r>
            <a:r>
              <a:rPr lang="fr-CA" altLang="ko-KR" sz="2100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 à </a:t>
            </a:r>
            <a:r>
              <a:rPr lang="fr-CA" altLang="fr-FR" sz="2100" i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CA" altLang="fr-FR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ko-KR" sz="2100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and </a:t>
            </a:r>
            <a:r>
              <a:rPr lang="fr-CA" altLang="ko-KR" sz="2100" i="1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p</a:t>
            </a:r>
            <a:r>
              <a:rPr lang="fr-CA" altLang="ko-KR" sz="2100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(</a:t>
            </a:r>
            <a:r>
              <a:rPr lang="fr-CA" altLang="ko-KR" sz="2100" i="1" dirty="0">
                <a:solidFill>
                  <a:srgbClr val="80808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a</a:t>
            </a:r>
            <a:r>
              <a:rPr lang="fr-CA" altLang="ko-KR" sz="2100" i="1" baseline="-25000" dirty="0">
                <a:solidFill>
                  <a:srgbClr val="80808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</a:t>
            </a:r>
            <a:r>
              <a:rPr lang="fr-CA" altLang="ko-KR" sz="2100" dirty="0">
                <a:solidFill>
                  <a:srgbClr val="80808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) est sa fréquence relative dans le domaine de </a:t>
            </a:r>
            <a:r>
              <a:rPr lang="fr-CA" alt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CA" altLang="ko-KR" sz="2500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</a:p>
          <a:p>
            <a:pPr marL="358775" indent="-358775"/>
            <a:endParaRPr lang="en-US" altLang="fr-FR" dirty="0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BE4CE23F-CAE0-384F-69A5-1DECDD9BAC4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011162-7978-434D-A3AF-E097D8720DCD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AD97C1B3-EC1A-99C1-F505-647DC349177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CA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Entropie</a:t>
            </a:r>
            <a:r>
              <a:rPr lang="en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</a:t>
            </a:r>
            <a:r>
              <a:rPr lang="en-CA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floue</a:t>
            </a:r>
            <a:endParaRPr lang="en-US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18">
                <a:extLst>
                  <a:ext uri="{FF2B5EF4-FFF2-40B4-BE49-F238E27FC236}">
                    <a16:creationId xmlns:a16="http://schemas.microsoft.com/office/drawing/2014/main" id="{E196F78F-7406-FBF4-62B9-33F8A48B7B55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 bwMode="auto">
              <a:xfrm>
                <a:off x="4224338" y="1844824"/>
                <a:ext cx="4679974" cy="936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CA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8677" name="Object 18">
                <a:extLst>
                  <a:ext uri="{FF2B5EF4-FFF2-40B4-BE49-F238E27FC236}">
                    <a16:creationId xmlns:a16="http://schemas.microsoft.com/office/drawing/2014/main" id="{E196F78F-7406-FBF4-62B9-33F8A48B7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224338" y="1844824"/>
                <a:ext cx="4679974" cy="9361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Object 4">
                <a:extLst>
                  <a:ext uri="{FF2B5EF4-FFF2-40B4-BE49-F238E27FC236}">
                    <a16:creationId xmlns:a16="http://schemas.microsoft.com/office/drawing/2014/main" id="{29AC5071-6FC5-9862-7621-4AB3C2E26E4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 bwMode="auto">
              <a:xfrm>
                <a:off x="4518024" y="3140968"/>
                <a:ext cx="4386288" cy="1080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/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8678" name="Object 4">
                <a:extLst>
                  <a:ext uri="{FF2B5EF4-FFF2-40B4-BE49-F238E27FC236}">
                    <a16:creationId xmlns:a16="http://schemas.microsoft.com/office/drawing/2014/main" id="{29AC5071-6FC5-9862-7621-4AB3C2E26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18024" y="3140968"/>
                <a:ext cx="4386288" cy="10801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7BAE2A0-69A7-33A8-4A9E-93CCFA99C64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35361" y="188914"/>
            <a:ext cx="11593288" cy="935037"/>
          </a:xfrm>
        </p:spPr>
        <p:txBody>
          <a:bodyPr/>
          <a:lstStyle/>
          <a:p>
            <a:r>
              <a:rPr lang="fr-CA" altLang="ko-KR" sz="33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Sélection de l’attribut ayant le meilleur pouvoir de représentation pour une classe</a:t>
            </a:r>
            <a:endParaRPr lang="fr-CA" altLang="fr-FR" sz="33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23" name="Espace réservé du numéro de diapositive 5">
            <a:extLst>
              <a:ext uri="{FF2B5EF4-FFF2-40B4-BE49-F238E27FC236}">
                <a16:creationId xmlns:a16="http://schemas.microsoft.com/office/drawing/2014/main" id="{69392B34-3F5C-D341-D6DF-6950B95D4AB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09A3F1-1802-4D23-91D0-2784487B8954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F8EF931-8031-5257-DEF1-380F59B1961C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817033" y="1268414"/>
            <a:ext cx="11039607" cy="54117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fr-CA" altLang="ko-KR" dirty="0">
                <a:latin typeface="Calibri" pitchFamily="34" charset="0"/>
                <a:ea typeface="굴림" pitchFamily="34" charset="-127"/>
              </a:rPr>
              <a:t>Dans TDIDT, on utilise l’entropie classique. </a:t>
            </a:r>
          </a:p>
          <a:p>
            <a:pPr lvl="1" eaLnBrk="1" hangingPunct="1">
              <a:defRPr/>
            </a:pPr>
            <a:r>
              <a:rPr lang="fr-CA" altLang="ko-KR" sz="2000" i="1" dirty="0">
                <a:solidFill>
                  <a:schemeClr val="tx1"/>
                </a:solidFill>
                <a:latin typeface="Calibri" pitchFamily="34" charset="0"/>
                <a:ea typeface="굴림" pitchFamily="34" charset="-127"/>
              </a:rPr>
              <a:t>Pour  A={a</a:t>
            </a:r>
            <a:r>
              <a:rPr lang="fr-CA" altLang="ko-KR" sz="2000" i="1" baseline="-25000" dirty="0">
                <a:solidFill>
                  <a:schemeClr val="tx1"/>
                </a:solidFill>
                <a:latin typeface="Calibri" pitchFamily="34" charset="0"/>
                <a:ea typeface="굴림" pitchFamily="34" charset="-127"/>
              </a:rPr>
              <a:t>i </a:t>
            </a:r>
            <a:r>
              <a:rPr lang="fr-CA" altLang="ko-KR" sz="2000" i="1" dirty="0">
                <a:solidFill>
                  <a:schemeClr val="tx1"/>
                </a:solidFill>
                <a:latin typeface="Calibri" pitchFamily="34" charset="0"/>
                <a:ea typeface="굴림" pitchFamily="34" charset="-127"/>
              </a:rPr>
              <a:t>}</a:t>
            </a:r>
            <a:r>
              <a:rPr lang="fr-CA" altLang="ko-KR" sz="2000" i="1" baseline="-25000" dirty="0">
                <a:solidFill>
                  <a:schemeClr val="tx1"/>
                </a:solidFill>
                <a:latin typeface="Calibri" pitchFamily="34" charset="0"/>
                <a:ea typeface="굴림" pitchFamily="34" charset="-127"/>
              </a:rPr>
              <a:t>i=1,…,n</a:t>
            </a:r>
            <a:r>
              <a:rPr lang="fr-CA" altLang="ko-KR" sz="2000" i="1" dirty="0">
                <a:solidFill>
                  <a:schemeClr val="tx1"/>
                </a:solidFill>
                <a:latin typeface="Calibri" pitchFamily="34" charset="0"/>
                <a:ea typeface="굴림" pitchFamily="34" charset="-127"/>
              </a:rPr>
              <a:t> :</a:t>
            </a:r>
          </a:p>
          <a:p>
            <a:pPr eaLnBrk="1" hangingPunct="1">
              <a:defRPr/>
            </a:pPr>
            <a:endParaRPr lang="fr-CA" altLang="ko-KR" sz="2400" i="1" dirty="0">
              <a:latin typeface="Calibri" pitchFamily="34" charset="0"/>
              <a:ea typeface="굴림" pitchFamily="34" charset="-127"/>
            </a:endParaRPr>
          </a:p>
          <a:p>
            <a:pPr eaLnBrk="1" hangingPunct="1">
              <a:defRPr/>
            </a:pPr>
            <a:endParaRPr lang="fr-CA" altLang="ko-KR" sz="2400" i="1" dirty="0">
              <a:latin typeface="Calibri" pitchFamily="34" charset="0"/>
              <a:ea typeface="굴림" pitchFamily="34" charset="-127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CA" altLang="ko-KR" sz="1800" i="1" dirty="0">
                <a:latin typeface="Calibri" pitchFamily="34" charset="0"/>
                <a:ea typeface="굴림" pitchFamily="34" charset="-127"/>
              </a:rPr>
              <a:t>	</a:t>
            </a:r>
            <a:r>
              <a:rPr lang="fr-CA" altLang="ko-KR" sz="18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굴림" pitchFamily="34" charset="-127"/>
              </a:rPr>
              <a:t>où p(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fr-CA" altLang="ko-KR" sz="1800" i="1" baseline="-25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굴림" pitchFamily="34" charset="-127"/>
              </a:rPr>
              <a:t> </a:t>
            </a:r>
            <a:r>
              <a:rPr lang="fr-CA" altLang="ko-KR" sz="18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굴림" pitchFamily="34" charset="-127"/>
              </a:rPr>
              <a:t>) est la probabilité  que </a:t>
            </a:r>
            <a:r>
              <a:rPr lang="fr-CA" altLang="ko-KR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A=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</a:t>
            </a:r>
            <a:endParaRPr lang="fr-CA" altLang="ko-KR" sz="18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굴림" pitchFamily="34" charset="-127"/>
            </a:endParaRPr>
          </a:p>
          <a:p>
            <a:pPr eaLnBrk="1" hangingPunct="1">
              <a:defRPr/>
            </a:pPr>
            <a:endParaRPr lang="fr-CA" sz="18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fr-CA" dirty="0">
                <a:latin typeface="Calibri" pitchFamily="34" charset="0"/>
              </a:rPr>
              <a:t>Dans la version floue, on utilise l’entropie floue, ou entropie-étoile :</a:t>
            </a:r>
          </a:p>
          <a:p>
            <a:pPr eaLnBrk="1" hangingPunct="1">
              <a:defRPr/>
            </a:pPr>
            <a:endParaRPr lang="fr-CA" sz="2200" dirty="0">
              <a:latin typeface="Calibri" pitchFamily="34" charset="0"/>
            </a:endParaRPr>
          </a:p>
          <a:p>
            <a:pPr eaLnBrk="1" hangingPunct="1">
              <a:defRPr/>
            </a:pPr>
            <a:endParaRPr lang="fr-CA" sz="2200" dirty="0">
              <a:latin typeface="Calibri" pitchFamily="34" charset="0"/>
            </a:endParaRPr>
          </a:p>
          <a:p>
            <a:pPr eaLnBrk="1" hangingPunct="1">
              <a:defRPr/>
            </a:pPr>
            <a:endParaRPr lang="fr-CA" sz="2400" dirty="0">
              <a:latin typeface="Calibri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fr-CA" sz="2400" dirty="0">
                <a:latin typeface="Calibri" pitchFamily="34" charset="0"/>
              </a:rPr>
              <a:t>	</a:t>
            </a:r>
            <a:r>
              <a:rPr lang="fr-CA" sz="19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où </a:t>
            </a:r>
            <a:r>
              <a:rPr lang="fr-CA" sz="19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 est une variable linguistique et </a:t>
            </a:r>
            <a:r>
              <a:rPr lang="fr-CA" sz="19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CA" sz="1900" i="1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CA" sz="19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sz="19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 )</a:t>
            </a:r>
            <a:r>
              <a:rPr lang="fr-CA" sz="19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1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est la probabilité floue que A=</a:t>
            </a:r>
            <a:r>
              <a:rPr lang="fr-CA" sz="1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</a:t>
            </a:r>
            <a:r>
              <a:rPr lang="fr-CA" sz="1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:</a:t>
            </a:r>
            <a:endParaRPr lang="fr-CA" sz="2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1" eaLnBrk="1" hangingPunct="1">
              <a:defRPr/>
            </a:pPr>
            <a:endParaRPr lang="fr-CA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 eaLnBrk="1" hangingPunct="1">
              <a:defRPr/>
            </a:pPr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             : fonction d’appartenance d’une valeur </a:t>
            </a:r>
            <a:r>
              <a:rPr lang="fr-CA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A" sz="1800" i="1" baseline="-25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 à 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endParaRPr lang="fr-CA" sz="1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defRPr/>
            </a:pPr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CA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CA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A" sz="1800" i="1" baseline="-25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) : fréquence de </a:t>
            </a:r>
            <a:r>
              <a:rPr lang="fr-CA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A" sz="1800" i="1" baseline="-25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sz="1800" dirty="0">
                <a:solidFill>
                  <a:schemeClr val="bg1">
                    <a:lumMod val="50000"/>
                  </a:schemeClr>
                </a:solidFill>
              </a:rPr>
              <a:t> dans l’ensemble d’apprentissage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5" name="Object 4">
                <a:extLst>
                  <a:ext uri="{FF2B5EF4-FFF2-40B4-BE49-F238E27FC236}">
                    <a16:creationId xmlns:a16="http://schemas.microsoft.com/office/drawing/2014/main" id="{C4281157-898F-8C59-299D-4B32A3AF1967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 bwMode="auto">
              <a:xfrm>
                <a:off x="4995862" y="5085185"/>
                <a:ext cx="3548410" cy="864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0725" name="Object 4">
                <a:extLst>
                  <a:ext uri="{FF2B5EF4-FFF2-40B4-BE49-F238E27FC236}">
                    <a16:creationId xmlns:a16="http://schemas.microsoft.com/office/drawing/2014/main" id="{C4281157-898F-8C59-299D-4B32A3AF1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995862" y="5085185"/>
                <a:ext cx="3548410" cy="8640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726" name="Object 11">
            <a:extLst>
              <a:ext uri="{FF2B5EF4-FFF2-40B4-BE49-F238E27FC236}">
                <a16:creationId xmlns:a16="http://schemas.microsoft.com/office/drawing/2014/main" id="{5A279763-89DC-F675-249D-43C97D129264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16058356"/>
              </p:ext>
            </p:extLst>
          </p:nvPr>
        </p:nvGraphicFramePr>
        <p:xfrm>
          <a:off x="1775520" y="5788820"/>
          <a:ext cx="5064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900" imgH="228600" progId="Equation.3">
                  <p:embed/>
                </p:oleObj>
              </mc:Choice>
              <mc:Fallback>
                <p:oleObj name="Equation" r:id="rId11" imgW="469900" imgH="228600" progId="Equation.3">
                  <p:embed/>
                  <p:pic>
                    <p:nvPicPr>
                      <p:cNvPr id="30726" name="Object 11">
                        <a:extLst>
                          <a:ext uri="{FF2B5EF4-FFF2-40B4-BE49-F238E27FC236}">
                            <a16:creationId xmlns:a16="http://schemas.microsoft.com/office/drawing/2014/main" id="{5A279763-89DC-F675-249D-43C97D129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5788820"/>
                        <a:ext cx="50641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Object 17">
                <a:extLst>
                  <a:ext uri="{FF2B5EF4-FFF2-40B4-BE49-F238E27FC236}">
                    <a16:creationId xmlns:a16="http://schemas.microsoft.com/office/drawing/2014/main" id="{979EC9EA-6FA2-1629-8D7D-28867353D576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 bwMode="auto">
              <a:xfrm>
                <a:off x="5002213" y="1700808"/>
                <a:ext cx="3398043" cy="1001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CA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0727" name="Object 17">
                <a:extLst>
                  <a:ext uri="{FF2B5EF4-FFF2-40B4-BE49-F238E27FC236}">
                    <a16:creationId xmlns:a16="http://schemas.microsoft.com/office/drawing/2014/main" id="{979EC9EA-6FA2-1629-8D7D-28867353D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002213" y="1700808"/>
                <a:ext cx="3398043" cy="10011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8" name="Object 18">
                <a:extLst>
                  <a:ext uri="{FF2B5EF4-FFF2-40B4-BE49-F238E27FC236}">
                    <a16:creationId xmlns:a16="http://schemas.microsoft.com/office/drawing/2014/main" id="{49B29159-D865-9409-7FE1-C4338A610838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 bwMode="auto">
              <a:xfrm>
                <a:off x="5002213" y="3717032"/>
                <a:ext cx="4196482" cy="1145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CA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0728" name="Object 18">
                <a:extLst>
                  <a:ext uri="{FF2B5EF4-FFF2-40B4-BE49-F238E27FC236}">
                    <a16:creationId xmlns:a16="http://schemas.microsoft.com/office/drawing/2014/main" id="{49B29159-D865-9409-7FE1-C4338A610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002213" y="3717032"/>
                <a:ext cx="4196482" cy="11451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717E4A9-2E72-AD3D-AB46-DF1E2B89246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11424" y="357188"/>
            <a:ext cx="9558139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Plan</a:t>
            </a:r>
          </a:p>
        </p:txBody>
      </p:sp>
      <p:sp>
        <p:nvSpPr>
          <p:cNvPr id="12291" name="Espace réservé du numéro de diapositive 5">
            <a:extLst>
              <a:ext uri="{FF2B5EF4-FFF2-40B4-BE49-F238E27FC236}">
                <a16:creationId xmlns:a16="http://schemas.microsoft.com/office/drawing/2014/main" id="{B81FD6AF-4877-13D9-87D8-473368E63FC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DA6057-E8E3-40AC-9880-D1150D7D881B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CA037FA-F80F-9F53-76DF-4F88AB25EAD8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911424" y="1524000"/>
            <a:ext cx="9375576" cy="4267200"/>
          </a:xfrm>
        </p:spPr>
        <p:txBody>
          <a:bodyPr/>
          <a:lstStyle/>
          <a:p>
            <a:pPr eaLnBrk="1" hangingPunct="1"/>
            <a:r>
              <a:rPr lang="fr-CA" altLang="ko-KR" sz="2800" dirty="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Les arbres de décision binaire</a:t>
            </a:r>
          </a:p>
          <a:p>
            <a:pPr eaLnBrk="1" hangingPunct="1"/>
            <a:r>
              <a:rPr lang="fr-CA" altLang="ko-KR" sz="2800" dirty="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Partitionnement flou de données numériques </a:t>
            </a:r>
          </a:p>
          <a:p>
            <a:pPr eaLnBrk="1" hangingPunct="1"/>
            <a:r>
              <a:rPr lang="fr-CA" altLang="ko-KR" sz="2800" dirty="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Construction d’arbres de décision flous</a:t>
            </a:r>
          </a:p>
          <a:p>
            <a:pPr eaLnBrk="1" hangingPunct="1"/>
            <a:r>
              <a:rPr lang="fr-CA" altLang="ko-KR" sz="2800" dirty="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Procédure d’inférence pour la classification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>
            <a:extLst>
              <a:ext uri="{FF2B5EF4-FFF2-40B4-BE49-F238E27FC236}">
                <a16:creationId xmlns:a16="http://schemas.microsoft.com/office/drawing/2014/main" id="{F4677835-4AC2-E8E3-3E95-90A2DC9C7CF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0B58F-6B3F-4202-A446-8EFE8F355788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1747" name="Espace réservé du numéro de diapositive 3">
            <a:extLst>
              <a:ext uri="{FF2B5EF4-FFF2-40B4-BE49-F238E27FC236}">
                <a16:creationId xmlns:a16="http://schemas.microsoft.com/office/drawing/2014/main" id="{E2A545EF-1EB8-F8B8-859C-264C610C7BE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6775" y="6356351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EF36787-6724-4D4A-A2F8-488074F68052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465EE18-E5CC-8A92-E795-7C4D2719E71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7368" y="188913"/>
            <a:ext cx="1152127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fr-CA" altLang="ko-KR" sz="3300" dirty="0">
                <a:solidFill>
                  <a:srgbClr val="0070C0"/>
                </a:solidFill>
                <a:latin typeface="Calibti"/>
              </a:rPr>
              <a:t>Sélection de l’attribut ayant le meilleur pouvoir de représentation pour toutes les classes</a:t>
            </a:r>
            <a:endParaRPr lang="fr-CA" sz="3300" dirty="0">
              <a:solidFill>
                <a:srgbClr val="0070C0"/>
              </a:solidFill>
              <a:latin typeface="Calibti"/>
            </a:endParaRPr>
          </a:p>
        </p:txBody>
      </p:sp>
      <p:sp>
        <p:nvSpPr>
          <p:cNvPr id="31749" name="Rectangle 12">
            <a:extLst>
              <a:ext uri="{FF2B5EF4-FFF2-40B4-BE49-F238E27FC236}">
                <a16:creationId xmlns:a16="http://schemas.microsoft.com/office/drawing/2014/main" id="{3E79F678-A32A-AD46-72EC-67B3EB84D95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7409" y="1331913"/>
            <a:ext cx="970215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marL="273050" indent="-273050" eaLnBrk="1" hangingPunct="1">
              <a:lnSpc>
                <a:spcPct val="90000"/>
              </a:lnSpc>
              <a:defRPr/>
            </a:pPr>
            <a:r>
              <a:rPr lang="fr-CA" altLang="fr-FR" sz="2400" dirty="0">
                <a:latin typeface="Calibri" pitchFamily="34" charset="0"/>
                <a:ea typeface="굴림" pitchFamily="34" charset="-127"/>
              </a:rPr>
              <a:t>Chaque attribut est présent dans toutes les classes, Il faut tenir compte de son pouvoir discriminant pour chacune d’elles =&gt; entropie conditionnelle 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</a:pPr>
            <a:endParaRPr lang="fr-CA" altLang="fr-FR" sz="2400" dirty="0"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fr-CA" altLang="fr-F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         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fr-CA" altLang="fr-FR" sz="1800" dirty="0"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fr-CA" altLang="fr-FR" sz="1800" dirty="0"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lvl="1" eaLnBrk="1" hangingPunct="1">
              <a:lnSpc>
                <a:spcPct val="6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fr-CA" altLang="fr-F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	</a:t>
            </a:r>
          </a:p>
          <a:p>
            <a:pPr lvl="1" eaLnBrk="1" hangingPunct="1">
              <a:lnSpc>
                <a:spcPct val="50000"/>
              </a:lnSpc>
              <a:spcBef>
                <a:spcPct val="20000"/>
              </a:spcBef>
              <a:buClrTx/>
              <a:buSzTx/>
              <a:buFontTx/>
              <a:buChar char="–"/>
            </a:pPr>
            <a:endParaRPr lang="fr-CA" altLang="fr-FR"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endParaRPr lang="fr-CA" altLang="fr-FR"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r-CA" altLang="fr-FR" sz="20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fr-CA" altLang="fr-FR" sz="200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n"/>
            </a:pPr>
            <a:endParaRPr lang="fr-CA" altLang="fr-FR" sz="2400" dirty="0"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marL="273050" indent="-273050" eaLnBrk="1" hangingPunct="1">
              <a:lnSpc>
                <a:spcPct val="90000"/>
              </a:lnSpc>
              <a:defRPr/>
            </a:pPr>
            <a:r>
              <a:rPr lang="fr-CA" altLang="fr-FR" sz="2400" dirty="0">
                <a:latin typeface="Calibri" pitchFamily="34" charset="0"/>
                <a:ea typeface="굴림" pitchFamily="34" charset="-127"/>
              </a:rPr>
              <a:t>Choisir </a:t>
            </a:r>
            <a:r>
              <a:rPr lang="fr-CA" altLang="fr-FR" sz="2400" dirty="0" err="1">
                <a:latin typeface="Calibri" pitchFamily="34" charset="0"/>
                <a:ea typeface="굴림" pitchFamily="34" charset="-127"/>
              </a:rPr>
              <a:t>Aj</a:t>
            </a:r>
            <a:r>
              <a:rPr lang="fr-CA" altLang="fr-FR" sz="2400" dirty="0">
                <a:latin typeface="Calibri" pitchFamily="34" charset="0"/>
                <a:ea typeface="굴림" pitchFamily="34" charset="-127"/>
              </a:rPr>
              <a:t> ayant         min. comme critère de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Object 13">
                <a:extLst>
                  <a:ext uri="{FF2B5EF4-FFF2-40B4-BE49-F238E27FC236}">
                    <a16:creationId xmlns:a16="http://schemas.microsoft.com/office/drawing/2014/main" id="{A2BA6C94-4460-CAAD-A8C9-7F91817191CD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 bwMode="auto">
              <a:xfrm>
                <a:off x="1919288" y="4581128"/>
                <a:ext cx="3744664" cy="851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1750" name="Object 13">
                <a:extLst>
                  <a:ext uri="{FF2B5EF4-FFF2-40B4-BE49-F238E27FC236}">
                    <a16:creationId xmlns:a16="http://schemas.microsoft.com/office/drawing/2014/main" id="{A2BA6C94-4460-CAAD-A8C9-7F9181719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919288" y="4581128"/>
                <a:ext cx="3744664" cy="8512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Object 14">
                <a:extLst>
                  <a:ext uri="{FF2B5EF4-FFF2-40B4-BE49-F238E27FC236}">
                    <a16:creationId xmlns:a16="http://schemas.microsoft.com/office/drawing/2014/main" id="{43E37F9B-8D48-3C82-8E26-705755DA34E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 bwMode="auto">
              <a:xfrm>
                <a:off x="1979612" y="2027242"/>
                <a:ext cx="5700564" cy="8858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1751" name="Object 14">
                <a:extLst>
                  <a:ext uri="{FF2B5EF4-FFF2-40B4-BE49-F238E27FC236}">
                    <a16:creationId xmlns:a16="http://schemas.microsoft.com/office/drawing/2014/main" id="{43E37F9B-8D48-3C82-8E26-705755DA3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979612" y="2027242"/>
                <a:ext cx="5700564" cy="8858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Object 15">
                <a:extLst>
                  <a:ext uri="{FF2B5EF4-FFF2-40B4-BE49-F238E27FC236}">
                    <a16:creationId xmlns:a16="http://schemas.microsoft.com/office/drawing/2014/main" id="{67349304-FC58-A978-3F40-C3B85DB6CCEA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 bwMode="auto">
              <a:xfrm>
                <a:off x="1919288" y="2928943"/>
                <a:ext cx="3024188" cy="8374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1752" name="Object 15">
                <a:extLst>
                  <a:ext uri="{FF2B5EF4-FFF2-40B4-BE49-F238E27FC236}">
                    <a16:creationId xmlns:a16="http://schemas.microsoft.com/office/drawing/2014/main" id="{67349304-FC58-A978-3F40-C3B85DB6C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919288" y="2928943"/>
                <a:ext cx="3024188" cy="8374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Object 16">
                <a:extLst>
                  <a:ext uri="{FF2B5EF4-FFF2-40B4-BE49-F238E27FC236}">
                    <a16:creationId xmlns:a16="http://schemas.microsoft.com/office/drawing/2014/main" id="{BADDC3B9-B67E-5FED-4727-3BEF41E11936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 bwMode="auto">
              <a:xfrm>
                <a:off x="1919288" y="3822706"/>
                <a:ext cx="5976912" cy="10747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1≤</m:t>
                              </m:r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1753" name="Object 16">
                <a:extLst>
                  <a:ext uri="{FF2B5EF4-FFF2-40B4-BE49-F238E27FC236}">
                    <a16:creationId xmlns:a16="http://schemas.microsoft.com/office/drawing/2014/main" id="{BADDC3B9-B67E-5FED-4727-3BEF41E11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919288" y="3822706"/>
                <a:ext cx="5976912" cy="10747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754" name="Object 17">
            <a:extLst>
              <a:ext uri="{FF2B5EF4-FFF2-40B4-BE49-F238E27FC236}">
                <a16:creationId xmlns:a16="http://schemas.microsoft.com/office/drawing/2014/main" id="{3B64C7BA-CC9E-E059-4D29-526061550D5E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69113742"/>
              </p:ext>
            </p:extLst>
          </p:nvPr>
        </p:nvGraphicFramePr>
        <p:xfrm>
          <a:off x="3127375" y="5462588"/>
          <a:ext cx="4778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890" imgH="291973" progId="Equation.3">
                  <p:embed/>
                </p:oleObj>
              </mc:Choice>
              <mc:Fallback>
                <p:oleObj name="Equation" r:id="rId19" imgW="253890" imgH="291973" progId="Equation.3">
                  <p:embed/>
                  <p:pic>
                    <p:nvPicPr>
                      <p:cNvPr id="31754" name="Object 17">
                        <a:extLst>
                          <a:ext uri="{FF2B5EF4-FFF2-40B4-BE49-F238E27FC236}">
                            <a16:creationId xmlns:a16="http://schemas.microsoft.com/office/drawing/2014/main" id="{3B64C7BA-CC9E-E059-4D29-526061550D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5462588"/>
                        <a:ext cx="4778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B6B8D30-D9E3-1B00-37B2-9A84C9275EA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fr-CA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Procédure d’inférence possible pour la classification</a:t>
            </a:r>
            <a:endParaRPr lang="fr-CA" sz="36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2771" name="Espace réservé du numéro de diapositive 5">
            <a:extLst>
              <a:ext uri="{FF2B5EF4-FFF2-40B4-BE49-F238E27FC236}">
                <a16:creationId xmlns:a16="http://schemas.microsoft.com/office/drawing/2014/main" id="{B9C0F89A-EF86-27BB-07B0-A1D33E788C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216AB9-4B44-41D1-BDA9-29DE9D549823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2F6E524-CDD7-E2C4-57EE-EBAD619FF75B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95400" y="1428751"/>
            <a:ext cx="10801199" cy="4913313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fr-CA" altLang="fr-FR" sz="2400" dirty="0">
                <a:latin typeface="Calibri" panose="020F0502020204030204" pitchFamily="34" charset="0"/>
              </a:rPr>
              <a:t>Pour chaque arbre :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lphaLcParenR"/>
            </a:pPr>
            <a:r>
              <a:rPr lang="fr-CA" altLang="fr-FR" sz="2400" dirty="0">
                <a:latin typeface="Calibri" panose="020F0502020204030204" pitchFamily="34" charset="0"/>
              </a:rPr>
              <a:t>Les données entrent par la racine de chaque arbre et sont propagées vers les feuilles .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lphaLcParenR"/>
            </a:pPr>
            <a:r>
              <a:rPr lang="fr-CA" altLang="fr-FR" sz="2400" dirty="0">
                <a:latin typeface="Calibri" panose="020F0502020204030204" pitchFamily="34" charset="0"/>
              </a:rPr>
              <a:t>Utiliser l’algorithme max-min* pour :</a:t>
            </a:r>
          </a:p>
          <a:p>
            <a:pPr marL="1371600" lvl="2" indent="-457200" eaLnBrk="1" hangingPunct="1">
              <a:buFont typeface="Wingdings 3" panose="05040102010807070707" pitchFamily="18" charset="2"/>
              <a:buChar char="ê"/>
            </a:pPr>
            <a:r>
              <a:rPr lang="fr-CA" altLang="fr-FR" dirty="0">
                <a:latin typeface="Calibri" panose="020F0502020204030204" pitchFamily="34" charset="0"/>
              </a:rPr>
              <a:t>Déterminer les valeurs d’appartenance de chacune des feuilles au label associé (min)</a:t>
            </a:r>
          </a:p>
          <a:p>
            <a:pPr marL="1371600" lvl="2" indent="-457200" eaLnBrk="1" hangingPunct="1">
              <a:buFont typeface="Wingdings 3" panose="05040102010807070707" pitchFamily="18" charset="2"/>
              <a:buChar char="ê"/>
            </a:pPr>
            <a:r>
              <a:rPr lang="fr-CA" altLang="fr-FR" dirty="0">
                <a:latin typeface="Calibri" panose="020F0502020204030204" pitchFamily="34" charset="0"/>
              </a:rPr>
              <a:t>En déduire la valeur floue de chaque label (max).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fr-CA" altLang="fr-FR" sz="2400" dirty="0">
                <a:latin typeface="Calibri" panose="020F0502020204030204" pitchFamily="34" charset="0"/>
              </a:rPr>
              <a:t>Partant de tous les arbres, utiliser la méthode du vote majoritaire pour identifier la classe d’appartenance des données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fr-CA" altLang="fr-FR" sz="1600" dirty="0">
              <a:latin typeface="Calibri" panose="020F0502020204030204" pitchFamily="34" charset="0"/>
            </a:endParaRPr>
          </a:p>
          <a:p>
            <a:pPr marL="609600" indent="-609600" eaLnBrk="1" hangingPunct="1">
              <a:buNone/>
            </a:pPr>
            <a:r>
              <a:rPr lang="fr-CA" altLang="fr-FR" sz="1600" dirty="0">
                <a:latin typeface="Calibri" panose="020F0502020204030204" pitchFamily="34" charset="0"/>
              </a:rPr>
              <a:t>*Max-min : min(</a:t>
            </a:r>
            <a:r>
              <a:rPr lang="fr-CA" altLang="fr-FR" sz="1600" dirty="0">
                <a:latin typeface="Calibri" panose="020F0502020204030204" pitchFamily="34" charset="0"/>
                <a:sym typeface="Symbol" panose="05050102010706020507" pitchFamily="18" charset="2"/>
              </a:rPr>
              <a:t>) le long de chaque chemin, max() pour chaque label de sortie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9F8880F-8DE8-04E5-832D-4636DDE8271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17033" y="260350"/>
            <a:ext cx="9450917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Exemple</a:t>
            </a:r>
            <a:endParaRPr lang="fr-FR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3795" name="Espace réservé du numéro de diapositive 4">
            <a:extLst>
              <a:ext uri="{FF2B5EF4-FFF2-40B4-BE49-F238E27FC236}">
                <a16:creationId xmlns:a16="http://schemas.microsoft.com/office/drawing/2014/main" id="{D800609A-B216-CEBE-705A-0B043D8B7D6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4BB6C1-2273-4A7F-B7AB-D35038CA4F62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3796" name="Text Box 52">
            <a:extLst>
              <a:ext uri="{FF2B5EF4-FFF2-40B4-BE49-F238E27FC236}">
                <a16:creationId xmlns:a16="http://schemas.microsoft.com/office/drawing/2014/main" id="{DB0368C2-6E16-E807-99B6-129BE09272B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7033" y="1125538"/>
            <a:ext cx="89016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1" lang="en-US" altLang="fr-FR" sz="2400" dirty="0"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kumimoji="1" lang="en-US" altLang="fr-FR" sz="2400" dirty="0" err="1">
                <a:latin typeface="Times New Roman" panose="02020603050405020304" pitchFamily="18" charset="0"/>
                <a:ea typeface="Gulim" panose="020B0600000101010101" pitchFamily="34" charset="-127"/>
              </a:rPr>
              <a:t>Données</a:t>
            </a:r>
            <a:r>
              <a:rPr kumimoji="1" lang="en-US" altLang="fr-FR" sz="2400" dirty="0">
                <a:latin typeface="Times New Roman" panose="02020603050405020304" pitchFamily="18" charset="0"/>
                <a:ea typeface="Gulim" panose="020B0600000101010101" pitchFamily="34" charset="-127"/>
              </a:rPr>
              <a:t> : (NOM=11, NOP=11, DAM=0.6)</a:t>
            </a:r>
            <a:endParaRPr kumimoji="1" lang="fr-FR" altLang="fr-FR" sz="2400" dirty="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grpSp>
        <p:nvGrpSpPr>
          <p:cNvPr id="33797" name="Group 59">
            <a:extLst>
              <a:ext uri="{FF2B5EF4-FFF2-40B4-BE49-F238E27FC236}">
                <a16:creationId xmlns:a16="http://schemas.microsoft.com/office/drawing/2014/main" id="{969200D7-3B02-BEF4-FEE1-2E6172125E11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05089" y="1743076"/>
            <a:ext cx="3743325" cy="2328863"/>
            <a:chOff x="703" y="1253"/>
            <a:chExt cx="2540" cy="1467"/>
          </a:xfrm>
        </p:grpSpPr>
        <p:sp>
          <p:nvSpPr>
            <p:cNvPr id="33843" name="Line 3">
              <a:extLst>
                <a:ext uri="{FF2B5EF4-FFF2-40B4-BE49-F238E27FC236}">
                  <a16:creationId xmlns:a16="http://schemas.microsoft.com/office/drawing/2014/main" id="{A461026E-AECE-6C1E-7270-6BBEB0B26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" y="1808"/>
              <a:ext cx="24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44" name="Line 5">
              <a:extLst>
                <a:ext uri="{FF2B5EF4-FFF2-40B4-BE49-F238E27FC236}">
                  <a16:creationId xmlns:a16="http://schemas.microsoft.com/office/drawing/2014/main" id="{5DC0B128-BD92-17BF-479F-7D747824C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474"/>
              <a:ext cx="24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45" name="Line 6">
              <a:extLst>
                <a:ext uri="{FF2B5EF4-FFF2-40B4-BE49-F238E27FC236}">
                  <a16:creationId xmlns:a16="http://schemas.microsoft.com/office/drawing/2014/main" id="{18F7240E-5B07-64EC-D5FE-D14B169C42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4" y="1296"/>
              <a:ext cx="0" cy="6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46" name="Line 7">
              <a:extLst>
                <a:ext uri="{FF2B5EF4-FFF2-40B4-BE49-F238E27FC236}">
                  <a16:creationId xmlns:a16="http://schemas.microsoft.com/office/drawing/2014/main" id="{D3BC4D46-90EE-0F72-99C9-1AC68C7E7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" y="153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47" name="Line 8">
              <a:extLst>
                <a:ext uri="{FF2B5EF4-FFF2-40B4-BE49-F238E27FC236}">
                  <a16:creationId xmlns:a16="http://schemas.microsoft.com/office/drawing/2014/main" id="{3D2A1E0F-EAC0-EB55-FD0E-877DDF06B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1535"/>
              <a:ext cx="528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48" name="Line 9">
              <a:extLst>
                <a:ext uri="{FF2B5EF4-FFF2-40B4-BE49-F238E27FC236}">
                  <a16:creationId xmlns:a16="http://schemas.microsoft.com/office/drawing/2014/main" id="{E1D16DBC-FD19-59BE-AB0B-222834F30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18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49" name="Line 11">
              <a:extLst>
                <a:ext uri="{FF2B5EF4-FFF2-40B4-BE49-F238E27FC236}">
                  <a16:creationId xmlns:a16="http://schemas.microsoft.com/office/drawing/2014/main" id="{91F626BB-887A-0A82-6E92-6B33BC950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0" y="1535"/>
              <a:ext cx="528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50" name="Line 14">
              <a:extLst>
                <a:ext uri="{FF2B5EF4-FFF2-40B4-BE49-F238E27FC236}">
                  <a16:creationId xmlns:a16="http://schemas.microsoft.com/office/drawing/2014/main" id="{595FA78B-BF8C-AF1B-59B9-1F5941006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8" y="1535"/>
              <a:ext cx="10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51" name="Line 16">
              <a:extLst>
                <a:ext uri="{FF2B5EF4-FFF2-40B4-BE49-F238E27FC236}">
                  <a16:creationId xmlns:a16="http://schemas.microsoft.com/office/drawing/2014/main" id="{4C7CF041-B54A-0A3C-6E48-8278FC7A9A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9" y="2064"/>
              <a:ext cx="0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52" name="Line 18">
              <a:extLst>
                <a:ext uri="{FF2B5EF4-FFF2-40B4-BE49-F238E27FC236}">
                  <a16:creationId xmlns:a16="http://schemas.microsoft.com/office/drawing/2014/main" id="{D31E1C82-FD39-8263-A704-485CE2FD9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2201"/>
              <a:ext cx="1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53" name="Line 29">
              <a:extLst>
                <a:ext uri="{FF2B5EF4-FFF2-40B4-BE49-F238E27FC236}">
                  <a16:creationId xmlns:a16="http://schemas.microsoft.com/office/drawing/2014/main" id="{B473E89A-61E2-0550-1CB6-21A1075F3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5" y="2201"/>
              <a:ext cx="36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54" name="Line 30">
              <a:extLst>
                <a:ext uri="{FF2B5EF4-FFF2-40B4-BE49-F238E27FC236}">
                  <a16:creationId xmlns:a16="http://schemas.microsoft.com/office/drawing/2014/main" id="{4DF436A5-319C-580E-F554-D18EA45F5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5" y="2201"/>
              <a:ext cx="346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55" name="Line 36">
              <a:extLst>
                <a:ext uri="{FF2B5EF4-FFF2-40B4-BE49-F238E27FC236}">
                  <a16:creationId xmlns:a16="http://schemas.microsoft.com/office/drawing/2014/main" id="{B1F1EAB8-39A8-8161-1C7E-70193ECA0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8" y="2201"/>
              <a:ext cx="6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56" name="Text Box 38">
              <a:extLst>
                <a:ext uri="{FF2B5EF4-FFF2-40B4-BE49-F238E27FC236}">
                  <a16:creationId xmlns:a16="http://schemas.microsoft.com/office/drawing/2014/main" id="{17DB672A-0658-A9D9-9374-DC7A4DEC7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434"/>
              <a:ext cx="1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2000"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kumimoji="1" lang="fr-FR" altLang="fr-FR" sz="20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57" name="Text Box 40">
              <a:extLst>
                <a:ext uri="{FF2B5EF4-FFF2-40B4-BE49-F238E27FC236}">
                  <a16:creationId xmlns:a16="http://schemas.microsoft.com/office/drawing/2014/main" id="{6B5B7E21-E311-3A0C-E226-AC5F5846D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2069"/>
              <a:ext cx="1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2000"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kumimoji="1" lang="fr-FR" altLang="fr-FR" sz="20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58" name="Text Box 41">
              <a:extLst>
                <a:ext uri="{FF2B5EF4-FFF2-40B4-BE49-F238E27FC236}">
                  <a16:creationId xmlns:a16="http://schemas.microsoft.com/office/drawing/2014/main" id="{1AF1224E-A980-F666-0A2D-D53A0F6FD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024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kumimoji="1"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59" name="Text Box 42">
              <a:extLst>
                <a:ext uri="{FF2B5EF4-FFF2-40B4-BE49-F238E27FC236}">
                  <a16:creationId xmlns:a16="http://schemas.microsoft.com/office/drawing/2014/main" id="{1A75BEC8-4701-1A26-719C-706FA05F0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1933"/>
              <a:ext cx="5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800" dirty="0">
                  <a:latin typeface="Times New Roman" panose="02020603050405020304" pitchFamily="18" charset="0"/>
                  <a:ea typeface="Gulim" panose="020B0600000101010101" pitchFamily="34" charset="-127"/>
                </a:rPr>
                <a:t>  </a:t>
              </a:r>
              <a:r>
                <a:rPr kumimoji="1" lang="en-US" altLang="fr-FR" sz="1600" dirty="0">
                  <a:latin typeface="Times New Roman" panose="02020603050405020304" pitchFamily="18" charset="0"/>
                  <a:ea typeface="Gulim" panose="020B0600000101010101" pitchFamily="34" charset="-127"/>
                </a:rPr>
                <a:t>DAM</a:t>
              </a:r>
              <a:endParaRPr kumimoji="1" lang="fr-FR" altLang="fr-FR" sz="1600" dirty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60" name="Text Box 45">
              <a:extLst>
                <a:ext uri="{FF2B5EF4-FFF2-40B4-BE49-F238E27FC236}">
                  <a16:creationId xmlns:a16="http://schemas.microsoft.com/office/drawing/2014/main" id="{1CBDEA04-440D-D0AB-76CA-3F1226BEA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1253"/>
              <a:ext cx="4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NOM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61" name="Text Box 46">
              <a:extLst>
                <a:ext uri="{FF2B5EF4-FFF2-40B4-BE49-F238E27FC236}">
                  <a16:creationId xmlns:a16="http://schemas.microsoft.com/office/drawing/2014/main" id="{F0E1F54A-873A-C676-BE65-50FABE37B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808"/>
              <a:ext cx="3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  9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62" name="Text Box 47">
              <a:extLst>
                <a:ext uri="{FF2B5EF4-FFF2-40B4-BE49-F238E27FC236}">
                  <a16:creationId xmlns:a16="http://schemas.microsoft.com/office/drawing/2014/main" id="{4F2E41EB-AAD7-CEF1-7F0A-7AFE5ABAA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1808"/>
              <a:ext cx="2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15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63" name="Text Box 50">
              <a:extLst>
                <a:ext uri="{FF2B5EF4-FFF2-40B4-BE49-F238E27FC236}">
                  <a16:creationId xmlns:a16="http://schemas.microsoft.com/office/drawing/2014/main" id="{6BE337A1-4401-22BB-AFC6-8C0C36A00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508"/>
              <a:ext cx="4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0.55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64" name="Text Box 51">
              <a:extLst>
                <a:ext uri="{FF2B5EF4-FFF2-40B4-BE49-F238E27FC236}">
                  <a16:creationId xmlns:a16="http://schemas.microsoft.com/office/drawing/2014/main" id="{6D9B96DE-CBF6-D94E-09F8-1B9D29F00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" y="2474"/>
              <a:ext cx="4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0.78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65" name="AutoShape 53">
              <a:extLst>
                <a:ext uri="{FF2B5EF4-FFF2-40B4-BE49-F238E27FC236}">
                  <a16:creationId xmlns:a16="http://schemas.microsoft.com/office/drawing/2014/main" id="{0E1EE1B8-7EAD-F5A6-AFA1-716088EAB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1808"/>
              <a:ext cx="66" cy="137"/>
            </a:xfrm>
            <a:prstGeom prst="upArrow">
              <a:avLst>
                <a:gd name="adj1" fmla="val 50000"/>
                <a:gd name="adj2" fmla="val 518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66" name="AutoShape 55">
              <a:extLst>
                <a:ext uri="{FF2B5EF4-FFF2-40B4-BE49-F238E27FC236}">
                  <a16:creationId xmlns:a16="http://schemas.microsoft.com/office/drawing/2014/main" id="{D1708972-0B9D-5D8D-1DBD-D23C4879B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" y="2474"/>
              <a:ext cx="66" cy="137"/>
            </a:xfrm>
            <a:prstGeom prst="upArrow">
              <a:avLst>
                <a:gd name="adj1" fmla="val 50000"/>
                <a:gd name="adj2" fmla="val 518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33798" name="Group 86">
            <a:extLst>
              <a:ext uri="{FF2B5EF4-FFF2-40B4-BE49-F238E27FC236}">
                <a16:creationId xmlns:a16="http://schemas.microsoft.com/office/drawing/2014/main" id="{0C630F52-25D5-4E79-85A5-2BF17F3D67C0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600825" y="1598613"/>
            <a:ext cx="4032250" cy="3384550"/>
            <a:chOff x="3107" y="1616"/>
            <a:chExt cx="2373" cy="2132"/>
          </a:xfrm>
        </p:grpSpPr>
        <p:sp>
          <p:nvSpPr>
            <p:cNvPr id="33818" name="Rectangle 61">
              <a:extLst>
                <a:ext uri="{FF2B5EF4-FFF2-40B4-BE49-F238E27FC236}">
                  <a16:creationId xmlns:a16="http://schemas.microsoft.com/office/drawing/2014/main" id="{B4411812-2769-636A-0C27-9B888343D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341"/>
              <a:ext cx="68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fr-FR" sz="2000">
                  <a:latin typeface="Times New Roman" panose="02020603050405020304" pitchFamily="18" charset="0"/>
                  <a:ea typeface="Gulim" panose="020B0600000101010101" pitchFamily="34" charset="-127"/>
                </a:rPr>
                <a:t>DAM</a:t>
              </a:r>
              <a:endParaRPr kumimoji="1" lang="fr-FR" altLang="fr-FR" sz="20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19" name="Rectangle 62">
              <a:extLst>
                <a:ext uri="{FF2B5EF4-FFF2-40B4-BE49-F238E27FC236}">
                  <a16:creationId xmlns:a16="http://schemas.microsoft.com/office/drawing/2014/main" id="{1C7EEBEA-779A-E327-9F81-532E0730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2341"/>
              <a:ext cx="68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fr-FR" sz="2000">
                  <a:latin typeface="Times New Roman" panose="02020603050405020304" pitchFamily="18" charset="0"/>
                  <a:ea typeface="Gulim" panose="020B0600000101010101" pitchFamily="34" charset="-127"/>
                </a:rPr>
                <a:t>NOP</a:t>
              </a:r>
              <a:endParaRPr kumimoji="1" lang="fr-FR" altLang="fr-FR" sz="20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20" name="Rectangle 63">
              <a:extLst>
                <a:ext uri="{FF2B5EF4-FFF2-40B4-BE49-F238E27FC236}">
                  <a16:creationId xmlns:a16="http://schemas.microsoft.com/office/drawing/2014/main" id="{BEC2C14F-CC87-3F62-AC56-64A464B8A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1616"/>
              <a:ext cx="60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80000"/>
                <a:buFont typeface="Wingdings" panose="05000000000000000000" pitchFamily="2" charset="2"/>
                <a:buNone/>
              </a:pPr>
              <a:r>
                <a:rPr lang="en-US" altLang="fr-FR" sz="2000">
                  <a:latin typeface="Arial" panose="020B0604020202020204" pitchFamily="34" charset="0"/>
                  <a:ea typeface="Gulim" panose="020B0600000101010101" pitchFamily="34" charset="-127"/>
                </a:rPr>
                <a:t>NOM</a:t>
              </a:r>
              <a:endParaRPr lang="fr-FR" altLang="fr-FR" sz="200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33821" name="Line 64">
              <a:extLst>
                <a:ext uri="{FF2B5EF4-FFF2-40B4-BE49-F238E27FC236}">
                  <a16:creationId xmlns:a16="http://schemas.microsoft.com/office/drawing/2014/main" id="{9290A285-E6C2-CFC9-CA97-A9CB3B719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1" y="1872"/>
              <a:ext cx="605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22" name="Line 65">
              <a:extLst>
                <a:ext uri="{FF2B5EF4-FFF2-40B4-BE49-F238E27FC236}">
                  <a16:creationId xmlns:a16="http://schemas.microsoft.com/office/drawing/2014/main" id="{B5886EBB-7319-08C2-1F6D-58C0E56F2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6" y="1872"/>
              <a:ext cx="725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23" name="Text Box 66">
              <a:extLst>
                <a:ext uri="{FF2B5EF4-FFF2-40B4-BE49-F238E27FC236}">
                  <a16:creationId xmlns:a16="http://schemas.microsoft.com/office/drawing/2014/main" id="{7DF86B01-30C2-2958-C807-BB5E770DB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1" y="1956"/>
              <a:ext cx="3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0.65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24" name="Text Box 67">
              <a:extLst>
                <a:ext uri="{FF2B5EF4-FFF2-40B4-BE49-F238E27FC236}">
                  <a16:creationId xmlns:a16="http://schemas.microsoft.com/office/drawing/2014/main" id="{5F695CD4-5B32-C4F7-EBD4-5046256B4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7" y="1956"/>
              <a:ext cx="7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0.35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25" name="Oval 68">
              <a:extLst>
                <a:ext uri="{FF2B5EF4-FFF2-40B4-BE49-F238E27FC236}">
                  <a16:creationId xmlns:a16="http://schemas.microsoft.com/office/drawing/2014/main" id="{E6D6193A-B563-06A5-9665-2B091E1B1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" y="3108"/>
              <a:ext cx="162" cy="1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fr-FR" sz="2400">
                  <a:latin typeface="Times New Roman" panose="02020603050405020304" pitchFamily="18" charset="0"/>
                  <a:ea typeface="Gulim" panose="020B0600000101010101" pitchFamily="34" charset="-127"/>
                </a:rPr>
                <a:t>0</a:t>
              </a:r>
              <a:endParaRPr kumimoji="1"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26" name="Oval 69">
              <a:extLst>
                <a:ext uri="{FF2B5EF4-FFF2-40B4-BE49-F238E27FC236}">
                  <a16:creationId xmlns:a16="http://schemas.microsoft.com/office/drawing/2014/main" id="{501A31EB-CB3D-CBCF-6198-C5A6CE247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" y="3108"/>
              <a:ext cx="162" cy="1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fr-FR" sz="2400"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kumimoji="1"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27" name="Oval 70">
              <a:extLst>
                <a:ext uri="{FF2B5EF4-FFF2-40B4-BE49-F238E27FC236}">
                  <a16:creationId xmlns:a16="http://schemas.microsoft.com/office/drawing/2014/main" id="{4E9A6E56-2A18-9773-AFEF-19F104907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" y="3108"/>
              <a:ext cx="161" cy="1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fr-FR" sz="2400">
                  <a:latin typeface="Times New Roman" panose="02020603050405020304" pitchFamily="18" charset="0"/>
                  <a:ea typeface="Gulim" panose="020B0600000101010101" pitchFamily="34" charset="-127"/>
                </a:rPr>
                <a:t>0</a:t>
              </a:r>
              <a:endParaRPr kumimoji="1"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28" name="Oval 71">
              <a:extLst>
                <a:ext uri="{FF2B5EF4-FFF2-40B4-BE49-F238E27FC236}">
                  <a16:creationId xmlns:a16="http://schemas.microsoft.com/office/drawing/2014/main" id="{FF605C08-0420-B145-9D02-411994C28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" y="3108"/>
              <a:ext cx="161" cy="1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fr-FR" sz="2400"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kumimoji="1"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29" name="Line 72">
              <a:extLst>
                <a:ext uri="{FF2B5EF4-FFF2-40B4-BE49-F238E27FC236}">
                  <a16:creationId xmlns:a16="http://schemas.microsoft.com/office/drawing/2014/main" id="{7ACAD817-9C77-5551-8542-ABFDA30F3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8" y="2597"/>
              <a:ext cx="322" cy="5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30" name="Line 73">
              <a:extLst>
                <a:ext uri="{FF2B5EF4-FFF2-40B4-BE49-F238E27FC236}">
                  <a16:creationId xmlns:a16="http://schemas.microsoft.com/office/drawing/2014/main" id="{56C3E79E-34E3-040D-46B8-B4169BB77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0" y="2597"/>
              <a:ext cx="162" cy="5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31" name="Line 74">
              <a:extLst>
                <a:ext uri="{FF2B5EF4-FFF2-40B4-BE49-F238E27FC236}">
                  <a16:creationId xmlns:a16="http://schemas.microsoft.com/office/drawing/2014/main" id="{701C6775-9BA2-8B4C-CD76-AD26796EE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0" y="2597"/>
              <a:ext cx="202" cy="5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32" name="Line 75">
              <a:extLst>
                <a:ext uri="{FF2B5EF4-FFF2-40B4-BE49-F238E27FC236}">
                  <a16:creationId xmlns:a16="http://schemas.microsoft.com/office/drawing/2014/main" id="{72ACE193-ED60-EB6C-40A9-FB94A5C69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2" y="2597"/>
              <a:ext cx="282" cy="5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33" name="Text Box 76">
              <a:extLst>
                <a:ext uri="{FF2B5EF4-FFF2-40B4-BE49-F238E27FC236}">
                  <a16:creationId xmlns:a16="http://schemas.microsoft.com/office/drawing/2014/main" id="{E445F9A4-767D-F485-0C81-B51E52D78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811"/>
              <a:ext cx="4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0.2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34" name="Text Box 77">
              <a:extLst>
                <a:ext uri="{FF2B5EF4-FFF2-40B4-BE49-F238E27FC236}">
                  <a16:creationId xmlns:a16="http://schemas.microsoft.com/office/drawing/2014/main" id="{BB9248E5-E03D-C58C-AE9B-B96CA5D0B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279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0.8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35" name="Text Box 78">
              <a:extLst>
                <a:ext uri="{FF2B5EF4-FFF2-40B4-BE49-F238E27FC236}">
                  <a16:creationId xmlns:a16="http://schemas.microsoft.com/office/drawing/2014/main" id="{8C74E14F-6931-F764-031F-C0EE36269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726"/>
              <a:ext cx="3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0.7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36" name="Text Box 79">
              <a:extLst>
                <a:ext uri="{FF2B5EF4-FFF2-40B4-BE49-F238E27FC236}">
                  <a16:creationId xmlns:a16="http://schemas.microsoft.com/office/drawing/2014/main" id="{2E97414D-9F92-343B-02D5-A44B355BC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" y="2726"/>
              <a:ext cx="2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0.3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37" name="Text Box 80">
              <a:extLst>
                <a:ext uri="{FF2B5EF4-FFF2-40B4-BE49-F238E27FC236}">
                  <a16:creationId xmlns:a16="http://schemas.microsoft.com/office/drawing/2014/main" id="{6A9823B0-8991-54B8-4A92-3A8565C3F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3364"/>
              <a:ext cx="3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0.2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38" name="Text Box 81">
              <a:extLst>
                <a:ext uri="{FF2B5EF4-FFF2-40B4-BE49-F238E27FC236}">
                  <a16:creationId xmlns:a16="http://schemas.microsoft.com/office/drawing/2014/main" id="{6769C63F-CC50-5509-F51D-823B554E4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1" y="3364"/>
              <a:ext cx="5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0.65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39" name="Text Box 82">
              <a:extLst>
                <a:ext uri="{FF2B5EF4-FFF2-40B4-BE49-F238E27FC236}">
                  <a16:creationId xmlns:a16="http://schemas.microsoft.com/office/drawing/2014/main" id="{D56502ED-7D0B-ED43-A061-E9AE87134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3364"/>
              <a:ext cx="3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0.35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40" name="AutoShape 83">
              <a:extLst>
                <a:ext uri="{FF2B5EF4-FFF2-40B4-BE49-F238E27FC236}">
                  <a16:creationId xmlns:a16="http://schemas.microsoft.com/office/drawing/2014/main" id="{49179FFA-68BB-F19D-3D27-08FAD3DAA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" y="3535"/>
              <a:ext cx="81" cy="213"/>
            </a:xfrm>
            <a:prstGeom prst="upArrow">
              <a:avLst>
                <a:gd name="adj1" fmla="val 50000"/>
                <a:gd name="adj2" fmla="val 657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41" name="AutoShape 84">
              <a:extLst>
                <a:ext uri="{FF2B5EF4-FFF2-40B4-BE49-F238E27FC236}">
                  <a16:creationId xmlns:a16="http://schemas.microsoft.com/office/drawing/2014/main" id="{12970B8C-6878-4E9A-3895-8665A3C58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4" y="3535"/>
              <a:ext cx="80" cy="213"/>
            </a:xfrm>
            <a:prstGeom prst="upArrow">
              <a:avLst>
                <a:gd name="adj1" fmla="val 50000"/>
                <a:gd name="adj2" fmla="val 665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3842" name="Text Box 85">
              <a:extLst>
                <a:ext uri="{FF2B5EF4-FFF2-40B4-BE49-F238E27FC236}">
                  <a16:creationId xmlns:a16="http://schemas.microsoft.com/office/drawing/2014/main" id="{24AB393A-1C58-915A-A72E-280C6D6CF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3294"/>
              <a:ext cx="3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0.3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sp>
        <p:nvSpPr>
          <p:cNvPr id="33799" name="Text Box 87">
            <a:extLst>
              <a:ext uri="{FF2B5EF4-FFF2-40B4-BE49-F238E27FC236}">
                <a16:creationId xmlns:a16="http://schemas.microsoft.com/office/drawing/2014/main" id="{05376EEE-2539-7756-DE52-E54B0FC53C8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5088" y="5414964"/>
            <a:ext cx="7200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534988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1" lang="en-US" altLang="fr-FR" sz="2400">
                <a:latin typeface="Times New Roman" panose="02020603050405020304" pitchFamily="18" charset="0"/>
                <a:ea typeface="Gulim" panose="020B0600000101010101" pitchFamily="34" charset="-127"/>
              </a:rPr>
              <a:t> L’utilisation de max- min donne :</a:t>
            </a:r>
          </a:p>
          <a:p>
            <a:pPr lvl="1" eaLnBrk="1" latin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1" lang="en-US" altLang="fr-FR"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sym typeface="Symbol" panose="05050102010706020507" pitchFamily="18" charset="2"/>
              </a:rPr>
              <a:t> (1) = </a:t>
            </a:r>
            <a:r>
              <a:rPr kumimoji="1" lang="en-US" altLang="fr-FR"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0.65 ;  </a:t>
            </a:r>
            <a:r>
              <a:rPr kumimoji="1" lang="en-US" altLang="fr-FR"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sym typeface="Symbol" panose="05050102010706020507" pitchFamily="18" charset="2"/>
              </a:rPr>
              <a:t>(2) = </a:t>
            </a:r>
            <a:r>
              <a:rPr kumimoji="1" lang="en-US" altLang="fr-FR"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0.3</a:t>
            </a:r>
            <a:endParaRPr kumimoji="1" lang="fr-FR" altLang="fr-FR" sz="2400">
              <a:solidFill>
                <a:schemeClr val="tx1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3800" name="AutoShape 88">
            <a:extLst>
              <a:ext uri="{FF2B5EF4-FFF2-40B4-BE49-F238E27FC236}">
                <a16:creationId xmlns:a16="http://schemas.microsoft.com/office/drawing/2014/main" id="{53DE28A3-CF63-DADC-F324-9E88FC348BE2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13150" y="1814514"/>
            <a:ext cx="865188" cy="287337"/>
          </a:xfrm>
          <a:prstGeom prst="wedgeRectCallout">
            <a:avLst>
              <a:gd name="adj1" fmla="val -4681"/>
              <a:gd name="adj2" fmla="val 69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latin typeface="Times New Roman" panose="02020603050405020304" pitchFamily="18" charset="0"/>
                <a:ea typeface="Gulim" panose="020B0600000101010101" pitchFamily="34" charset="-127"/>
              </a:rPr>
              <a:t>« petit »</a:t>
            </a:r>
          </a:p>
        </p:txBody>
      </p:sp>
      <p:sp>
        <p:nvSpPr>
          <p:cNvPr id="33801" name="AutoShape 89">
            <a:extLst>
              <a:ext uri="{FF2B5EF4-FFF2-40B4-BE49-F238E27FC236}">
                <a16:creationId xmlns:a16="http://schemas.microsoft.com/office/drawing/2014/main" id="{774DD0B0-C376-FB4D-87A8-1DD8FD491FE8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81575" y="1814514"/>
            <a:ext cx="863600" cy="287337"/>
          </a:xfrm>
          <a:prstGeom prst="wedgeRectCallout">
            <a:avLst>
              <a:gd name="adj1" fmla="val -46324"/>
              <a:gd name="adj2" fmla="val 69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latin typeface="Times New Roman" panose="02020603050405020304" pitchFamily="18" charset="0"/>
                <a:ea typeface="Gulim" panose="020B0600000101010101" pitchFamily="34" charset="-127"/>
              </a:rPr>
              <a:t>« grand »</a:t>
            </a:r>
          </a:p>
        </p:txBody>
      </p:sp>
      <p:sp>
        <p:nvSpPr>
          <p:cNvPr id="33802" name="Line 91">
            <a:extLst>
              <a:ext uri="{FF2B5EF4-FFF2-40B4-BE49-F238E27FC236}">
                <a16:creationId xmlns:a16="http://schemas.microsoft.com/office/drawing/2014/main" id="{E0FC4ABD-16B3-0346-1D36-E6F845B4F04A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554289" y="4970463"/>
            <a:ext cx="3722687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3803" name="Line 92">
            <a:extLst>
              <a:ext uri="{FF2B5EF4-FFF2-40B4-BE49-F238E27FC236}">
                <a16:creationId xmlns:a16="http://schemas.microsoft.com/office/drawing/2014/main" id="{64313D60-B667-8B0B-7C86-8F850F97EF4E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859088" y="39798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3804" name="Line 93">
            <a:extLst>
              <a:ext uri="{FF2B5EF4-FFF2-40B4-BE49-F238E27FC236}">
                <a16:creationId xmlns:a16="http://schemas.microsoft.com/office/drawing/2014/main" id="{1AF577F5-3579-D7FC-101C-80D1FCBACFF5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859088" y="436086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3805" name="Line 94">
            <a:extLst>
              <a:ext uri="{FF2B5EF4-FFF2-40B4-BE49-F238E27FC236}">
                <a16:creationId xmlns:a16="http://schemas.microsoft.com/office/drawing/2014/main" id="{141694AC-73E0-88CC-FBA4-6719279080E8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859088" y="4208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3806" name="Line 95">
            <a:extLst>
              <a:ext uri="{FF2B5EF4-FFF2-40B4-BE49-F238E27FC236}">
                <a16:creationId xmlns:a16="http://schemas.microsoft.com/office/drawing/2014/main" id="{1F15E3BF-D80D-C6AA-C89A-22164DC6F2C0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25888" y="43608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3807" name="Line 96">
            <a:extLst>
              <a:ext uri="{FF2B5EF4-FFF2-40B4-BE49-F238E27FC236}">
                <a16:creationId xmlns:a16="http://schemas.microsoft.com/office/drawing/2014/main" id="{E344451A-C328-4213-69CB-DE8A12508B35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925888" y="43608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3808" name="Line 97">
            <a:extLst>
              <a:ext uri="{FF2B5EF4-FFF2-40B4-BE49-F238E27FC236}">
                <a16:creationId xmlns:a16="http://schemas.microsoft.com/office/drawing/2014/main" id="{E489CCA3-3E70-98FB-6B92-0616486A21BB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764088" y="43608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3809" name="Text Box 98">
            <a:extLst>
              <a:ext uri="{FF2B5EF4-FFF2-40B4-BE49-F238E27FC236}">
                <a16:creationId xmlns:a16="http://schemas.microsoft.com/office/drawing/2014/main" id="{D51AF7F1-3121-07FB-8B38-DD5676249F47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51088" y="4149726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fr-FR" sz="2000">
                <a:latin typeface="Times New Roman" panose="02020603050405020304" pitchFamily="18" charset="0"/>
                <a:ea typeface="Gulim" panose="020B0600000101010101" pitchFamily="34" charset="-127"/>
              </a:rPr>
              <a:t>    1</a:t>
            </a:r>
            <a:endParaRPr kumimoji="1" lang="fr-FR" altLang="fr-FR" sz="20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3810" name="Text Box 99">
            <a:extLst>
              <a:ext uri="{FF2B5EF4-FFF2-40B4-BE49-F238E27FC236}">
                <a16:creationId xmlns:a16="http://schemas.microsoft.com/office/drawing/2014/main" id="{206B7CFB-0BC1-A3E7-C7E6-A47D9DC94D3D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73288" y="39036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fr-FR" altLang="fr-FR" sz="18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3811" name="Text Box 100">
            <a:extLst>
              <a:ext uri="{FF2B5EF4-FFF2-40B4-BE49-F238E27FC236}">
                <a16:creationId xmlns:a16="http://schemas.microsoft.com/office/drawing/2014/main" id="{557C97DF-ADDF-5247-E533-CF96F5B9D701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92425" y="390366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fr-FR" sz="1800">
                <a:latin typeface="Times New Roman" panose="02020603050405020304" pitchFamily="18" charset="0"/>
                <a:ea typeface="Gulim" panose="020B0600000101010101" pitchFamily="34" charset="-127"/>
              </a:rPr>
              <a:t> NOP</a:t>
            </a:r>
            <a:endParaRPr kumimoji="1" lang="fr-FR" altLang="fr-FR" sz="18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3812" name="Text Box 101">
            <a:extLst>
              <a:ext uri="{FF2B5EF4-FFF2-40B4-BE49-F238E27FC236}">
                <a16:creationId xmlns:a16="http://schemas.microsoft.com/office/drawing/2014/main" id="{BEFB229E-C60B-8D66-C6B3-659F11A2B061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97288" y="49704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fr-FR" sz="1600">
                <a:latin typeface="Times New Roman" panose="02020603050405020304" pitchFamily="18" charset="0"/>
                <a:ea typeface="Gulim" panose="020B0600000101010101" pitchFamily="34" charset="-127"/>
              </a:rPr>
              <a:t> 5</a:t>
            </a:r>
            <a:endParaRPr kumimoji="1" lang="fr-FR" altLang="fr-FR" sz="16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3813" name="Text Box 102">
            <a:extLst>
              <a:ext uri="{FF2B5EF4-FFF2-40B4-BE49-F238E27FC236}">
                <a16:creationId xmlns:a16="http://schemas.microsoft.com/office/drawing/2014/main" id="{5204D60E-A26A-77C2-9F86-23C4A3719EE8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11688" y="4970463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fr-FR" sz="1600">
                <a:latin typeface="Times New Roman" panose="02020603050405020304" pitchFamily="18" charset="0"/>
                <a:ea typeface="Gulim" panose="020B0600000101010101" pitchFamily="34" charset="-127"/>
              </a:rPr>
              <a:t>12</a:t>
            </a:r>
            <a:endParaRPr kumimoji="1" lang="fr-FR" altLang="fr-FR" sz="16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3814" name="AutoShape 103">
            <a:extLst>
              <a:ext uri="{FF2B5EF4-FFF2-40B4-BE49-F238E27FC236}">
                <a16:creationId xmlns:a16="http://schemas.microsoft.com/office/drawing/2014/main" id="{621D24E8-A643-E51B-E998-E386013E86A5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59288" y="4970463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3815" name="Line 73">
            <a:extLst>
              <a:ext uri="{FF2B5EF4-FFF2-40B4-BE49-F238E27FC236}">
                <a16:creationId xmlns:a16="http://schemas.microsoft.com/office/drawing/2014/main" id="{6429E37D-CF9B-A5BB-AC30-2D0F743CB2D7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191000" y="2214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3816" name="Line 74">
            <a:extLst>
              <a:ext uri="{FF2B5EF4-FFF2-40B4-BE49-F238E27FC236}">
                <a16:creationId xmlns:a16="http://schemas.microsoft.com/office/drawing/2014/main" id="{13B8AADB-C2DF-BA21-4FC9-DB8846EDE01B}"/>
              </a:ext>
            </a:extLst>
          </p:cNvPr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727575" y="32845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3817" name="Line 75">
            <a:extLst>
              <a:ext uri="{FF2B5EF4-FFF2-40B4-BE49-F238E27FC236}">
                <a16:creationId xmlns:a16="http://schemas.microsoft.com/office/drawing/2014/main" id="{94DCA690-71A6-7C0A-1AF6-8D93DEB646DE}"/>
              </a:ext>
            </a:extLst>
          </p:cNvPr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511675" y="4437064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93E0ABC-A9F2-C3D6-7C93-2DB5DF99FCD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228600"/>
            <a:ext cx="10526960" cy="914400"/>
          </a:xfrm>
        </p:spPr>
        <p:txBody>
          <a:bodyPr/>
          <a:lstStyle/>
          <a:p>
            <a:pPr eaLnBrk="1" hangingPunct="1"/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Exemple</a:t>
            </a:r>
            <a:r>
              <a:rPr lang="en-US" altLang="ko-KR" sz="3800" dirty="0">
                <a:solidFill>
                  <a:srgbClr val="0070C0"/>
                </a:solidFill>
                <a:ea typeface="Gulim" panose="020B0600000101010101" pitchFamily="34" charset="-127"/>
              </a:rPr>
              <a:t> - suite</a:t>
            </a:r>
            <a:endParaRPr lang="fr-FR" altLang="fr-FR" sz="3800" dirty="0">
              <a:solidFill>
                <a:srgbClr val="0070C0"/>
              </a:solidFill>
              <a:ea typeface="Gulim" panose="020B0600000101010101" pitchFamily="34" charset="-127"/>
            </a:endParaRPr>
          </a:p>
        </p:txBody>
      </p:sp>
      <p:sp>
        <p:nvSpPr>
          <p:cNvPr id="34819" name="Espace réservé du numéro de diapositive 4">
            <a:extLst>
              <a:ext uri="{FF2B5EF4-FFF2-40B4-BE49-F238E27FC236}">
                <a16:creationId xmlns:a16="http://schemas.microsoft.com/office/drawing/2014/main" id="{66270E31-AAB7-99FF-F998-4C2767A5EE4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3E1EFF-3BBC-4303-B0B0-B89A16CFE70B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grpSp>
        <p:nvGrpSpPr>
          <p:cNvPr id="34820" name="Group 248">
            <a:extLst>
              <a:ext uri="{FF2B5EF4-FFF2-40B4-BE49-F238E27FC236}">
                <a16:creationId xmlns:a16="http://schemas.microsoft.com/office/drawing/2014/main" id="{98357837-6B49-7914-7022-269F1C536254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137833" y="4110038"/>
            <a:ext cx="6969125" cy="2286000"/>
            <a:chOff x="-3" y="-3"/>
            <a:chExt cx="4076" cy="2021"/>
          </a:xfrm>
        </p:grpSpPr>
        <p:grpSp>
          <p:nvGrpSpPr>
            <p:cNvPr id="34828" name="Group 246">
              <a:extLst>
                <a:ext uri="{FF2B5EF4-FFF2-40B4-BE49-F238E27FC236}">
                  <a16:creationId xmlns:a16="http://schemas.microsoft.com/office/drawing/2014/main" id="{61BE0338-8D2A-2F19-1057-BDE982279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070" cy="2015"/>
              <a:chOff x="0" y="0"/>
              <a:chExt cx="4070" cy="2015"/>
            </a:xfrm>
          </p:grpSpPr>
          <p:grpSp>
            <p:nvGrpSpPr>
              <p:cNvPr id="34830" name="Group 159">
                <a:extLst>
                  <a:ext uri="{FF2B5EF4-FFF2-40B4-BE49-F238E27FC236}">
                    <a16:creationId xmlns:a16="http://schemas.microsoft.com/office/drawing/2014/main" id="{DDA82FC6-F38F-12D7-A5B9-773C8694F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07" cy="806"/>
                <a:chOff x="0" y="0"/>
                <a:chExt cx="407" cy="806"/>
              </a:xfrm>
            </p:grpSpPr>
            <p:sp>
              <p:nvSpPr>
                <p:cNvPr id="34960" name="Rectangle 114">
                  <a:extLst>
                    <a:ext uri="{FF2B5EF4-FFF2-40B4-BE49-F238E27FC236}">
                      <a16:creationId xmlns:a16="http://schemas.microsoft.com/office/drawing/2014/main" id="{CC563DEE-64B8-F1FE-37ED-4F353F4AB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51" cy="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Ex.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61" name="Rectangle 158">
                  <a:extLst>
                    <a:ext uri="{FF2B5EF4-FFF2-40B4-BE49-F238E27FC236}">
                      <a16:creationId xmlns:a16="http://schemas.microsoft.com/office/drawing/2014/main" id="{763A432D-56F1-8729-BE5A-15AC6A012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7" cy="8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31" name="Group 161">
                <a:extLst>
                  <a:ext uri="{FF2B5EF4-FFF2-40B4-BE49-F238E27FC236}">
                    <a16:creationId xmlns:a16="http://schemas.microsoft.com/office/drawing/2014/main" id="{38FF52E9-75A2-8FB9-AC7F-FAC54315A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" y="0"/>
                <a:ext cx="814" cy="403"/>
                <a:chOff x="407" y="0"/>
                <a:chExt cx="814" cy="403"/>
              </a:xfrm>
            </p:grpSpPr>
            <p:sp>
              <p:nvSpPr>
                <p:cNvPr id="34958" name="Rectangle 115">
                  <a:extLst>
                    <a:ext uri="{FF2B5EF4-FFF2-40B4-BE49-F238E27FC236}">
                      <a16:creationId xmlns:a16="http://schemas.microsoft.com/office/drawing/2014/main" id="{53320900-38D7-F5B7-6256-97CDEE429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" y="0"/>
                  <a:ext cx="75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Tree 1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59" name="Rectangle 160">
                  <a:extLst>
                    <a:ext uri="{FF2B5EF4-FFF2-40B4-BE49-F238E27FC236}">
                      <a16:creationId xmlns:a16="http://schemas.microsoft.com/office/drawing/2014/main" id="{90BF7AB5-58D7-4434-976D-3D7035CF0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" y="0"/>
                  <a:ext cx="8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32" name="Group 163">
                <a:extLst>
                  <a:ext uri="{FF2B5EF4-FFF2-40B4-BE49-F238E27FC236}">
                    <a16:creationId xmlns:a16="http://schemas.microsoft.com/office/drawing/2014/main" id="{26A6FCB4-D96D-477D-E1EC-64DFB58E04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1" y="0"/>
                <a:ext cx="814" cy="403"/>
                <a:chOff x="1221" y="0"/>
                <a:chExt cx="814" cy="403"/>
              </a:xfrm>
            </p:grpSpPr>
            <p:sp>
              <p:nvSpPr>
                <p:cNvPr id="34956" name="Rectangle 116">
                  <a:extLst>
                    <a:ext uri="{FF2B5EF4-FFF2-40B4-BE49-F238E27FC236}">
                      <a16:creationId xmlns:a16="http://schemas.microsoft.com/office/drawing/2014/main" id="{2180B961-01EF-3DBD-EC3C-B6B83425A3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0"/>
                  <a:ext cx="75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Tree 2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57" name="Rectangle 162">
                  <a:extLst>
                    <a:ext uri="{FF2B5EF4-FFF2-40B4-BE49-F238E27FC236}">
                      <a16:creationId xmlns:a16="http://schemas.microsoft.com/office/drawing/2014/main" id="{C5353AC6-622D-C655-081A-FA9659E6D4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1" y="0"/>
                  <a:ext cx="8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33" name="Group 165">
                <a:extLst>
                  <a:ext uri="{FF2B5EF4-FFF2-40B4-BE49-F238E27FC236}">
                    <a16:creationId xmlns:a16="http://schemas.microsoft.com/office/drawing/2014/main" id="{EB78251A-8C66-A91F-7892-063190EC23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5" y="0"/>
                <a:ext cx="814" cy="403"/>
                <a:chOff x="2035" y="0"/>
                <a:chExt cx="814" cy="403"/>
              </a:xfrm>
            </p:grpSpPr>
            <p:sp>
              <p:nvSpPr>
                <p:cNvPr id="34954" name="Rectangle 117">
                  <a:extLst>
                    <a:ext uri="{FF2B5EF4-FFF2-40B4-BE49-F238E27FC236}">
                      <a16:creationId xmlns:a16="http://schemas.microsoft.com/office/drawing/2014/main" id="{87BE6C52-A857-3B65-8902-765823170D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" y="0"/>
                  <a:ext cx="75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Tree 3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55" name="Rectangle 164">
                  <a:extLst>
                    <a:ext uri="{FF2B5EF4-FFF2-40B4-BE49-F238E27FC236}">
                      <a16:creationId xmlns:a16="http://schemas.microsoft.com/office/drawing/2014/main" id="{7DD2841A-9D85-1365-B6A0-87C540D91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5" y="0"/>
                  <a:ext cx="8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34" name="Group 167">
                <a:extLst>
                  <a:ext uri="{FF2B5EF4-FFF2-40B4-BE49-F238E27FC236}">
                    <a16:creationId xmlns:a16="http://schemas.microsoft.com/office/drawing/2014/main" id="{52349E72-2306-7560-9F14-A074E13316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9" y="0"/>
                <a:ext cx="1221" cy="403"/>
                <a:chOff x="2849" y="0"/>
                <a:chExt cx="1221" cy="403"/>
              </a:xfrm>
            </p:grpSpPr>
            <p:sp>
              <p:nvSpPr>
                <p:cNvPr id="34952" name="Rectangle 118">
                  <a:extLst>
                    <a:ext uri="{FF2B5EF4-FFF2-40B4-BE49-F238E27FC236}">
                      <a16:creationId xmlns:a16="http://schemas.microsoft.com/office/drawing/2014/main" id="{6A388F5F-5900-8A35-8895-B487DBCC5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7" y="0"/>
                  <a:ext cx="116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Vote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53" name="Rectangle 166">
                  <a:extLst>
                    <a:ext uri="{FF2B5EF4-FFF2-40B4-BE49-F238E27FC236}">
                      <a16:creationId xmlns:a16="http://schemas.microsoft.com/office/drawing/2014/main" id="{A025F795-8F03-98AF-C66A-666AB52BF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9" y="0"/>
                  <a:ext cx="122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35" name="Group 169">
                <a:extLst>
                  <a:ext uri="{FF2B5EF4-FFF2-40B4-BE49-F238E27FC236}">
                    <a16:creationId xmlns:a16="http://schemas.microsoft.com/office/drawing/2014/main" id="{024B41CA-44BF-5653-43A5-382821EA07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" y="403"/>
                <a:ext cx="407" cy="403"/>
                <a:chOff x="407" y="403"/>
                <a:chExt cx="407" cy="403"/>
              </a:xfrm>
            </p:grpSpPr>
            <p:sp>
              <p:nvSpPr>
                <p:cNvPr id="34950" name="Rectangle 119">
                  <a:extLst>
                    <a:ext uri="{FF2B5EF4-FFF2-40B4-BE49-F238E27FC236}">
                      <a16:creationId xmlns:a16="http://schemas.microsoft.com/office/drawing/2014/main" id="{F35E9627-4324-E7D1-F9AF-4ECBC7700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" y="403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C1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51" name="Rectangle 168">
                  <a:extLst>
                    <a:ext uri="{FF2B5EF4-FFF2-40B4-BE49-F238E27FC236}">
                      <a16:creationId xmlns:a16="http://schemas.microsoft.com/office/drawing/2014/main" id="{A51024BA-CFD1-A5D7-A8A0-3D09E2B1F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" y="403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36" name="Group 171">
                <a:extLst>
                  <a:ext uri="{FF2B5EF4-FFF2-40B4-BE49-F238E27FC236}">
                    <a16:creationId xmlns:a16="http://schemas.microsoft.com/office/drawing/2014/main" id="{227AEED8-A6E7-A6A3-8B6B-AD8993738B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" y="403"/>
                <a:ext cx="407" cy="403"/>
                <a:chOff x="814" y="403"/>
                <a:chExt cx="407" cy="403"/>
              </a:xfrm>
            </p:grpSpPr>
            <p:sp>
              <p:nvSpPr>
                <p:cNvPr id="34948" name="Rectangle 120">
                  <a:extLst>
                    <a:ext uri="{FF2B5EF4-FFF2-40B4-BE49-F238E27FC236}">
                      <a16:creationId xmlns:a16="http://schemas.microsoft.com/office/drawing/2014/main" id="{1B31EFFD-DC48-3262-BC48-01B04D7D1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2" y="403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49" name="Rectangle 170">
                  <a:extLst>
                    <a:ext uri="{FF2B5EF4-FFF2-40B4-BE49-F238E27FC236}">
                      <a16:creationId xmlns:a16="http://schemas.microsoft.com/office/drawing/2014/main" id="{EF4DA3D0-5DF6-0682-CC70-D293E33A6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" y="403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37" name="Group 173">
                <a:extLst>
                  <a:ext uri="{FF2B5EF4-FFF2-40B4-BE49-F238E27FC236}">
                    <a16:creationId xmlns:a16="http://schemas.microsoft.com/office/drawing/2014/main" id="{79D163EE-4FF6-04C7-D573-2DD715E78B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1" y="403"/>
                <a:ext cx="407" cy="403"/>
                <a:chOff x="1221" y="403"/>
                <a:chExt cx="407" cy="403"/>
              </a:xfrm>
            </p:grpSpPr>
            <p:sp>
              <p:nvSpPr>
                <p:cNvPr id="34946" name="Rectangle 121">
                  <a:extLst>
                    <a:ext uri="{FF2B5EF4-FFF2-40B4-BE49-F238E27FC236}">
                      <a16:creationId xmlns:a16="http://schemas.microsoft.com/office/drawing/2014/main" id="{2704482D-5E8A-F160-1B0F-778883F8B4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403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C2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47" name="Rectangle 172">
                  <a:extLst>
                    <a:ext uri="{FF2B5EF4-FFF2-40B4-BE49-F238E27FC236}">
                      <a16:creationId xmlns:a16="http://schemas.microsoft.com/office/drawing/2014/main" id="{5ED3F6AA-9367-3D53-2EAA-D5FBE5B10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1" y="403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38" name="Group 175">
                <a:extLst>
                  <a:ext uri="{FF2B5EF4-FFF2-40B4-BE49-F238E27FC236}">
                    <a16:creationId xmlns:a16="http://schemas.microsoft.com/office/drawing/2014/main" id="{9A6110FF-74C9-D523-FD49-E50D64A955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8" y="403"/>
                <a:ext cx="407" cy="403"/>
                <a:chOff x="1628" y="403"/>
                <a:chExt cx="407" cy="403"/>
              </a:xfrm>
            </p:grpSpPr>
            <p:sp>
              <p:nvSpPr>
                <p:cNvPr id="34944" name="Rectangle 122">
                  <a:extLst>
                    <a:ext uri="{FF2B5EF4-FFF2-40B4-BE49-F238E27FC236}">
                      <a16:creationId xmlns:a16="http://schemas.microsoft.com/office/drawing/2014/main" id="{22864B33-EABC-69FE-E94F-BD3C8C327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6" y="403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45" name="Rectangle 174">
                  <a:extLst>
                    <a:ext uri="{FF2B5EF4-FFF2-40B4-BE49-F238E27FC236}">
                      <a16:creationId xmlns:a16="http://schemas.microsoft.com/office/drawing/2014/main" id="{057F3081-5FA8-B50D-7A85-6434B19D9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8" y="403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39" name="Group 177">
                <a:extLst>
                  <a:ext uri="{FF2B5EF4-FFF2-40B4-BE49-F238E27FC236}">
                    <a16:creationId xmlns:a16="http://schemas.microsoft.com/office/drawing/2014/main" id="{4453D82D-AA57-E39B-9349-FC7B58D5B9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5" y="403"/>
                <a:ext cx="407" cy="403"/>
                <a:chOff x="2035" y="403"/>
                <a:chExt cx="407" cy="403"/>
              </a:xfrm>
            </p:grpSpPr>
            <p:sp>
              <p:nvSpPr>
                <p:cNvPr id="34942" name="Rectangle 123">
                  <a:extLst>
                    <a:ext uri="{FF2B5EF4-FFF2-40B4-BE49-F238E27FC236}">
                      <a16:creationId xmlns:a16="http://schemas.microsoft.com/office/drawing/2014/main" id="{802C8451-316B-341D-E947-1992E89BA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" y="403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C3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43" name="Rectangle 176">
                  <a:extLst>
                    <a:ext uri="{FF2B5EF4-FFF2-40B4-BE49-F238E27FC236}">
                      <a16:creationId xmlns:a16="http://schemas.microsoft.com/office/drawing/2014/main" id="{D9081E53-DB72-3C5A-91A4-4CE02963B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5" y="403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40" name="Group 179">
                <a:extLst>
                  <a:ext uri="{FF2B5EF4-FFF2-40B4-BE49-F238E27FC236}">
                    <a16:creationId xmlns:a16="http://schemas.microsoft.com/office/drawing/2014/main" id="{698FA6F9-F173-ED9E-5D30-0344A446E4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2" y="403"/>
                <a:ext cx="407" cy="403"/>
                <a:chOff x="2442" y="403"/>
                <a:chExt cx="407" cy="403"/>
              </a:xfrm>
            </p:grpSpPr>
            <p:sp>
              <p:nvSpPr>
                <p:cNvPr id="34940" name="Rectangle 124">
                  <a:extLst>
                    <a:ext uri="{FF2B5EF4-FFF2-40B4-BE49-F238E27FC236}">
                      <a16:creationId xmlns:a16="http://schemas.microsoft.com/office/drawing/2014/main" id="{75563D97-FBB1-9A8B-A305-99E01A1E1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0" y="403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41" name="Rectangle 178">
                  <a:extLst>
                    <a:ext uri="{FF2B5EF4-FFF2-40B4-BE49-F238E27FC236}">
                      <a16:creationId xmlns:a16="http://schemas.microsoft.com/office/drawing/2014/main" id="{BCBF0B7A-323A-CEBB-B81A-873FA98FB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2" y="403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41" name="Group 181">
                <a:extLst>
                  <a:ext uri="{FF2B5EF4-FFF2-40B4-BE49-F238E27FC236}">
                    <a16:creationId xmlns:a16="http://schemas.microsoft.com/office/drawing/2014/main" id="{2474F011-CB10-5EDD-B896-FAF0B73064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9" y="403"/>
                <a:ext cx="407" cy="403"/>
                <a:chOff x="2849" y="403"/>
                <a:chExt cx="407" cy="403"/>
              </a:xfrm>
            </p:grpSpPr>
            <p:sp>
              <p:nvSpPr>
                <p:cNvPr id="34938" name="Rectangle 125">
                  <a:extLst>
                    <a:ext uri="{FF2B5EF4-FFF2-40B4-BE49-F238E27FC236}">
                      <a16:creationId xmlns:a16="http://schemas.microsoft.com/office/drawing/2014/main" id="{CA41C5D9-8021-4C42-996C-00D938F83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7" y="403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C1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39" name="Rectangle 180">
                  <a:extLst>
                    <a:ext uri="{FF2B5EF4-FFF2-40B4-BE49-F238E27FC236}">
                      <a16:creationId xmlns:a16="http://schemas.microsoft.com/office/drawing/2014/main" id="{412C7C97-855F-F431-0184-81B89B688E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9" y="403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42" name="Group 183">
                <a:extLst>
                  <a:ext uri="{FF2B5EF4-FFF2-40B4-BE49-F238E27FC236}">
                    <a16:creationId xmlns:a16="http://schemas.microsoft.com/office/drawing/2014/main" id="{3AF4FC93-C595-8AB7-A54A-EDA2792378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403"/>
                <a:ext cx="407" cy="403"/>
                <a:chOff x="3256" y="403"/>
                <a:chExt cx="407" cy="403"/>
              </a:xfrm>
            </p:grpSpPr>
            <p:sp>
              <p:nvSpPr>
                <p:cNvPr id="34936" name="Rectangle 126">
                  <a:extLst>
                    <a:ext uri="{FF2B5EF4-FFF2-40B4-BE49-F238E27FC236}">
                      <a16:creationId xmlns:a16="http://schemas.microsoft.com/office/drawing/2014/main" id="{4609D9E2-0586-6FE9-CC66-2ADFECA80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4" y="403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C2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37" name="Rectangle 182">
                  <a:extLst>
                    <a:ext uri="{FF2B5EF4-FFF2-40B4-BE49-F238E27FC236}">
                      <a16:creationId xmlns:a16="http://schemas.microsoft.com/office/drawing/2014/main" id="{F6BD3EE4-C80F-D175-93C2-D4EF926D19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403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43" name="Group 185">
                <a:extLst>
                  <a:ext uri="{FF2B5EF4-FFF2-40B4-BE49-F238E27FC236}">
                    <a16:creationId xmlns:a16="http://schemas.microsoft.com/office/drawing/2014/main" id="{9276AD46-A2DA-D1CC-226E-11D9FFFF4F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3" y="403"/>
                <a:ext cx="407" cy="403"/>
                <a:chOff x="3663" y="403"/>
                <a:chExt cx="407" cy="403"/>
              </a:xfrm>
            </p:grpSpPr>
            <p:sp>
              <p:nvSpPr>
                <p:cNvPr id="34934" name="Rectangle 127">
                  <a:extLst>
                    <a:ext uri="{FF2B5EF4-FFF2-40B4-BE49-F238E27FC236}">
                      <a16:creationId xmlns:a16="http://schemas.microsoft.com/office/drawing/2014/main" id="{EA3F5AE9-9B89-84A9-16D0-C96C1E8B8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1" y="403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C3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35" name="Rectangle 184">
                  <a:extLst>
                    <a:ext uri="{FF2B5EF4-FFF2-40B4-BE49-F238E27FC236}">
                      <a16:creationId xmlns:a16="http://schemas.microsoft.com/office/drawing/2014/main" id="{56F4B9F0-3585-1CE4-03F6-E19344D9B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3" y="403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44" name="Group 187">
                <a:extLst>
                  <a:ext uri="{FF2B5EF4-FFF2-40B4-BE49-F238E27FC236}">
                    <a16:creationId xmlns:a16="http://schemas.microsoft.com/office/drawing/2014/main" id="{98E98F24-712C-4C5F-4369-940CE79C7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06"/>
                <a:ext cx="407" cy="403"/>
                <a:chOff x="0" y="806"/>
                <a:chExt cx="407" cy="403"/>
              </a:xfrm>
            </p:grpSpPr>
            <p:sp>
              <p:nvSpPr>
                <p:cNvPr id="34932" name="Rectangle 128">
                  <a:extLst>
                    <a:ext uri="{FF2B5EF4-FFF2-40B4-BE49-F238E27FC236}">
                      <a16:creationId xmlns:a16="http://schemas.microsoft.com/office/drawing/2014/main" id="{247ACE4D-FF4A-336A-A862-CC6AB7730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806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E1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33" name="Rectangle 186">
                  <a:extLst>
                    <a:ext uri="{FF2B5EF4-FFF2-40B4-BE49-F238E27FC236}">
                      <a16:creationId xmlns:a16="http://schemas.microsoft.com/office/drawing/2014/main" id="{16B2D291-A9B6-D4FC-C725-A60AC24AD4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45" name="Group 189">
                <a:extLst>
                  <a:ext uri="{FF2B5EF4-FFF2-40B4-BE49-F238E27FC236}">
                    <a16:creationId xmlns:a16="http://schemas.microsoft.com/office/drawing/2014/main" id="{DAB273A4-2BF0-9CDD-EA5B-63EB22545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" y="806"/>
                <a:ext cx="407" cy="403"/>
                <a:chOff x="407" y="806"/>
                <a:chExt cx="407" cy="403"/>
              </a:xfrm>
            </p:grpSpPr>
            <p:sp>
              <p:nvSpPr>
                <p:cNvPr id="34930" name="Rectangle 129">
                  <a:extLst>
                    <a:ext uri="{FF2B5EF4-FFF2-40B4-BE49-F238E27FC236}">
                      <a16:creationId xmlns:a16="http://schemas.microsoft.com/office/drawing/2014/main" id="{05C05BCF-6151-994C-2C63-EC4535416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" y="806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31" name="Rectangle 188">
                  <a:extLst>
                    <a:ext uri="{FF2B5EF4-FFF2-40B4-BE49-F238E27FC236}">
                      <a16:creationId xmlns:a16="http://schemas.microsoft.com/office/drawing/2014/main" id="{B7C9279D-B8A7-D001-F235-F2B37B308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" y="806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46" name="Group 191">
                <a:extLst>
                  <a:ext uri="{FF2B5EF4-FFF2-40B4-BE49-F238E27FC236}">
                    <a16:creationId xmlns:a16="http://schemas.microsoft.com/office/drawing/2014/main" id="{2A59E313-3598-1022-C672-C9D474BF5F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" y="806"/>
                <a:ext cx="407" cy="403"/>
                <a:chOff x="814" y="806"/>
                <a:chExt cx="407" cy="403"/>
              </a:xfrm>
            </p:grpSpPr>
            <p:sp>
              <p:nvSpPr>
                <p:cNvPr id="34928" name="Rectangle 130">
                  <a:extLst>
                    <a:ext uri="{FF2B5EF4-FFF2-40B4-BE49-F238E27FC236}">
                      <a16:creationId xmlns:a16="http://schemas.microsoft.com/office/drawing/2014/main" id="{89C8CD82-0EAB-46B0-641F-059F3ACE7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2" y="806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29" name="Rectangle 190">
                  <a:extLst>
                    <a:ext uri="{FF2B5EF4-FFF2-40B4-BE49-F238E27FC236}">
                      <a16:creationId xmlns:a16="http://schemas.microsoft.com/office/drawing/2014/main" id="{4D7E5B42-5640-8C90-7761-AAB1F254E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" y="806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47" name="Group 193">
                <a:extLst>
                  <a:ext uri="{FF2B5EF4-FFF2-40B4-BE49-F238E27FC236}">
                    <a16:creationId xmlns:a16="http://schemas.microsoft.com/office/drawing/2014/main" id="{3DFAF61B-A9E3-012C-11B1-5517B40AD0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1" y="806"/>
                <a:ext cx="407" cy="403"/>
                <a:chOff x="1221" y="806"/>
                <a:chExt cx="407" cy="403"/>
              </a:xfrm>
            </p:grpSpPr>
            <p:sp>
              <p:nvSpPr>
                <p:cNvPr id="34926" name="Rectangle 131">
                  <a:extLst>
                    <a:ext uri="{FF2B5EF4-FFF2-40B4-BE49-F238E27FC236}">
                      <a16:creationId xmlns:a16="http://schemas.microsoft.com/office/drawing/2014/main" id="{56703931-E5C5-B580-5690-E00CCC56A8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806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27" name="Rectangle 192">
                  <a:extLst>
                    <a:ext uri="{FF2B5EF4-FFF2-40B4-BE49-F238E27FC236}">
                      <a16:creationId xmlns:a16="http://schemas.microsoft.com/office/drawing/2014/main" id="{0D5A9E79-F381-E81E-2E20-DD2A4D767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1" y="806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48" name="Group 195">
                <a:extLst>
                  <a:ext uri="{FF2B5EF4-FFF2-40B4-BE49-F238E27FC236}">
                    <a16:creationId xmlns:a16="http://schemas.microsoft.com/office/drawing/2014/main" id="{A8449923-5811-9BAC-3B86-439BAA05ED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8" y="806"/>
                <a:ext cx="407" cy="403"/>
                <a:chOff x="1628" y="806"/>
                <a:chExt cx="407" cy="403"/>
              </a:xfrm>
            </p:grpSpPr>
            <p:sp>
              <p:nvSpPr>
                <p:cNvPr id="34924" name="Rectangle 132">
                  <a:extLst>
                    <a:ext uri="{FF2B5EF4-FFF2-40B4-BE49-F238E27FC236}">
                      <a16:creationId xmlns:a16="http://schemas.microsoft.com/office/drawing/2014/main" id="{2767B4FC-D243-A901-CF7F-07A7DD54B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6" y="806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0.3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25" name="Rectangle 194">
                  <a:extLst>
                    <a:ext uri="{FF2B5EF4-FFF2-40B4-BE49-F238E27FC236}">
                      <a16:creationId xmlns:a16="http://schemas.microsoft.com/office/drawing/2014/main" id="{F197539D-8F0F-CB07-251D-68C9BE671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8" y="806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49" name="Group 197">
                <a:extLst>
                  <a:ext uri="{FF2B5EF4-FFF2-40B4-BE49-F238E27FC236}">
                    <a16:creationId xmlns:a16="http://schemas.microsoft.com/office/drawing/2014/main" id="{714D06AB-D15B-5F05-C038-B3A2CD8020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5" y="806"/>
                <a:ext cx="407" cy="403"/>
                <a:chOff x="2035" y="806"/>
                <a:chExt cx="407" cy="403"/>
              </a:xfrm>
            </p:grpSpPr>
            <p:sp>
              <p:nvSpPr>
                <p:cNvPr id="34922" name="Rectangle 133">
                  <a:extLst>
                    <a:ext uri="{FF2B5EF4-FFF2-40B4-BE49-F238E27FC236}">
                      <a16:creationId xmlns:a16="http://schemas.microsoft.com/office/drawing/2014/main" id="{5C9A8B61-0490-EBA0-D725-F2E91E83C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" y="806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23" name="Rectangle 196">
                  <a:extLst>
                    <a:ext uri="{FF2B5EF4-FFF2-40B4-BE49-F238E27FC236}">
                      <a16:creationId xmlns:a16="http://schemas.microsoft.com/office/drawing/2014/main" id="{04E7EFBD-0D94-C536-303F-488556269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5" y="806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50" name="Group 199">
                <a:extLst>
                  <a:ext uri="{FF2B5EF4-FFF2-40B4-BE49-F238E27FC236}">
                    <a16:creationId xmlns:a16="http://schemas.microsoft.com/office/drawing/2014/main" id="{37CC1335-5695-98D2-37E5-91443A192B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2" y="806"/>
                <a:ext cx="407" cy="403"/>
                <a:chOff x="2442" y="806"/>
                <a:chExt cx="407" cy="403"/>
              </a:xfrm>
            </p:grpSpPr>
            <p:sp>
              <p:nvSpPr>
                <p:cNvPr id="34920" name="Rectangle 134">
                  <a:extLst>
                    <a:ext uri="{FF2B5EF4-FFF2-40B4-BE49-F238E27FC236}">
                      <a16:creationId xmlns:a16="http://schemas.microsoft.com/office/drawing/2014/main" id="{93C38251-1BDB-74B0-D457-5C71ED3C0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0" y="806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0.8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21" name="Rectangle 198">
                  <a:extLst>
                    <a:ext uri="{FF2B5EF4-FFF2-40B4-BE49-F238E27FC236}">
                      <a16:creationId xmlns:a16="http://schemas.microsoft.com/office/drawing/2014/main" id="{298DDF10-0EA0-E209-9A64-0234C5B82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2" y="806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51" name="Group 201">
                <a:extLst>
                  <a:ext uri="{FF2B5EF4-FFF2-40B4-BE49-F238E27FC236}">
                    <a16:creationId xmlns:a16="http://schemas.microsoft.com/office/drawing/2014/main" id="{C391B3BF-537E-DBAC-C1AE-D06EE0BFE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9" y="806"/>
                <a:ext cx="407" cy="403"/>
                <a:chOff x="2849" y="806"/>
                <a:chExt cx="407" cy="403"/>
              </a:xfrm>
            </p:grpSpPr>
            <p:sp>
              <p:nvSpPr>
                <p:cNvPr id="34918" name="Rectangle 135">
                  <a:extLst>
                    <a:ext uri="{FF2B5EF4-FFF2-40B4-BE49-F238E27FC236}">
                      <a16:creationId xmlns:a16="http://schemas.microsoft.com/office/drawing/2014/main" id="{DB839D7F-13EB-67AF-5F39-68FB37A7D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7" y="806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0.78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19" name="Rectangle 200">
                  <a:extLst>
                    <a:ext uri="{FF2B5EF4-FFF2-40B4-BE49-F238E27FC236}">
                      <a16:creationId xmlns:a16="http://schemas.microsoft.com/office/drawing/2014/main" id="{EDBDEF20-C83F-77E0-A3F8-747C15AFD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9" y="806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52" name="Group 203">
                <a:extLst>
                  <a:ext uri="{FF2B5EF4-FFF2-40B4-BE49-F238E27FC236}">
                    <a16:creationId xmlns:a16="http://schemas.microsoft.com/office/drawing/2014/main" id="{04B4047B-8F5B-4E50-D939-82CB17D66C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806"/>
                <a:ext cx="407" cy="403"/>
                <a:chOff x="3256" y="806"/>
                <a:chExt cx="407" cy="403"/>
              </a:xfrm>
            </p:grpSpPr>
            <p:sp>
              <p:nvSpPr>
                <p:cNvPr id="34916" name="Rectangle 136">
                  <a:extLst>
                    <a:ext uri="{FF2B5EF4-FFF2-40B4-BE49-F238E27FC236}">
                      <a16:creationId xmlns:a16="http://schemas.microsoft.com/office/drawing/2014/main" id="{6F8CABB1-5665-3ECD-0C2E-BA11202CA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4" y="806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0.2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17" name="Rectangle 202">
                  <a:extLst>
                    <a:ext uri="{FF2B5EF4-FFF2-40B4-BE49-F238E27FC236}">
                      <a16:creationId xmlns:a16="http://schemas.microsoft.com/office/drawing/2014/main" id="{D5A548CE-E96A-2D26-D24A-65E9C8712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806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53" name="Group 205">
                <a:extLst>
                  <a:ext uri="{FF2B5EF4-FFF2-40B4-BE49-F238E27FC236}">
                    <a16:creationId xmlns:a16="http://schemas.microsoft.com/office/drawing/2014/main" id="{6FA6A514-BE73-617E-DD65-19422A17C6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3" y="806"/>
                <a:ext cx="407" cy="403"/>
                <a:chOff x="3663" y="806"/>
                <a:chExt cx="407" cy="403"/>
              </a:xfrm>
            </p:grpSpPr>
            <p:sp>
              <p:nvSpPr>
                <p:cNvPr id="34914" name="Rectangle 137">
                  <a:extLst>
                    <a:ext uri="{FF2B5EF4-FFF2-40B4-BE49-F238E27FC236}">
                      <a16:creationId xmlns:a16="http://schemas.microsoft.com/office/drawing/2014/main" id="{11407440-9BD1-7C8D-5DF9-6663D4FF14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1" y="806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0.08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15" name="Rectangle 204">
                  <a:extLst>
                    <a:ext uri="{FF2B5EF4-FFF2-40B4-BE49-F238E27FC236}">
                      <a16:creationId xmlns:a16="http://schemas.microsoft.com/office/drawing/2014/main" id="{BF8E1C95-320B-06F3-431C-C33B9934B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3" y="806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54" name="Group 207">
                <a:extLst>
                  <a:ext uri="{FF2B5EF4-FFF2-40B4-BE49-F238E27FC236}">
                    <a16:creationId xmlns:a16="http://schemas.microsoft.com/office/drawing/2014/main" id="{36C93326-05FD-12AD-38A5-57EF70E934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09"/>
                <a:ext cx="407" cy="403"/>
                <a:chOff x="0" y="1209"/>
                <a:chExt cx="407" cy="403"/>
              </a:xfrm>
            </p:grpSpPr>
            <p:sp>
              <p:nvSpPr>
                <p:cNvPr id="34912" name="Rectangle 138">
                  <a:extLst>
                    <a:ext uri="{FF2B5EF4-FFF2-40B4-BE49-F238E27FC236}">
                      <a16:creationId xmlns:a16="http://schemas.microsoft.com/office/drawing/2014/main" id="{8D9AC06E-86AB-C897-3B69-027006C75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209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E2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13" name="Rectangle 206">
                  <a:extLst>
                    <a:ext uri="{FF2B5EF4-FFF2-40B4-BE49-F238E27FC236}">
                      <a16:creationId xmlns:a16="http://schemas.microsoft.com/office/drawing/2014/main" id="{3CCF8686-B25F-4A4D-4FE3-3FEDC72EB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55" name="Group 209">
                <a:extLst>
                  <a:ext uri="{FF2B5EF4-FFF2-40B4-BE49-F238E27FC236}">
                    <a16:creationId xmlns:a16="http://schemas.microsoft.com/office/drawing/2014/main" id="{3F3AA3D1-9D8A-6B0F-4D34-178117CDB7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" y="1209"/>
                <a:ext cx="407" cy="403"/>
                <a:chOff x="407" y="1209"/>
                <a:chExt cx="407" cy="403"/>
              </a:xfrm>
            </p:grpSpPr>
            <p:sp>
              <p:nvSpPr>
                <p:cNvPr id="34910" name="Rectangle 139">
                  <a:extLst>
                    <a:ext uri="{FF2B5EF4-FFF2-40B4-BE49-F238E27FC236}">
                      <a16:creationId xmlns:a16="http://schemas.microsoft.com/office/drawing/2014/main" id="{4192D187-584B-0AE4-6310-454F945BD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" y="1209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0.55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11" name="Rectangle 208">
                  <a:extLst>
                    <a:ext uri="{FF2B5EF4-FFF2-40B4-BE49-F238E27FC236}">
                      <a16:creationId xmlns:a16="http://schemas.microsoft.com/office/drawing/2014/main" id="{8768E308-7E15-1EBC-35E4-36CBFBDC0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" y="1209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56" name="Group 211">
                <a:extLst>
                  <a:ext uri="{FF2B5EF4-FFF2-40B4-BE49-F238E27FC236}">
                    <a16:creationId xmlns:a16="http://schemas.microsoft.com/office/drawing/2014/main" id="{7386696E-EC35-19D8-4B0F-65351F2223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" y="1209"/>
                <a:ext cx="407" cy="403"/>
                <a:chOff x="814" y="1209"/>
                <a:chExt cx="407" cy="403"/>
              </a:xfrm>
            </p:grpSpPr>
            <p:sp>
              <p:nvSpPr>
                <p:cNvPr id="34908" name="Rectangle 140">
                  <a:extLst>
                    <a:ext uri="{FF2B5EF4-FFF2-40B4-BE49-F238E27FC236}">
                      <a16:creationId xmlns:a16="http://schemas.microsoft.com/office/drawing/2014/main" id="{3F40029E-86ED-4617-8224-E814942F6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2" y="1209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0.6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09" name="Rectangle 210">
                  <a:extLst>
                    <a:ext uri="{FF2B5EF4-FFF2-40B4-BE49-F238E27FC236}">
                      <a16:creationId xmlns:a16="http://schemas.microsoft.com/office/drawing/2014/main" id="{060804CA-F962-5C29-37D4-A8CF81618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" y="1209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57" name="Group 213">
                <a:extLst>
                  <a:ext uri="{FF2B5EF4-FFF2-40B4-BE49-F238E27FC236}">
                    <a16:creationId xmlns:a16="http://schemas.microsoft.com/office/drawing/2014/main" id="{5D78E1D8-4284-0CB8-44B7-42178E752B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1" y="1209"/>
                <a:ext cx="407" cy="403"/>
                <a:chOff x="1221" y="1209"/>
                <a:chExt cx="407" cy="403"/>
              </a:xfrm>
            </p:grpSpPr>
            <p:sp>
              <p:nvSpPr>
                <p:cNvPr id="34906" name="Rectangle 141">
                  <a:extLst>
                    <a:ext uri="{FF2B5EF4-FFF2-40B4-BE49-F238E27FC236}">
                      <a16:creationId xmlns:a16="http://schemas.microsoft.com/office/drawing/2014/main" id="{49F4C9A0-C1C9-10C7-8B52-7129A3551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1209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0.3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07" name="Rectangle 212">
                  <a:extLst>
                    <a:ext uri="{FF2B5EF4-FFF2-40B4-BE49-F238E27FC236}">
                      <a16:creationId xmlns:a16="http://schemas.microsoft.com/office/drawing/2014/main" id="{9640CB45-8B53-1069-2254-7A41A7439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1" y="1209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58" name="Group 215">
                <a:extLst>
                  <a:ext uri="{FF2B5EF4-FFF2-40B4-BE49-F238E27FC236}">
                    <a16:creationId xmlns:a16="http://schemas.microsoft.com/office/drawing/2014/main" id="{26CE9C5B-4595-36CC-B57E-ECC3E005E3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8" y="1209"/>
                <a:ext cx="407" cy="403"/>
                <a:chOff x="1628" y="1209"/>
                <a:chExt cx="407" cy="403"/>
              </a:xfrm>
            </p:grpSpPr>
            <p:sp>
              <p:nvSpPr>
                <p:cNvPr id="34904" name="Rectangle 142">
                  <a:extLst>
                    <a:ext uri="{FF2B5EF4-FFF2-40B4-BE49-F238E27FC236}">
                      <a16:creationId xmlns:a16="http://schemas.microsoft.com/office/drawing/2014/main" id="{B212E9DC-3516-AA54-73F3-E99C82225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6" y="1209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0.7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05" name="Rectangle 214">
                  <a:extLst>
                    <a:ext uri="{FF2B5EF4-FFF2-40B4-BE49-F238E27FC236}">
                      <a16:creationId xmlns:a16="http://schemas.microsoft.com/office/drawing/2014/main" id="{C8AA60A7-2924-E0EF-1F61-CD0C23128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8" y="1209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59" name="Group 217">
                <a:extLst>
                  <a:ext uri="{FF2B5EF4-FFF2-40B4-BE49-F238E27FC236}">
                    <a16:creationId xmlns:a16="http://schemas.microsoft.com/office/drawing/2014/main" id="{5CA3D73B-8BE8-1EE9-19D1-373D26C755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5" y="1209"/>
                <a:ext cx="407" cy="403"/>
                <a:chOff x="2035" y="1209"/>
                <a:chExt cx="407" cy="403"/>
              </a:xfrm>
            </p:grpSpPr>
            <p:sp>
              <p:nvSpPr>
                <p:cNvPr id="34902" name="Rectangle 143">
                  <a:extLst>
                    <a:ext uri="{FF2B5EF4-FFF2-40B4-BE49-F238E27FC236}">
                      <a16:creationId xmlns:a16="http://schemas.microsoft.com/office/drawing/2014/main" id="{3AE46573-B35F-2844-FB19-1CDD6FD26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" y="1209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0.32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03" name="Rectangle 216">
                  <a:extLst>
                    <a:ext uri="{FF2B5EF4-FFF2-40B4-BE49-F238E27FC236}">
                      <a16:creationId xmlns:a16="http://schemas.microsoft.com/office/drawing/2014/main" id="{B1B7E225-EA3E-2C36-98FE-463AEB5D2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5" y="1209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60" name="Group 219">
                <a:extLst>
                  <a:ext uri="{FF2B5EF4-FFF2-40B4-BE49-F238E27FC236}">
                    <a16:creationId xmlns:a16="http://schemas.microsoft.com/office/drawing/2014/main" id="{26DC0465-6325-178C-674C-256057A9B9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2" y="1209"/>
                <a:ext cx="407" cy="403"/>
                <a:chOff x="2442" y="1209"/>
                <a:chExt cx="407" cy="403"/>
              </a:xfrm>
            </p:grpSpPr>
            <p:sp>
              <p:nvSpPr>
                <p:cNvPr id="34900" name="Rectangle 144">
                  <a:extLst>
                    <a:ext uri="{FF2B5EF4-FFF2-40B4-BE49-F238E27FC236}">
                      <a16:creationId xmlns:a16="http://schemas.microsoft.com/office/drawing/2014/main" id="{062F236D-B69F-BB5B-F688-287C4D92B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0" y="1209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0.48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01" name="Rectangle 218">
                  <a:extLst>
                    <a:ext uri="{FF2B5EF4-FFF2-40B4-BE49-F238E27FC236}">
                      <a16:creationId xmlns:a16="http://schemas.microsoft.com/office/drawing/2014/main" id="{82CB673E-94A7-70BF-7FCE-EC498C2C5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2" y="1209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61" name="Group 221">
                <a:extLst>
                  <a:ext uri="{FF2B5EF4-FFF2-40B4-BE49-F238E27FC236}">
                    <a16:creationId xmlns:a16="http://schemas.microsoft.com/office/drawing/2014/main" id="{E8A82462-145E-81B0-29E6-039394CED1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9" y="1209"/>
                <a:ext cx="407" cy="403"/>
                <a:chOff x="2849" y="1209"/>
                <a:chExt cx="407" cy="403"/>
              </a:xfrm>
            </p:grpSpPr>
            <p:sp>
              <p:nvSpPr>
                <p:cNvPr id="34898" name="Rectangle 145">
                  <a:extLst>
                    <a:ext uri="{FF2B5EF4-FFF2-40B4-BE49-F238E27FC236}">
                      <a16:creationId xmlns:a16="http://schemas.microsoft.com/office/drawing/2014/main" id="{A6AFF259-7D60-7F4C-95B7-34ED95B6A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7" y="1209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0.57</a:t>
                  </a:r>
                </a:p>
              </p:txBody>
            </p:sp>
            <p:sp>
              <p:nvSpPr>
                <p:cNvPr id="34899" name="Rectangle 220">
                  <a:extLst>
                    <a:ext uri="{FF2B5EF4-FFF2-40B4-BE49-F238E27FC236}">
                      <a16:creationId xmlns:a16="http://schemas.microsoft.com/office/drawing/2014/main" id="{D968FC14-296F-18D2-625B-57F4AE6F6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9" y="1209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62" name="Group 223">
                <a:extLst>
                  <a:ext uri="{FF2B5EF4-FFF2-40B4-BE49-F238E27FC236}">
                    <a16:creationId xmlns:a16="http://schemas.microsoft.com/office/drawing/2014/main" id="{B8C4901A-5EBB-16C9-6383-3C958548B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1209"/>
                <a:ext cx="407" cy="403"/>
                <a:chOff x="3256" y="1209"/>
                <a:chExt cx="407" cy="403"/>
              </a:xfrm>
            </p:grpSpPr>
            <p:sp>
              <p:nvSpPr>
                <p:cNvPr id="34896" name="Rectangle 146">
                  <a:extLst>
                    <a:ext uri="{FF2B5EF4-FFF2-40B4-BE49-F238E27FC236}">
                      <a16:creationId xmlns:a16="http://schemas.microsoft.com/office/drawing/2014/main" id="{2A1B6B3D-4672-4993-5794-F586B79CC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4" y="1209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0.42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97" name="Rectangle 222">
                  <a:extLst>
                    <a:ext uri="{FF2B5EF4-FFF2-40B4-BE49-F238E27FC236}">
                      <a16:creationId xmlns:a16="http://schemas.microsoft.com/office/drawing/2014/main" id="{4A06AF85-98A7-8D4B-F885-5138972DC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1209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63" name="Group 225">
                <a:extLst>
                  <a:ext uri="{FF2B5EF4-FFF2-40B4-BE49-F238E27FC236}">
                    <a16:creationId xmlns:a16="http://schemas.microsoft.com/office/drawing/2014/main" id="{8AB75ABF-6E5F-120D-72F2-BCF2B4B324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3" y="1209"/>
                <a:ext cx="407" cy="403"/>
                <a:chOff x="3663" y="1209"/>
                <a:chExt cx="407" cy="403"/>
              </a:xfrm>
            </p:grpSpPr>
            <p:sp>
              <p:nvSpPr>
                <p:cNvPr id="34894" name="Rectangle 147">
                  <a:extLst>
                    <a:ext uri="{FF2B5EF4-FFF2-40B4-BE49-F238E27FC236}">
                      <a16:creationId xmlns:a16="http://schemas.microsoft.com/office/drawing/2014/main" id="{8BF165C7-C5E5-107E-BE05-6DDEAC621A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1" y="1209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0.48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95" name="Rectangle 224">
                  <a:extLst>
                    <a:ext uri="{FF2B5EF4-FFF2-40B4-BE49-F238E27FC236}">
                      <a16:creationId xmlns:a16="http://schemas.microsoft.com/office/drawing/2014/main" id="{6812AB04-1A79-10BB-B64F-946FCE5EE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3" y="1209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64" name="Group 227">
                <a:extLst>
                  <a:ext uri="{FF2B5EF4-FFF2-40B4-BE49-F238E27FC236}">
                    <a16:creationId xmlns:a16="http://schemas.microsoft.com/office/drawing/2014/main" id="{F1C7826A-CD92-E6A6-FBC2-EE1238913F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12"/>
                <a:ext cx="407" cy="403"/>
                <a:chOff x="0" y="1612"/>
                <a:chExt cx="407" cy="403"/>
              </a:xfrm>
            </p:grpSpPr>
            <p:sp>
              <p:nvSpPr>
                <p:cNvPr id="34892" name="Rectangle 148">
                  <a:extLst>
                    <a:ext uri="{FF2B5EF4-FFF2-40B4-BE49-F238E27FC236}">
                      <a16:creationId xmlns:a16="http://schemas.microsoft.com/office/drawing/2014/main" id="{E579D1C8-074A-6194-0868-6692EFD70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612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E3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93" name="Rectangle 226">
                  <a:extLst>
                    <a:ext uri="{FF2B5EF4-FFF2-40B4-BE49-F238E27FC236}">
                      <a16:creationId xmlns:a16="http://schemas.microsoft.com/office/drawing/2014/main" id="{066373CE-EF4E-A2FE-DD91-7DD1995F5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65" name="Group 229">
                <a:extLst>
                  <a:ext uri="{FF2B5EF4-FFF2-40B4-BE49-F238E27FC236}">
                    <a16:creationId xmlns:a16="http://schemas.microsoft.com/office/drawing/2014/main" id="{0B2E3BB7-AF3D-5854-2755-89B554FC76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" y="1612"/>
                <a:ext cx="407" cy="403"/>
                <a:chOff x="407" y="1612"/>
                <a:chExt cx="407" cy="403"/>
              </a:xfrm>
            </p:grpSpPr>
            <p:sp>
              <p:nvSpPr>
                <p:cNvPr id="34890" name="Rectangle 149">
                  <a:extLst>
                    <a:ext uri="{FF2B5EF4-FFF2-40B4-BE49-F238E27FC236}">
                      <a16:creationId xmlns:a16="http://schemas.microsoft.com/office/drawing/2014/main" id="{C5AE3F9C-FA86-F626-0CE9-E80A37038C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" y="1612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0.1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91" name="Rectangle 228">
                  <a:extLst>
                    <a:ext uri="{FF2B5EF4-FFF2-40B4-BE49-F238E27FC236}">
                      <a16:creationId xmlns:a16="http://schemas.microsoft.com/office/drawing/2014/main" id="{48FC7873-5A81-FEFB-A588-EB0766E2B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" y="1612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66" name="Group 231">
                <a:extLst>
                  <a:ext uri="{FF2B5EF4-FFF2-40B4-BE49-F238E27FC236}">
                    <a16:creationId xmlns:a16="http://schemas.microsoft.com/office/drawing/2014/main" id="{333F0C73-A5A8-313A-D354-E36EDA87AC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" y="1612"/>
                <a:ext cx="407" cy="403"/>
                <a:chOff x="814" y="1612"/>
                <a:chExt cx="407" cy="403"/>
              </a:xfrm>
            </p:grpSpPr>
            <p:sp>
              <p:nvSpPr>
                <p:cNvPr id="34888" name="Rectangle 150">
                  <a:extLst>
                    <a:ext uri="{FF2B5EF4-FFF2-40B4-BE49-F238E27FC236}">
                      <a16:creationId xmlns:a16="http://schemas.microsoft.com/office/drawing/2014/main" id="{B3A3CA93-6028-BE5A-D45D-47192C6AC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2" y="1612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89" name="Rectangle 230">
                  <a:extLst>
                    <a:ext uri="{FF2B5EF4-FFF2-40B4-BE49-F238E27FC236}">
                      <a16:creationId xmlns:a16="http://schemas.microsoft.com/office/drawing/2014/main" id="{3BC82DF4-0A35-7963-F29C-1E20A1CC6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" y="1612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67" name="Group 233">
                <a:extLst>
                  <a:ext uri="{FF2B5EF4-FFF2-40B4-BE49-F238E27FC236}">
                    <a16:creationId xmlns:a16="http://schemas.microsoft.com/office/drawing/2014/main" id="{665C61FF-2138-3860-C944-AF26A2B79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1" y="1612"/>
                <a:ext cx="407" cy="403"/>
                <a:chOff x="1221" y="1612"/>
                <a:chExt cx="407" cy="403"/>
              </a:xfrm>
            </p:grpSpPr>
            <p:sp>
              <p:nvSpPr>
                <p:cNvPr id="34886" name="Rectangle 151">
                  <a:extLst>
                    <a:ext uri="{FF2B5EF4-FFF2-40B4-BE49-F238E27FC236}">
                      <a16:creationId xmlns:a16="http://schemas.microsoft.com/office/drawing/2014/main" id="{38853E29-2FC1-45F7-F5EC-FD640DF632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1612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0.8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87" name="Rectangle 232">
                  <a:extLst>
                    <a:ext uri="{FF2B5EF4-FFF2-40B4-BE49-F238E27FC236}">
                      <a16:creationId xmlns:a16="http://schemas.microsoft.com/office/drawing/2014/main" id="{D361F2FB-A0DF-DA02-FE8A-9307DB4D7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1" y="1612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68" name="Group 235">
                <a:extLst>
                  <a:ext uri="{FF2B5EF4-FFF2-40B4-BE49-F238E27FC236}">
                    <a16:creationId xmlns:a16="http://schemas.microsoft.com/office/drawing/2014/main" id="{470781A2-02E4-1AAB-4F6F-19393EDDD8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8" y="1612"/>
                <a:ext cx="407" cy="403"/>
                <a:chOff x="1628" y="1612"/>
                <a:chExt cx="407" cy="403"/>
              </a:xfrm>
            </p:grpSpPr>
            <p:sp>
              <p:nvSpPr>
                <p:cNvPr id="34884" name="Rectangle 152">
                  <a:extLst>
                    <a:ext uri="{FF2B5EF4-FFF2-40B4-BE49-F238E27FC236}">
                      <a16:creationId xmlns:a16="http://schemas.microsoft.com/office/drawing/2014/main" id="{1891848B-9E5F-6745-44D4-ED15D225D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6" y="1612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0.1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85" name="Rectangle 234">
                  <a:extLst>
                    <a:ext uri="{FF2B5EF4-FFF2-40B4-BE49-F238E27FC236}">
                      <a16:creationId xmlns:a16="http://schemas.microsoft.com/office/drawing/2014/main" id="{913867F6-149C-BBFD-315E-E306EF09A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8" y="1612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69" name="Group 237">
                <a:extLst>
                  <a:ext uri="{FF2B5EF4-FFF2-40B4-BE49-F238E27FC236}">
                    <a16:creationId xmlns:a16="http://schemas.microsoft.com/office/drawing/2014/main" id="{AB5B1632-050B-4832-9B0E-E7394980D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5" y="1612"/>
                <a:ext cx="407" cy="403"/>
                <a:chOff x="2035" y="1612"/>
                <a:chExt cx="407" cy="403"/>
              </a:xfrm>
            </p:grpSpPr>
            <p:sp>
              <p:nvSpPr>
                <p:cNvPr id="34882" name="Rectangle 153">
                  <a:extLst>
                    <a:ext uri="{FF2B5EF4-FFF2-40B4-BE49-F238E27FC236}">
                      <a16:creationId xmlns:a16="http://schemas.microsoft.com/office/drawing/2014/main" id="{4DDDB42F-148A-2786-24D8-2F2652900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" y="1612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83" name="Rectangle 236">
                  <a:extLst>
                    <a:ext uri="{FF2B5EF4-FFF2-40B4-BE49-F238E27FC236}">
                      <a16:creationId xmlns:a16="http://schemas.microsoft.com/office/drawing/2014/main" id="{2AD98475-8FA7-7374-A08D-226521CD7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5" y="1612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70" name="Group 239">
                <a:extLst>
                  <a:ext uri="{FF2B5EF4-FFF2-40B4-BE49-F238E27FC236}">
                    <a16:creationId xmlns:a16="http://schemas.microsoft.com/office/drawing/2014/main" id="{14293E8F-7FC2-EFAF-421C-47EBC3CCE2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2" y="1612"/>
                <a:ext cx="407" cy="403"/>
                <a:chOff x="2442" y="1612"/>
                <a:chExt cx="407" cy="403"/>
              </a:xfrm>
            </p:grpSpPr>
            <p:sp>
              <p:nvSpPr>
                <p:cNvPr id="34880" name="Rectangle 154">
                  <a:extLst>
                    <a:ext uri="{FF2B5EF4-FFF2-40B4-BE49-F238E27FC236}">
                      <a16:creationId xmlns:a16="http://schemas.microsoft.com/office/drawing/2014/main" id="{7325EB4F-E536-9FB8-BD93-7FE427E34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0" y="1612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0.6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81" name="Rectangle 238">
                  <a:extLst>
                    <a:ext uri="{FF2B5EF4-FFF2-40B4-BE49-F238E27FC236}">
                      <a16:creationId xmlns:a16="http://schemas.microsoft.com/office/drawing/2014/main" id="{A29EB49E-3ACF-E78F-C352-848A324F1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2" y="1612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71" name="Group 241">
                <a:extLst>
                  <a:ext uri="{FF2B5EF4-FFF2-40B4-BE49-F238E27FC236}">
                    <a16:creationId xmlns:a16="http://schemas.microsoft.com/office/drawing/2014/main" id="{023BCB49-8472-E910-186F-8C8D9C7113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9" y="1612"/>
                <a:ext cx="407" cy="403"/>
                <a:chOff x="2849" y="1612"/>
                <a:chExt cx="407" cy="403"/>
              </a:xfrm>
            </p:grpSpPr>
            <p:sp>
              <p:nvSpPr>
                <p:cNvPr id="34878" name="Rectangle 155">
                  <a:extLst>
                    <a:ext uri="{FF2B5EF4-FFF2-40B4-BE49-F238E27FC236}">
                      <a16:creationId xmlns:a16="http://schemas.microsoft.com/office/drawing/2014/main" id="{1BE4A66F-F9C2-6D11-B78E-4F9ED8CEE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7" y="1612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0.22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79" name="Rectangle 240">
                  <a:extLst>
                    <a:ext uri="{FF2B5EF4-FFF2-40B4-BE49-F238E27FC236}">
                      <a16:creationId xmlns:a16="http://schemas.microsoft.com/office/drawing/2014/main" id="{6CB01C24-0CF5-0E66-CBAB-6965EEC16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9" y="1612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72" name="Group 243">
                <a:extLst>
                  <a:ext uri="{FF2B5EF4-FFF2-40B4-BE49-F238E27FC236}">
                    <a16:creationId xmlns:a16="http://schemas.microsoft.com/office/drawing/2014/main" id="{ACEC4B00-E8EF-C036-F919-2CA924638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1612"/>
                <a:ext cx="407" cy="403"/>
                <a:chOff x="3256" y="1612"/>
                <a:chExt cx="407" cy="403"/>
              </a:xfrm>
            </p:grpSpPr>
            <p:sp>
              <p:nvSpPr>
                <p:cNvPr id="34876" name="Rectangle 156">
                  <a:extLst>
                    <a:ext uri="{FF2B5EF4-FFF2-40B4-BE49-F238E27FC236}">
                      <a16:creationId xmlns:a16="http://schemas.microsoft.com/office/drawing/2014/main" id="{555AEF8F-044D-68DD-CBAF-14FB5C2BA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4" y="1612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0.55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77" name="Rectangle 242">
                  <a:extLst>
                    <a:ext uri="{FF2B5EF4-FFF2-40B4-BE49-F238E27FC236}">
                      <a16:creationId xmlns:a16="http://schemas.microsoft.com/office/drawing/2014/main" id="{D2DA7B4E-727B-5240-D4B3-374040121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1612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873" name="Group 245">
                <a:extLst>
                  <a:ext uri="{FF2B5EF4-FFF2-40B4-BE49-F238E27FC236}">
                    <a16:creationId xmlns:a16="http://schemas.microsoft.com/office/drawing/2014/main" id="{1CD00179-DEA2-DA72-577A-FA12B046D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3" y="1612"/>
                <a:ext cx="407" cy="403"/>
                <a:chOff x="3663" y="1612"/>
                <a:chExt cx="407" cy="403"/>
              </a:xfrm>
            </p:grpSpPr>
            <p:sp>
              <p:nvSpPr>
                <p:cNvPr id="34874" name="Rectangle 157">
                  <a:extLst>
                    <a:ext uri="{FF2B5EF4-FFF2-40B4-BE49-F238E27FC236}">
                      <a16:creationId xmlns:a16="http://schemas.microsoft.com/office/drawing/2014/main" id="{129BB797-E750-C1CA-92D3-4BBC21839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1" y="1612"/>
                  <a:ext cx="35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ko-KR" sz="18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0.02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1" lang="en-US" altLang="ko-KR" sz="1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75" name="Rectangle 244">
                  <a:extLst>
                    <a:ext uri="{FF2B5EF4-FFF2-40B4-BE49-F238E27FC236}">
                      <a16:creationId xmlns:a16="http://schemas.microsoft.com/office/drawing/2014/main" id="{0C710D47-3C26-0EB4-5544-811013E95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3" y="1612"/>
                  <a:ext cx="4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8BA2B4"/>
                    </a:buClr>
                    <a:buSzPct val="70000"/>
                    <a:buFont typeface="Wingdings" panose="05000000000000000000" pitchFamily="2" charset="2"/>
                    <a:buChar char="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algun Gothic" panose="020B0503020000020004" pitchFamily="34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24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4829" name="Rectangle 247">
              <a:extLst>
                <a:ext uri="{FF2B5EF4-FFF2-40B4-BE49-F238E27FC236}">
                  <a16:creationId xmlns:a16="http://schemas.microsoft.com/office/drawing/2014/main" id="{EA21ED5C-3A39-D637-94DD-ABEE1B15F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4076" cy="202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821" name="Text Box 250">
            <a:extLst>
              <a:ext uri="{FF2B5EF4-FFF2-40B4-BE49-F238E27FC236}">
                <a16:creationId xmlns:a16="http://schemas.microsoft.com/office/drawing/2014/main" id="{6701361B-4510-CBB0-692A-BED8ADFB64A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5440" y="1524000"/>
            <a:ext cx="8850560" cy="246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1" lang="fr-CA" altLang="fr-FR" sz="2400" dirty="0">
                <a:latin typeface="Times New Roman" panose="02020603050405020304" pitchFamily="18" charset="0"/>
                <a:ea typeface="Gulim" panose="020B0600000101010101" pitchFamily="34" charset="-127"/>
              </a:rPr>
              <a:t> Méthode du vote :</a:t>
            </a:r>
          </a:p>
          <a:p>
            <a:pPr eaLnBrk="1" latin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kumimoji="1" lang="fr-CA" altLang="fr-FR" sz="2400" dirty="0"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latin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kumimoji="1" lang="fr-CA" altLang="fr-FR" sz="2400" dirty="0"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latin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1" lang="fr-CA" altLang="fr-FR" sz="2400" dirty="0">
                <a:latin typeface="Times New Roman" panose="02020603050405020304" pitchFamily="18" charset="0"/>
                <a:ea typeface="Gulim" panose="020B0600000101010101" pitchFamily="34" charset="-127"/>
              </a:rPr>
              <a:t> On prend la classe qui obtient le plus grand </a:t>
            </a:r>
            <a:r>
              <a:rPr kumimoji="1" lang="fr-CA" altLang="fr-FR" sz="2400" dirty="0">
                <a:latin typeface="Times New Roman" panose="02020603050405020304" pitchFamily="18" charset="0"/>
                <a:ea typeface="Gulim" panose="020B0600000101010101" pitchFamily="34" charset="-127"/>
                <a:sym typeface="Symbol" panose="05050102010706020507" pitchFamily="18" charset="2"/>
              </a:rPr>
              <a:t></a:t>
            </a:r>
            <a:r>
              <a:rPr kumimoji="1" lang="fr-CA" altLang="fr-FR" sz="2400" dirty="0">
                <a:latin typeface="Times New Roman" panose="02020603050405020304" pitchFamily="18" charset="0"/>
                <a:ea typeface="Gulim" panose="020B0600000101010101" pitchFamily="34" charset="-127"/>
              </a:rPr>
              <a:t>.</a:t>
            </a:r>
          </a:p>
          <a:p>
            <a:pPr marL="538163" eaLnBrk="1" latinLnBrk="1"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fr-CA" altLang="fr-FR" sz="1600" dirty="0">
                <a:latin typeface="Times New Roman" panose="02020603050405020304" pitchFamily="18" charset="0"/>
                <a:ea typeface="Gulim" panose="020B0600000101010101" pitchFamily="34" charset="-127"/>
              </a:rPr>
              <a:t>    </a:t>
            </a:r>
            <a:r>
              <a:rPr kumimoji="1" lang="fr-CA" altLang="fr-FR" sz="2000" dirty="0">
                <a:latin typeface="Times New Roman" panose="02020603050405020304" pitchFamily="18" charset="0"/>
                <a:ea typeface="Gulim" panose="020B0600000101010101" pitchFamily="34" charset="-127"/>
              </a:rPr>
              <a:t>Ex : pour E1,</a:t>
            </a:r>
            <a:r>
              <a:rPr kumimoji="1" lang="fr-CA" altLang="fr-FR" sz="2400" dirty="0"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kumimoji="1" lang="fr-CA" altLang="fr-FR" sz="2000" dirty="0">
                <a:latin typeface="Times New Roman" panose="02020603050405020304" pitchFamily="18" charset="0"/>
                <a:ea typeface="Gulim" panose="020B0600000101010101" pitchFamily="34" charset="-127"/>
              </a:rPr>
              <a:t>𝜇(𝐶_1)=(1+1/2(0.3+0.8)/2=0.775</a:t>
            </a:r>
            <a:endParaRPr kumimoji="1" lang="fr-CA" altLang="fr-FR" sz="2400" dirty="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4822" name="Text Box 252">
            <a:extLst>
              <a:ext uri="{FF2B5EF4-FFF2-40B4-BE49-F238E27FC236}">
                <a16:creationId xmlns:a16="http://schemas.microsoft.com/office/drawing/2014/main" id="{5A3DC761-D21A-D27A-8659-D5872DDE455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971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graphicFrame>
        <p:nvGraphicFramePr>
          <p:cNvPr id="34823" name="Object 256">
            <a:extLst>
              <a:ext uri="{FF2B5EF4-FFF2-40B4-BE49-F238E27FC236}">
                <a16:creationId xmlns:a16="http://schemas.microsoft.com/office/drawing/2014/main" id="{25ECEC65-F270-A387-8FA9-6107F5154255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05728166"/>
              </p:ext>
            </p:extLst>
          </p:nvPr>
        </p:nvGraphicFramePr>
        <p:xfrm>
          <a:off x="3728508" y="4532313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24" imgH="215713" progId="Equation.3">
                  <p:embed/>
                </p:oleObj>
              </mc:Choice>
              <mc:Fallback>
                <p:oleObj name="Equation" r:id="rId11" imgW="203024" imgH="215713" progId="Equation.3">
                  <p:embed/>
                  <p:pic>
                    <p:nvPicPr>
                      <p:cNvPr id="34823" name="Object 256">
                        <a:extLst>
                          <a:ext uri="{FF2B5EF4-FFF2-40B4-BE49-F238E27FC236}">
                            <a16:creationId xmlns:a16="http://schemas.microsoft.com/office/drawing/2014/main" id="{25ECEC65-F270-A387-8FA9-6107F51542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508" y="4532313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257">
            <a:extLst>
              <a:ext uri="{FF2B5EF4-FFF2-40B4-BE49-F238E27FC236}">
                <a16:creationId xmlns:a16="http://schemas.microsoft.com/office/drawing/2014/main" id="{0E09AF70-5C5C-713D-13C5-D889A76852FE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003681231"/>
              </p:ext>
            </p:extLst>
          </p:nvPr>
        </p:nvGraphicFramePr>
        <p:xfrm>
          <a:off x="5077882" y="4552951"/>
          <a:ext cx="3810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8501" imgH="215806" progId="Equation.3">
                  <p:embed/>
                </p:oleObj>
              </mc:Choice>
              <mc:Fallback>
                <p:oleObj name="Equation" r:id="rId13" imgW="228501" imgH="215806" progId="Equation.3">
                  <p:embed/>
                  <p:pic>
                    <p:nvPicPr>
                      <p:cNvPr id="34824" name="Object 257">
                        <a:extLst>
                          <a:ext uri="{FF2B5EF4-FFF2-40B4-BE49-F238E27FC236}">
                            <a16:creationId xmlns:a16="http://schemas.microsoft.com/office/drawing/2014/main" id="{0E09AF70-5C5C-713D-13C5-D889A76852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882" y="4552951"/>
                        <a:ext cx="3810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258">
            <a:extLst>
              <a:ext uri="{FF2B5EF4-FFF2-40B4-BE49-F238E27FC236}">
                <a16:creationId xmlns:a16="http://schemas.microsoft.com/office/drawing/2014/main" id="{E904896A-741A-E1F1-BCF2-4AB1C2A94B33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66904437"/>
              </p:ext>
            </p:extLst>
          </p:nvPr>
        </p:nvGraphicFramePr>
        <p:xfrm>
          <a:off x="6449482" y="4552951"/>
          <a:ext cx="3810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501" imgH="215806" progId="Equation.3">
                  <p:embed/>
                </p:oleObj>
              </mc:Choice>
              <mc:Fallback>
                <p:oleObj name="Equation" r:id="rId15" imgW="228501" imgH="215806" progId="Equation.3">
                  <p:embed/>
                  <p:pic>
                    <p:nvPicPr>
                      <p:cNvPr id="34825" name="Object 258">
                        <a:extLst>
                          <a:ext uri="{FF2B5EF4-FFF2-40B4-BE49-F238E27FC236}">
                            <a16:creationId xmlns:a16="http://schemas.microsoft.com/office/drawing/2014/main" id="{E904896A-741A-E1F1-BCF2-4AB1C2A94B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482" y="4552951"/>
                        <a:ext cx="3810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826" name="Object 260">
                <a:extLst>
                  <a:ext uri="{FF2B5EF4-FFF2-40B4-BE49-F238E27FC236}">
                    <a16:creationId xmlns:a16="http://schemas.microsoft.com/office/drawing/2014/main" id="{4F1A8445-ECFD-567B-2376-50C0955D9933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 bwMode="auto">
              <a:xfrm>
                <a:off x="1674813" y="2000250"/>
                <a:ext cx="5994400" cy="1138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({</m:t>
                          </m:r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})+</m:t>
                          </m:r>
                          <m:f>
                            <m:f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({</m:t>
                              </m:r>
                              <m:bar>
                                <m:barPr>
                                  <m:pos m:val="top"/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})</m:t>
                              </m:r>
                            </m:e>
                          </m:nary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4826" name="Object 260">
                <a:extLst>
                  <a:ext uri="{FF2B5EF4-FFF2-40B4-BE49-F238E27FC236}">
                    <a16:creationId xmlns:a16="http://schemas.microsoft.com/office/drawing/2014/main" id="{4F1A8445-ECFD-567B-2376-50C0955D9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74813" y="2000250"/>
                <a:ext cx="5994400" cy="11382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3">
            <a:extLst>
              <a:ext uri="{FF2B5EF4-FFF2-40B4-BE49-F238E27FC236}">
                <a16:creationId xmlns:a16="http://schemas.microsoft.com/office/drawing/2014/main" id="{D75B7166-74B8-C7C1-0848-41FB7FB9CE9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2DE679-3613-44BA-86F4-DA1485139525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4321272-BEAD-423F-4556-719CD5D6D34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1384" y="188913"/>
            <a:ext cx="11521280" cy="1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600" dirty="0">
                <a:solidFill>
                  <a:srgbClr val="0070C0"/>
                </a:solidFill>
                <a:latin typeface="Calibti"/>
              </a:rPr>
              <a:t>Et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</a:rPr>
              <a:t>si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</a:rPr>
              <a:t> on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</a:rPr>
              <a:t>changeait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</a:rPr>
              <a:t> de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</a:rPr>
              <a:t>fonctions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</a:rPr>
              <a:t>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</a:rPr>
              <a:t>d’appartenance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</a:rPr>
              <a:t> ?</a:t>
            </a:r>
            <a:endParaRPr lang="fr-FR" sz="3600" dirty="0">
              <a:solidFill>
                <a:srgbClr val="0070C0"/>
              </a:solidFill>
              <a:latin typeface="Calibti"/>
            </a:endParaRPr>
          </a:p>
        </p:txBody>
      </p:sp>
      <p:grpSp>
        <p:nvGrpSpPr>
          <p:cNvPr id="35844" name="Group 46">
            <a:extLst>
              <a:ext uri="{FF2B5EF4-FFF2-40B4-BE49-F238E27FC236}">
                <a16:creationId xmlns:a16="http://schemas.microsoft.com/office/drawing/2014/main" id="{ED0B24B8-5A45-896A-D756-FF2B41AC34D2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566988" y="1484314"/>
            <a:ext cx="4324350" cy="2039937"/>
            <a:chOff x="746" y="1207"/>
            <a:chExt cx="2581" cy="1122"/>
          </a:xfrm>
        </p:grpSpPr>
        <p:sp>
          <p:nvSpPr>
            <p:cNvPr id="35847" name="Line 5">
              <a:extLst>
                <a:ext uri="{FF2B5EF4-FFF2-40B4-BE49-F238E27FC236}">
                  <a16:creationId xmlns:a16="http://schemas.microsoft.com/office/drawing/2014/main" id="{E7A2D511-0D35-339A-3940-F755E1522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1659"/>
              <a:ext cx="2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48" name="Line 6">
              <a:extLst>
                <a:ext uri="{FF2B5EF4-FFF2-40B4-BE49-F238E27FC236}">
                  <a16:creationId xmlns:a16="http://schemas.microsoft.com/office/drawing/2014/main" id="{EB036A80-F426-7140-2246-1F17A104F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" y="2144"/>
              <a:ext cx="2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49" name="Line 8">
              <a:extLst>
                <a:ext uri="{FF2B5EF4-FFF2-40B4-BE49-F238E27FC236}">
                  <a16:creationId xmlns:a16="http://schemas.microsoft.com/office/drawing/2014/main" id="{754C380D-019F-D518-9DA6-B09DDD12DF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9" y="1296"/>
              <a:ext cx="0" cy="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0" name="Line 9">
              <a:extLst>
                <a:ext uri="{FF2B5EF4-FFF2-40B4-BE49-F238E27FC236}">
                  <a16:creationId xmlns:a16="http://schemas.microsoft.com/office/drawing/2014/main" id="{8374AD9A-153E-FB3F-E79F-37F945A4A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1466"/>
              <a:ext cx="6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1" name="Line 10">
              <a:extLst>
                <a:ext uri="{FF2B5EF4-FFF2-40B4-BE49-F238E27FC236}">
                  <a16:creationId xmlns:a16="http://schemas.microsoft.com/office/drawing/2014/main" id="{7183591E-2297-89B3-476C-6BEA17883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2" y="1466"/>
              <a:ext cx="489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2" name="Line 11">
              <a:extLst>
                <a:ext uri="{FF2B5EF4-FFF2-40B4-BE49-F238E27FC236}">
                  <a16:creationId xmlns:a16="http://schemas.microsoft.com/office/drawing/2014/main" id="{4E0BE77B-8D70-856A-6CC1-5C8F1FDF4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2" y="165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3" name="Line 12">
              <a:extLst>
                <a:ext uri="{FF2B5EF4-FFF2-40B4-BE49-F238E27FC236}">
                  <a16:creationId xmlns:a16="http://schemas.microsoft.com/office/drawing/2014/main" id="{03C37A76-5F21-A417-1438-7C8A404F6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2" y="1466"/>
              <a:ext cx="489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4" name="Freeform 13">
              <a:extLst>
                <a:ext uri="{FF2B5EF4-FFF2-40B4-BE49-F238E27FC236}">
                  <a16:creationId xmlns:a16="http://schemas.microsoft.com/office/drawing/2014/main" id="{0575D2EF-D548-F390-31AB-B57B6EF0B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460"/>
              <a:ext cx="662" cy="6"/>
            </a:xfrm>
            <a:custGeom>
              <a:avLst/>
              <a:gdLst>
                <a:gd name="T0" fmla="*/ 0 w 662"/>
                <a:gd name="T1" fmla="*/ 6 h 6"/>
                <a:gd name="T2" fmla="*/ 662 w 662"/>
                <a:gd name="T3" fmla="*/ 0 h 6"/>
                <a:gd name="T4" fmla="*/ 0 60000 65536"/>
                <a:gd name="T5" fmla="*/ 0 60000 65536"/>
                <a:gd name="T6" fmla="*/ 0 w 662"/>
                <a:gd name="T7" fmla="*/ 0 h 6"/>
                <a:gd name="T8" fmla="*/ 662 w 66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2" h="6">
                  <a:moveTo>
                    <a:pt x="0" y="6"/>
                  </a:moveTo>
                  <a:lnTo>
                    <a:pt x="6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5" name="Line 14">
              <a:extLst>
                <a:ext uri="{FF2B5EF4-FFF2-40B4-BE49-F238E27FC236}">
                  <a16:creationId xmlns:a16="http://schemas.microsoft.com/office/drawing/2014/main" id="{55E3D7F2-C93D-ED47-D344-585208044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9" y="1829"/>
              <a:ext cx="0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6" name="Line 16">
              <a:extLst>
                <a:ext uri="{FF2B5EF4-FFF2-40B4-BE49-F238E27FC236}">
                  <a16:creationId xmlns:a16="http://schemas.microsoft.com/office/drawing/2014/main" id="{8F4AF987-FF55-6C81-7721-6BF35ABB1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1950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7" name="Line 18">
              <a:extLst>
                <a:ext uri="{FF2B5EF4-FFF2-40B4-BE49-F238E27FC236}">
                  <a16:creationId xmlns:a16="http://schemas.microsoft.com/office/drawing/2014/main" id="{D113EA07-F19E-20D4-1E1D-FC82BBD89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1901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8" name="Line 19">
              <a:extLst>
                <a:ext uri="{FF2B5EF4-FFF2-40B4-BE49-F238E27FC236}">
                  <a16:creationId xmlns:a16="http://schemas.microsoft.com/office/drawing/2014/main" id="{1BF8C348-FAA7-0EA4-B314-05A8118E1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1950"/>
              <a:ext cx="337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9" name="Line 20">
              <a:extLst>
                <a:ext uri="{FF2B5EF4-FFF2-40B4-BE49-F238E27FC236}">
                  <a16:creationId xmlns:a16="http://schemas.microsoft.com/office/drawing/2014/main" id="{91E0B490-518E-2F57-CC5E-A62461BDC0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7" y="1950"/>
              <a:ext cx="337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60" name="Freeform 21">
              <a:extLst>
                <a:ext uri="{FF2B5EF4-FFF2-40B4-BE49-F238E27FC236}">
                  <a16:creationId xmlns:a16="http://schemas.microsoft.com/office/drawing/2014/main" id="{14FB565A-F5BA-DD9A-AD17-7CC3C0B3E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950"/>
              <a:ext cx="1098" cy="7"/>
            </a:xfrm>
            <a:custGeom>
              <a:avLst/>
              <a:gdLst>
                <a:gd name="T0" fmla="*/ 0 w 1098"/>
                <a:gd name="T1" fmla="*/ 0 h 7"/>
                <a:gd name="T2" fmla="*/ 1098 w 1098"/>
                <a:gd name="T3" fmla="*/ 7 h 7"/>
                <a:gd name="T4" fmla="*/ 0 60000 65536"/>
                <a:gd name="T5" fmla="*/ 0 60000 65536"/>
                <a:gd name="T6" fmla="*/ 0 w 1098"/>
                <a:gd name="T7" fmla="*/ 0 h 7"/>
                <a:gd name="T8" fmla="*/ 1098 w 1098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8" h="7">
                  <a:moveTo>
                    <a:pt x="0" y="0"/>
                  </a:moveTo>
                  <a:lnTo>
                    <a:pt x="1098" y="7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61" name="Text Box 25">
              <a:extLst>
                <a:ext uri="{FF2B5EF4-FFF2-40B4-BE49-F238E27FC236}">
                  <a16:creationId xmlns:a16="http://schemas.microsoft.com/office/drawing/2014/main" id="{F909C25B-7EE4-E463-B804-3DBD26E93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" y="1417"/>
              <a:ext cx="12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2000"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kumimoji="1" lang="fr-FR" altLang="fr-FR" sz="20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5862" name="Text Box 26">
              <a:extLst>
                <a:ext uri="{FF2B5EF4-FFF2-40B4-BE49-F238E27FC236}">
                  <a16:creationId xmlns:a16="http://schemas.microsoft.com/office/drawing/2014/main" id="{7AF9167A-658B-DA1C-17E6-13E093720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97"/>
              <a:ext cx="275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2000"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kumimoji="1" lang="fr-FR" altLang="fr-FR" sz="20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5863" name="Text Box 31">
              <a:extLst>
                <a:ext uri="{FF2B5EF4-FFF2-40B4-BE49-F238E27FC236}">
                  <a16:creationId xmlns:a16="http://schemas.microsoft.com/office/drawing/2014/main" id="{7A086923-9809-2DEB-1612-C706349A8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1706"/>
              <a:ext cx="57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 NOP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5864" name="Text Box 32">
              <a:extLst>
                <a:ext uri="{FF2B5EF4-FFF2-40B4-BE49-F238E27FC236}">
                  <a16:creationId xmlns:a16="http://schemas.microsoft.com/office/drawing/2014/main" id="{C54CAE45-D1CB-81F1-BAD9-F09B18FFE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1207"/>
              <a:ext cx="51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800">
                  <a:latin typeface="Times New Roman" panose="02020603050405020304" pitchFamily="18" charset="0"/>
                  <a:ea typeface="Gulim" panose="020B0600000101010101" pitchFamily="34" charset="-127"/>
                </a:rPr>
                <a:t> </a:t>
              </a: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NOP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5865" name="Text Box 33">
              <a:extLst>
                <a:ext uri="{FF2B5EF4-FFF2-40B4-BE49-F238E27FC236}">
                  <a16:creationId xmlns:a16="http://schemas.microsoft.com/office/drawing/2014/main" id="{85EC0CCF-13A0-1C3C-53E6-134671173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0" y="1659"/>
              <a:ext cx="32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  9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5866" name="Text Box 34">
              <a:extLst>
                <a:ext uri="{FF2B5EF4-FFF2-40B4-BE49-F238E27FC236}">
                  <a16:creationId xmlns:a16="http://schemas.microsoft.com/office/drawing/2014/main" id="{EC9C99EF-9437-8403-C4F7-046E903D9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" y="1659"/>
              <a:ext cx="27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15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5867" name="Text Box 35">
              <a:extLst>
                <a:ext uri="{FF2B5EF4-FFF2-40B4-BE49-F238E27FC236}">
                  <a16:creationId xmlns:a16="http://schemas.microsoft.com/office/drawing/2014/main" id="{CDF6B5AC-5E2B-EE62-1A0F-D68045F60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2144"/>
              <a:ext cx="18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5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5868" name="Text Box 36">
              <a:extLst>
                <a:ext uri="{FF2B5EF4-FFF2-40B4-BE49-F238E27FC236}">
                  <a16:creationId xmlns:a16="http://schemas.microsoft.com/office/drawing/2014/main" id="{C4674896-6BDA-4E3F-1C92-72DD2A032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2144"/>
              <a:ext cx="461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fr-FR" sz="1600">
                  <a:latin typeface="Times New Roman" panose="02020603050405020304" pitchFamily="18" charset="0"/>
                  <a:ea typeface="Gulim" panose="020B0600000101010101" pitchFamily="34" charset="-127"/>
                </a:rPr>
                <a:t>12</a:t>
              </a:r>
              <a:endParaRPr kumimoji="1" lang="fr-FR" altLang="fr-FR" sz="16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5869" name="AutoShape 40">
              <a:extLst>
                <a:ext uri="{FF2B5EF4-FFF2-40B4-BE49-F238E27FC236}">
                  <a16:creationId xmlns:a16="http://schemas.microsoft.com/office/drawing/2014/main" id="{EFE8D857-FD78-E51F-471B-B49F78B4E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" y="1659"/>
              <a:ext cx="62" cy="97"/>
            </a:xfrm>
            <a:prstGeom prst="upArrow">
              <a:avLst>
                <a:gd name="adj1" fmla="val 50000"/>
                <a:gd name="adj2" fmla="val 391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5870" name="AutoShape 41">
              <a:extLst>
                <a:ext uri="{FF2B5EF4-FFF2-40B4-BE49-F238E27FC236}">
                  <a16:creationId xmlns:a16="http://schemas.microsoft.com/office/drawing/2014/main" id="{B3C7FA12-CF57-67A8-B008-4E7BFCF2E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2144"/>
              <a:ext cx="62" cy="97"/>
            </a:xfrm>
            <a:prstGeom prst="upArrow">
              <a:avLst>
                <a:gd name="adj1" fmla="val 50000"/>
                <a:gd name="adj2" fmla="val 391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5871" name="Text Box 43">
              <a:extLst>
                <a:ext uri="{FF2B5EF4-FFF2-40B4-BE49-F238E27FC236}">
                  <a16:creationId xmlns:a16="http://schemas.microsoft.com/office/drawing/2014/main" id="{C9460EEE-7620-A93C-317C-F4E81AD67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344"/>
              <a:ext cx="49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CA" altLang="fr-FR" sz="1800">
                  <a:latin typeface="Times New Roman" panose="02020603050405020304" pitchFamily="18" charset="0"/>
                  <a:ea typeface="Gulim" panose="020B0600000101010101" pitchFamily="34" charset="-127"/>
                </a:rPr>
                <a:t>Cas 1</a:t>
              </a:r>
            </a:p>
          </p:txBody>
        </p:sp>
        <p:sp>
          <p:nvSpPr>
            <p:cNvPr id="35872" name="Text Box 44">
              <a:extLst>
                <a:ext uri="{FF2B5EF4-FFF2-40B4-BE49-F238E27FC236}">
                  <a16:creationId xmlns:a16="http://schemas.microsoft.com/office/drawing/2014/main" id="{210251AB-C913-13AC-5129-31D89AA31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842"/>
              <a:ext cx="49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CA" altLang="fr-FR" sz="1800">
                  <a:latin typeface="Times New Roman" panose="02020603050405020304" pitchFamily="18" charset="0"/>
                  <a:ea typeface="Gulim" panose="020B0600000101010101" pitchFamily="34" charset="-127"/>
                </a:rPr>
                <a:t>Cas 2</a:t>
              </a:r>
            </a:p>
          </p:txBody>
        </p:sp>
      </p:grpSp>
      <p:graphicFrame>
        <p:nvGraphicFramePr>
          <p:cNvPr id="35845" name="Object 48">
            <a:extLst>
              <a:ext uri="{FF2B5EF4-FFF2-40B4-BE49-F238E27FC236}">
                <a16:creationId xmlns:a16="http://schemas.microsoft.com/office/drawing/2014/main" id="{D77A2BA3-D329-CE04-C364-0FE1C2266E1F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310314" y="3429000"/>
          <a:ext cx="3889375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4796028" imgH="3515868" progId="Word.Picture.8">
                  <p:embed/>
                </p:oleObj>
              </mc:Choice>
              <mc:Fallback>
                <p:oleObj name="Picture" r:id="rId7" imgW="4796028" imgH="3515868" progId="Word.Picture.8">
                  <p:embed/>
                  <p:pic>
                    <p:nvPicPr>
                      <p:cNvPr id="35845" name="Object 48">
                        <a:extLst>
                          <a:ext uri="{FF2B5EF4-FFF2-40B4-BE49-F238E27FC236}">
                            <a16:creationId xmlns:a16="http://schemas.microsoft.com/office/drawing/2014/main" id="{D77A2BA3-D329-CE04-C364-0FE1C2266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3429000"/>
                        <a:ext cx="3889375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3">
            <a:extLst>
              <a:ext uri="{FF2B5EF4-FFF2-40B4-BE49-F238E27FC236}">
                <a16:creationId xmlns:a16="http://schemas.microsoft.com/office/drawing/2014/main" id="{20880E4D-8572-5CE1-ADA9-AAFCC3C0719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1384" y="3789363"/>
            <a:ext cx="5544616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990600" indent="-53340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CA" altLang="fr-FR" sz="2400" dirty="0">
                <a:latin typeface="Calibri" panose="020F0502020204030204" pitchFamily="34" charset="0"/>
              </a:rPr>
              <a:t>Utiliser un outil d’analyse (simulateur)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altLang="fr-FR" sz="2400" dirty="0">
                <a:latin typeface="Calibri" panose="020F0502020204030204" pitchFamily="34" charset="0"/>
              </a:rPr>
              <a:t>Passer à la logique floue de niveau II !</a:t>
            </a:r>
          </a:p>
          <a:p>
            <a:pPr lvl="1" eaLnBrk="1" hangingPunct="1">
              <a:buFont typeface="Wingdings" panose="05000000000000000000" pitchFamily="2" charset="2"/>
              <a:buAutoNum type="alphaLcParenR"/>
            </a:pPr>
            <a:endParaRPr lang="fr-CA" altLang="fr-FR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7B5BD14-85A1-19E7-17D1-5297961AA526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631504" y="3717032"/>
            <a:ext cx="9289032" cy="2133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Exemple d’application : classifieur de caractères bancaires à logique floue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4C31B2-5DF1-7300-FC7D-3BD5CE8094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75520" y="522920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b="0" i="0" u="none" strike="noStrike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Ref</a:t>
            </a:r>
            <a:r>
              <a:rPr lang="fr-CA" sz="16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. </a:t>
            </a:r>
            <a:r>
              <a:rPr lang="fr-CA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: AN1220/D, </a:t>
            </a:r>
            <a:r>
              <a:rPr lang="fr-CA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Freescale</a:t>
            </a:r>
            <a:endParaRPr lang="fr-CA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>
            <a:extLst>
              <a:ext uri="{FF2B5EF4-FFF2-40B4-BE49-F238E27FC236}">
                <a16:creationId xmlns:a16="http://schemas.microsoft.com/office/drawing/2014/main" id="{62F98EFA-575B-6FB9-80A0-9228490A57C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Les fondations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80319A1A-7271-81B7-2432-7F550592CE3D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52600"/>
            <a:ext cx="10298360" cy="4648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sz="2400" dirty="0">
                <a:latin typeface="Calibti"/>
              </a:rPr>
              <a:t>Fondation de la logique floue 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Tx/>
              <a:buChar char=" "/>
              <a:defRPr/>
            </a:pPr>
            <a:r>
              <a:rPr lang="fr-CA" sz="2200" i="1" dirty="0">
                <a:latin typeface="Calibti"/>
              </a:rPr>
              <a:t>Le raisonnement humain est d’abord basé sur des approximations, les conclusions précises viennent après</a:t>
            </a:r>
            <a:r>
              <a:rPr lang="fr-CA" sz="2200" dirty="0">
                <a:latin typeface="Calibti"/>
              </a:rPr>
              <a:t>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r-CA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ti"/>
              </a:rPr>
              <a:t>Fondation des réseaux neuronaux  en comparaison :  </a:t>
            </a:r>
            <a:r>
              <a:rPr lang="fr-CA" sz="2200" i="1" dirty="0">
                <a:solidFill>
                  <a:schemeClr val="bg1">
                    <a:lumMod val="50000"/>
                  </a:schemeClr>
                </a:solidFill>
                <a:latin typeface="Calibti"/>
              </a:rPr>
              <a:t>L’être humain apprend d’abord par analogie, et le raisonnement inductif et déductif vient après.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r-CA" sz="2400" dirty="0">
                <a:latin typeface="Calibti"/>
              </a:rPr>
              <a:t>Avantages de la logique floue : déploiement facile et Réponse rapide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r-CA" sz="2400" dirty="0">
                <a:latin typeface="Calibti"/>
              </a:rPr>
              <a:t>Faiblesse de la logique floue : pas d’apprentissage analogique, il faut trouver les règles, même floues...</a:t>
            </a:r>
          </a:p>
          <a:p>
            <a:pPr marL="365760" indent="-256032">
              <a:buFont typeface="Wingdings 3"/>
              <a:buChar char=""/>
              <a:defRPr/>
            </a:pPr>
            <a:endParaRPr lang="fr-CA" sz="2400" dirty="0">
              <a:latin typeface="Calibti"/>
            </a:endParaRPr>
          </a:p>
          <a:p>
            <a:pPr>
              <a:spcBef>
                <a:spcPts val="324"/>
              </a:spcBef>
              <a:defRPr/>
            </a:pPr>
            <a:endParaRPr lang="fr-CA" dirty="0">
              <a:effectLst>
                <a:outerShdw blurRad="38100" dist="38100" dir="2700000" algn="tl">
                  <a:srgbClr val="FFFFFF"/>
                </a:outerShdw>
              </a:effectLst>
              <a:latin typeface="Calibti"/>
            </a:endParaRPr>
          </a:p>
          <a:p>
            <a:pPr marL="621792" lvl="1">
              <a:spcBef>
                <a:spcPts val="324"/>
              </a:spcBef>
              <a:buFontTx/>
              <a:buChar char=" "/>
              <a:defRPr/>
            </a:pPr>
            <a:endParaRPr lang="fr-CA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Tx/>
              <a:buChar char=" "/>
              <a:defRPr/>
            </a:pPr>
            <a:endParaRPr lang="fr-CA" sz="22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Tx/>
              <a:buChar char=" "/>
              <a:defRPr/>
            </a:pPr>
            <a:endParaRPr lang="fr-CA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65123935-41CE-E926-E69D-92D41D3D7CB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404664"/>
            <a:ext cx="1008112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fr-CA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Caractères bancaires</a:t>
            </a:r>
          </a:p>
        </p:txBody>
      </p:sp>
      <p:graphicFrame>
        <p:nvGraphicFramePr>
          <p:cNvPr id="11267" name="Object 8">
            <a:extLst>
              <a:ext uri="{FF2B5EF4-FFF2-40B4-BE49-F238E27FC236}">
                <a16:creationId xmlns:a16="http://schemas.microsoft.com/office/drawing/2014/main" id="{DC02FEEE-BE79-5A8E-EA2A-B84983F47D2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86385"/>
              </p:ext>
            </p:extLst>
          </p:nvPr>
        </p:nvGraphicFramePr>
        <p:xfrm>
          <a:off x="2711624" y="1916832"/>
          <a:ext cx="6094638" cy="332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5" imgW="5667480" imgH="3095640" progId="WPDraw30.Drawing">
                  <p:embed/>
                </p:oleObj>
              </mc:Choice>
              <mc:Fallback>
                <p:oleObj name="Drawing" r:id="rId5" imgW="5667480" imgH="3095640" progId="WPDraw30.Drawing">
                  <p:embed/>
                  <p:pic>
                    <p:nvPicPr>
                      <p:cNvPr id="11267" name="Object 8">
                        <a:extLst>
                          <a:ext uri="{FF2B5EF4-FFF2-40B4-BE49-F238E27FC236}">
                            <a16:creationId xmlns:a16="http://schemas.microsoft.com/office/drawing/2014/main" id="{DC02FEEE-BE79-5A8E-EA2A-B84983F47D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1916832"/>
                        <a:ext cx="6094638" cy="3327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C56ACDE-70C0-1F3B-CA4A-53D7ECA1F00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55440" y="5408596"/>
            <a:ext cx="964907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47663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ti"/>
                <a:ea typeface="Malgun Gothic" pitchFamily="34" charset="-127"/>
              </a:rPr>
              <a:t>10 chiffres et 4 caractères spéciaux </a:t>
            </a:r>
          </a:p>
          <a:p>
            <a:pPr marL="358775" indent="-347663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ti"/>
                <a:ea typeface="Malgun Gothic" pitchFamily="34" charset="-127"/>
              </a:rPr>
              <a:t>Capturés par un numériseur en images de 19x64 pixels pour l’exemple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EA5BF79-ACC5-0CBB-28D2-9F2C6275E13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711624" y="1337269"/>
            <a:ext cx="5300558" cy="4183462"/>
            <a:chOff x="2904461" y="1119188"/>
            <a:chExt cx="6549103" cy="5341025"/>
          </a:xfrm>
        </p:grpSpPr>
        <p:graphicFrame>
          <p:nvGraphicFramePr>
            <p:cNvPr id="30723" name="Object 2053">
              <a:extLst>
                <a:ext uri="{FF2B5EF4-FFF2-40B4-BE49-F238E27FC236}">
                  <a16:creationId xmlns:a16="http://schemas.microsoft.com/office/drawing/2014/main" id="{5F6DE185-58D8-BDFA-740E-9FA6ECD7ED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8829741"/>
                </p:ext>
              </p:extLst>
            </p:nvPr>
          </p:nvGraphicFramePr>
          <p:xfrm>
            <a:off x="2971801" y="1371601"/>
            <a:ext cx="6481763" cy="451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rawing" r:id="rId5" imgW="4734000" imgH="3295800" progId="WPDraw30.Drawing">
                    <p:embed/>
                  </p:oleObj>
                </mc:Choice>
                <mc:Fallback>
                  <p:oleObj name="Drawing" r:id="rId5" imgW="4734000" imgH="3295800" progId="WPDraw30.Drawing">
                    <p:embed/>
                    <p:pic>
                      <p:nvPicPr>
                        <p:cNvPr id="30723" name="Object 2053">
                          <a:extLst>
                            <a:ext uri="{FF2B5EF4-FFF2-40B4-BE49-F238E27FC236}">
                              <a16:creationId xmlns:a16="http://schemas.microsoft.com/office/drawing/2014/main" id="{5F6DE185-58D8-BDFA-740E-9FA6ECD7ED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1" y="1371601"/>
                          <a:ext cx="6481763" cy="451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4" name="Text Box 2053">
              <a:extLst>
                <a:ext uri="{FF2B5EF4-FFF2-40B4-BE49-F238E27FC236}">
                  <a16:creationId xmlns:a16="http://schemas.microsoft.com/office/drawing/2014/main" id="{CA60324A-CFFB-2AF4-3CF6-5F315A860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782" y="5752924"/>
              <a:ext cx="6019800" cy="70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lnSpc>
                  <a:spcPct val="100000"/>
                </a:lnSpc>
                <a:buFontTx/>
                <a:buChar char=" "/>
              </a:pPr>
              <a:r>
                <a:rPr lang="en-US" altLang="fr-FR" sz="3000" dirty="0">
                  <a:solidFill>
                    <a:schemeClr val="tx1"/>
                  </a:solidFill>
                </a:rPr>
                <a:t> </a:t>
              </a:r>
              <a:r>
                <a:rPr lang="en-US" altLang="fr-FR" sz="2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Idéal</a:t>
              </a:r>
              <a:r>
                <a:rPr lang="en-US" altLang="fr-F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Mal </a:t>
              </a:r>
              <a:r>
                <a:rPr lang="en-US" altLang="fr-FR" sz="2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aligné</a:t>
              </a:r>
              <a:r>
                <a:rPr lang="en-US" altLang="fr-FR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altLang="fr-FR" sz="2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Incliné</a:t>
              </a:r>
              <a:endParaRPr lang="en-US" alt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725" name="Text Box 2054">
              <a:extLst>
                <a:ext uri="{FF2B5EF4-FFF2-40B4-BE49-F238E27FC236}">
                  <a16:creationId xmlns:a16="http://schemas.microsoft.com/office/drawing/2014/main" id="{2E67F191-040D-2BE7-6C2A-2E109790D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461" y="3540643"/>
              <a:ext cx="692332" cy="43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lnSpc>
                  <a:spcPct val="100000"/>
                </a:lnSpc>
                <a:buFontTx/>
                <a:buChar char=" "/>
              </a:pPr>
              <a:r>
                <a:rPr lang="en-US" altLang="fr-FR" sz="1600" dirty="0">
                  <a:solidFill>
                    <a:schemeClr val="tx1"/>
                  </a:solidFill>
                </a:rPr>
                <a:t>64</a:t>
              </a:r>
              <a:endParaRPr lang="en-US" alt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30726" name="Text Box 2055">
              <a:extLst>
                <a:ext uri="{FF2B5EF4-FFF2-40B4-BE49-F238E27FC236}">
                  <a16:creationId xmlns:a16="http://schemas.microsoft.com/office/drawing/2014/main" id="{5E45059D-5423-5CCD-6A24-615A01200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5063" y="1119188"/>
              <a:ext cx="882834" cy="43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lnSpc>
                  <a:spcPct val="85000"/>
                </a:lnSpc>
                <a:spcBef>
                  <a:spcPct val="50000"/>
                </a:spcBef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defRPr kumimoji="1" sz="4200">
                  <a:solidFill>
                    <a:schemeClr val="tx2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lnSpc>
                  <a:spcPct val="100000"/>
                </a:lnSpc>
                <a:buFontTx/>
                <a:buChar char=" "/>
              </a:pPr>
              <a:r>
                <a:rPr lang="en-US" altLang="fr-FR" sz="1600" dirty="0">
                  <a:solidFill>
                    <a:schemeClr val="tx1"/>
                  </a:solidFill>
                </a:rPr>
                <a:t>19</a:t>
              </a:r>
              <a:endParaRPr lang="en-US" altLang="fr-FR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55311ABA-E72C-1752-9EF9-0325E7E133C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5440" y="363551"/>
            <a:ext cx="10081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Dotum" pitchFamily="34" charset="-127"/>
                <a:cs typeface="돋움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fr-CA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Des transformations indésirables existent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CD23AA-AD23-9386-2323-6ABD6483ABE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55440" y="5522436"/>
            <a:ext cx="1022513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 err="1">
                <a:latin typeface="+mn-lt"/>
                <a:ea typeface="Malgun Gothic" pitchFamily="34" charset="-127"/>
              </a:rPr>
              <a:t>Rendent</a:t>
            </a:r>
            <a:r>
              <a:rPr lang="en-US" dirty="0">
                <a:latin typeface="+mn-lt"/>
                <a:ea typeface="Malgun Gothic" pitchFamily="34" charset="-127"/>
              </a:rPr>
              <a:t> la </a:t>
            </a:r>
            <a:r>
              <a:rPr lang="en-US" dirty="0" err="1">
                <a:latin typeface="+mn-lt"/>
                <a:ea typeface="Malgun Gothic" pitchFamily="34" charset="-127"/>
              </a:rPr>
              <a:t>comparaison</a:t>
            </a:r>
            <a:r>
              <a:rPr lang="en-US" dirty="0">
                <a:latin typeface="+mn-lt"/>
                <a:ea typeface="Malgun Gothic" pitchFamily="34" charset="-127"/>
              </a:rPr>
              <a:t> avec un prototype difficile</a:t>
            </a:r>
            <a:r>
              <a:rPr lang="fr-CA" dirty="0">
                <a:latin typeface="+mn-lt"/>
                <a:ea typeface="Malgun Gothic" pitchFamily="34" charset="-127"/>
              </a:rPr>
              <a:t> </a:t>
            </a:r>
          </a:p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+mn-lt"/>
                <a:ea typeface="Malgun Gothic" pitchFamily="34" charset="-127"/>
              </a:rPr>
              <a:t>Cependant, le nombre de pixels noirs par colonne varie de manière similaire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F9D59780-9C0C-3DB9-E257-BF12D36F549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509186"/>
            <a:ext cx="10814992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Exemple</a:t>
            </a:r>
            <a:r>
              <a:rPr lang="en-US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du chiffre ‘0’</a:t>
            </a:r>
          </a:p>
        </p:txBody>
      </p:sp>
      <p:graphicFrame>
        <p:nvGraphicFramePr>
          <p:cNvPr id="31747" name="Object 0">
            <a:extLst>
              <a:ext uri="{FF2B5EF4-FFF2-40B4-BE49-F238E27FC236}">
                <a16:creationId xmlns:a16="http://schemas.microsoft.com/office/drawing/2014/main" id="{0B409300-85D5-C706-975F-FF7CCD79728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4371148"/>
              </p:ext>
            </p:extLst>
          </p:nvPr>
        </p:nvGraphicFramePr>
        <p:xfrm>
          <a:off x="5039034" y="3643082"/>
          <a:ext cx="6026158" cy="28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4181972" imgH="2000612" progId="Excel.Sheet.8">
                  <p:embed/>
                </p:oleObj>
              </mc:Choice>
              <mc:Fallback>
                <p:oleObj name="Worksheet" r:id="rId7" imgW="4181972" imgH="2000612" progId="Excel.Sheet.8">
                  <p:embed/>
                  <p:pic>
                    <p:nvPicPr>
                      <p:cNvPr id="31747" name="Object 0">
                        <a:extLst>
                          <a:ext uri="{FF2B5EF4-FFF2-40B4-BE49-F238E27FC236}">
                            <a16:creationId xmlns:a16="http://schemas.microsoft.com/office/drawing/2014/main" id="{0B409300-85D5-C706-975F-FF7CCD7972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034" y="3643082"/>
                        <a:ext cx="6026158" cy="28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798BF4B-1361-D213-D234-130E010F5F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099785" y="6237312"/>
            <a:ext cx="5904656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algn="ctr"/>
            <a:r>
              <a:rPr lang="fr-CA" sz="1800" noProof="0" dirty="0">
                <a:latin typeface="Calibti"/>
                <a:ea typeface="Gulim" panose="020B0600000101010101" pitchFamily="34" charset="-127"/>
                <a:cs typeface="+mn-cs"/>
              </a:rPr>
              <a:t>Nombre de pixels noirs par colonne pour les  trois cas</a:t>
            </a:r>
            <a:endParaRPr lang="fr-CA" sz="1800" noProof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22DCC1-C3F9-E8BA-F9C3-3C6509EA4A9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55440" y="1484502"/>
            <a:ext cx="1029714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chaque cas, le nombre de pixels noirs par colonne atteint une valeur élevée d’environ 23, diminue à une valeur basse d’environ 4, augmente à nouveau à une valeur élevée d’environ 23, puis finit par diminuer à zéro</a:t>
            </a:r>
          </a:p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peut caractériser chaque transition par la différence x entre chaque maximum (ou minimum) et le minimum (ou maximum) précédent</a:t>
            </a:r>
          </a:p>
        </p:txBody>
      </p:sp>
      <p:graphicFrame>
        <p:nvGraphicFramePr>
          <p:cNvPr id="5" name="Object 2053">
            <a:extLst>
              <a:ext uri="{FF2B5EF4-FFF2-40B4-BE49-F238E27FC236}">
                <a16:creationId xmlns:a16="http://schemas.microsoft.com/office/drawing/2014/main" id="{66D65106-6A12-15FB-528F-65D5B3876A47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29863284"/>
              </p:ext>
            </p:extLst>
          </p:nvPr>
        </p:nvGraphicFramePr>
        <p:xfrm>
          <a:off x="1631504" y="3835046"/>
          <a:ext cx="3314647" cy="223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9" imgW="4734000" imgH="3295800" progId="WPDraw30.Drawing">
                  <p:embed/>
                </p:oleObj>
              </mc:Choice>
              <mc:Fallback>
                <p:oleObj name="Drawing" r:id="rId9" imgW="4734000" imgH="3295800" progId="WPDraw30.Drawing">
                  <p:embed/>
                  <p:pic>
                    <p:nvPicPr>
                      <p:cNvPr id="5" name="Object 2053">
                        <a:extLst>
                          <a:ext uri="{FF2B5EF4-FFF2-40B4-BE49-F238E27FC236}">
                            <a16:creationId xmlns:a16="http://schemas.microsoft.com/office/drawing/2014/main" id="{66D65106-6A12-15FB-528F-65D5B3876A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3835046"/>
                        <a:ext cx="3314647" cy="2232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A4BD446-C7F7-57B6-1C74-EBF38CE6348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Arbre de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décision</a:t>
            </a:r>
            <a:r>
              <a:rPr lang="en-US" altLang="ko-K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</a:t>
            </a:r>
            <a:r>
              <a:rPr lang="en-US" altLang="ko-K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binaire</a:t>
            </a:r>
            <a:endParaRPr lang="en-US" altLang="ko-K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</a:endParaRPr>
          </a:p>
        </p:txBody>
      </p:sp>
      <p:sp>
        <p:nvSpPr>
          <p:cNvPr id="13315" name="Espace réservé du numéro de diapositive 5">
            <a:extLst>
              <a:ext uri="{FF2B5EF4-FFF2-40B4-BE49-F238E27FC236}">
                <a16:creationId xmlns:a16="http://schemas.microsoft.com/office/drawing/2014/main" id="{897B37B8-3590-D29C-195B-27F1BCDE1BF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1C8176-11AC-4239-9F24-F07EAC639D49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73BFF44-D191-12C7-48F3-45673CCA705E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09600" y="1700213"/>
            <a:ext cx="8798768" cy="4665662"/>
          </a:xfrm>
        </p:spPr>
        <p:txBody>
          <a:bodyPr/>
          <a:lstStyle/>
          <a:p>
            <a:pPr eaLnBrk="1" hangingPunct="1"/>
            <a:r>
              <a:rPr lang="fr-CA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Classifie des données selon une hiérarchie d’attributs ordonnés selon leur pouvoir représentatif.</a:t>
            </a:r>
          </a:p>
          <a:p>
            <a:pPr eaLnBrk="1" hangingPunct="1"/>
            <a:r>
              <a:rPr lang="fr-CA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Comprend : 	</a:t>
            </a:r>
          </a:p>
          <a:p>
            <a:pPr lvl="1" eaLnBrk="1" hangingPunct="1"/>
            <a:r>
              <a:rPr lang="fr-CA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 ensemble de nœuds organisés hiérarchiquement qui testent chacun la valeur d’un attribut pour un branchement conséquent.</a:t>
            </a:r>
          </a:p>
          <a:p>
            <a:pPr lvl="1" eaLnBrk="1" hangingPunct="1"/>
            <a:r>
              <a:rPr lang="fr-CA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 ensemble de feuilles qui sont reliées à différentes classes.</a:t>
            </a:r>
          </a:p>
          <a:p>
            <a:pPr eaLnBrk="1" hangingPunct="1"/>
            <a:r>
              <a:rPr lang="fr-CA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L’arbre idéal est compact avec un pouvoir de prédiction maximum.</a:t>
            </a:r>
          </a:p>
          <a:p>
            <a:pPr eaLnBrk="1" hangingPunct="1"/>
            <a:endParaRPr lang="fr-CA" altLang="fr-FR" dirty="0"/>
          </a:p>
        </p:txBody>
      </p:sp>
      <p:pic>
        <p:nvPicPr>
          <p:cNvPr id="1026" name="Picture 2" descr="Machine Learning Classic: Parsimonious Binary Classification Trees -  KDnuggets">
            <a:extLst>
              <a:ext uri="{FF2B5EF4-FFF2-40B4-BE49-F238E27FC236}">
                <a16:creationId xmlns:a16="http://schemas.microsoft.com/office/drawing/2014/main" id="{9D694FB1-4CAE-434E-AC29-25377CF7474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060849"/>
            <a:ext cx="228419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692F73C-179D-5F90-ACDF-9897F53D455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12540" y="1512858"/>
            <a:ext cx="1012402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Partant du nombre de pixels noirs à la première colonne (x1) on note une chute x2 de 17 à 19 pixels, suivie d’une remontée x3 de 19 pixels, suivie d’une chute x4 de  23 pixels</a:t>
            </a:r>
          </a:p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Règle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potentielle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x1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très grand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x2 grand négatif et x3 grand positif et x4 très grand négatif, alors caractère ‘0’</a:t>
            </a:r>
            <a:r>
              <a:rPr lang="fr-CA" dirty="0">
                <a:latin typeface="+mn-lt"/>
                <a:ea typeface="Malgun Gothic" pitchFamily="34" charset="-127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C8D720-4BB2-7528-552E-BA3D4705BB9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2540" y="494169"/>
            <a:ext cx="1088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Dotum" pitchFamily="34" charset="-127"/>
                <a:cs typeface="돋움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Exemple</a:t>
            </a:r>
            <a:r>
              <a:rPr lang="en-US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du chiffre ‘0’</a:t>
            </a:r>
          </a:p>
        </p:txBody>
      </p:sp>
      <p:graphicFrame>
        <p:nvGraphicFramePr>
          <p:cNvPr id="8" name="Object 2053">
            <a:extLst>
              <a:ext uri="{FF2B5EF4-FFF2-40B4-BE49-F238E27FC236}">
                <a16:creationId xmlns:a16="http://schemas.microsoft.com/office/drawing/2014/main" id="{9BD56B98-3BB6-7506-676C-DF874E33E5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0356179"/>
              </p:ext>
            </p:extLst>
          </p:nvPr>
        </p:nvGraphicFramePr>
        <p:xfrm>
          <a:off x="1665231" y="3657920"/>
          <a:ext cx="3314647" cy="223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7" imgW="4734000" imgH="3295800" progId="WPDraw30.Drawing">
                  <p:embed/>
                </p:oleObj>
              </mc:Choice>
              <mc:Fallback>
                <p:oleObj name="Drawing" r:id="rId7" imgW="4734000" imgH="3295800" progId="WPDraw30.Drawing">
                  <p:embed/>
                  <p:pic>
                    <p:nvPicPr>
                      <p:cNvPr id="8" name="Object 2053">
                        <a:extLst>
                          <a:ext uri="{FF2B5EF4-FFF2-40B4-BE49-F238E27FC236}">
                            <a16:creationId xmlns:a16="http://schemas.microsoft.com/office/drawing/2014/main" id="{9BD56B98-3BB6-7506-676C-DF874E33E5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31" y="3657920"/>
                        <a:ext cx="3314647" cy="2232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B740162B-560E-79D6-0E8A-D2084E03005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015880" y="3453013"/>
            <a:ext cx="6480720" cy="3144339"/>
            <a:chOff x="881294" y="1518465"/>
            <a:chExt cx="9646910" cy="4727423"/>
          </a:xfrm>
        </p:grpSpPr>
        <p:graphicFrame>
          <p:nvGraphicFramePr>
            <p:cNvPr id="10" name="Object 3">
              <a:extLst>
                <a:ext uri="{FF2B5EF4-FFF2-40B4-BE49-F238E27FC236}">
                  <a16:creationId xmlns:a16="http://schemas.microsoft.com/office/drawing/2014/main" id="{68E18716-45EC-B3D5-682B-AC1CAD968C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113061"/>
                </p:ext>
              </p:extLst>
            </p:nvPr>
          </p:nvGraphicFramePr>
          <p:xfrm>
            <a:off x="881294" y="1518465"/>
            <a:ext cx="9646910" cy="4727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9" imgW="5225143" imgH="2509118" progId="Excel.Sheet.8">
                    <p:embed/>
                  </p:oleObj>
                </mc:Choice>
                <mc:Fallback>
                  <p:oleObj name="Worksheet" r:id="rId9" imgW="5225143" imgH="2509118" progId="Excel.Sheet.8">
                    <p:embed/>
                    <p:pic>
                      <p:nvPicPr>
                        <p:cNvPr id="10" name="Object 3">
                          <a:extLst>
                            <a:ext uri="{FF2B5EF4-FFF2-40B4-BE49-F238E27FC236}">
                              <a16:creationId xmlns:a16="http://schemas.microsoft.com/office/drawing/2014/main" id="{68E18716-45EC-B3D5-682B-AC1CAD968C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1294" y="1518465"/>
                          <a:ext cx="9646910" cy="47274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D6DB5729-E48D-6CA1-4A21-6CFFA6052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3118" y="3030007"/>
              <a:ext cx="1066800" cy="59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5000"/>
                </a:lnSpc>
                <a:spcBef>
                  <a:spcPct val="50000"/>
                </a:spcBef>
                <a:defRPr>
                  <a:latin typeface="Calibti"/>
                </a:defRPr>
              </a:lvl1pPr>
            </a:lstStyle>
            <a:p>
              <a:r>
                <a:rPr lang="en-US" dirty="0"/>
                <a:t>x3</a:t>
              </a: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0D823DD4-DABF-6295-9F0B-68B46302A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912" y="3030007"/>
              <a:ext cx="1066800" cy="59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dirty="0">
                  <a:latin typeface="Calibti"/>
                </a:rPr>
                <a:t>x1</a:t>
              </a:r>
              <a:endPara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ti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D6739CF8-DA3A-7B9F-C604-54E9545D0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3712" y="2280305"/>
              <a:ext cx="1066800" cy="59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5000"/>
                </a:lnSpc>
                <a:spcBef>
                  <a:spcPct val="50000"/>
                </a:spcBef>
                <a:defRPr>
                  <a:latin typeface="Calibti"/>
                </a:defRPr>
              </a:lvl1pPr>
            </a:lstStyle>
            <a:p>
              <a:r>
                <a:rPr lang="en-US" dirty="0"/>
                <a:t>x2</a:t>
              </a:r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F7147143-3161-4257-D6DB-D19C373B3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174" y="2177469"/>
              <a:ext cx="1066800" cy="59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5000"/>
                </a:lnSpc>
                <a:spcBef>
                  <a:spcPct val="50000"/>
                </a:spcBef>
                <a:defRPr>
                  <a:latin typeface="Calibti"/>
                </a:defRPr>
              </a:lvl1pPr>
            </a:lstStyle>
            <a:p>
              <a:r>
                <a:rPr lang="en-US" dirty="0"/>
                <a:t>x4</a:t>
              </a: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8F1F4F33-E20A-9681-F8A0-0C2F761060E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5125067" y="6143784"/>
            <a:ext cx="6407535" cy="553998"/>
          </a:xfr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ti"/>
                <a:ea typeface="Gulim" panose="020B0600000101010101" pitchFamily="34" charset="-127"/>
                <a:cs typeface="+mn-cs"/>
              </a:rPr>
              <a:t>Amplitude des transitions min-max et max-min du </a:t>
            </a:r>
            <a:r>
              <a:rPr lang="en-US" sz="1800" dirty="0" err="1">
                <a:solidFill>
                  <a:schemeClr val="tx1"/>
                </a:solidFill>
                <a:latin typeface="Calibti"/>
                <a:ea typeface="Gulim" panose="020B0600000101010101" pitchFamily="34" charset="-127"/>
                <a:cs typeface="+mn-cs"/>
              </a:rPr>
              <a:t>nombre</a:t>
            </a:r>
            <a:r>
              <a:rPr lang="en-US" sz="1800" dirty="0">
                <a:solidFill>
                  <a:schemeClr val="tx1"/>
                </a:solidFill>
                <a:latin typeface="Calibti"/>
                <a:ea typeface="Gulim" panose="020B0600000101010101" pitchFamily="34" charset="-127"/>
                <a:cs typeface="+mn-cs"/>
              </a:rPr>
              <a:t> de pixels par </a:t>
            </a:r>
            <a:r>
              <a:rPr lang="en-US" sz="1800" dirty="0" err="1">
                <a:solidFill>
                  <a:schemeClr val="tx1"/>
                </a:solidFill>
                <a:latin typeface="Calibti"/>
                <a:ea typeface="Gulim" panose="020B0600000101010101" pitchFamily="34" charset="-127"/>
                <a:cs typeface="+mn-cs"/>
              </a:rPr>
              <a:t>colonne</a:t>
            </a:r>
            <a:r>
              <a:rPr lang="en-US" sz="1800" dirty="0">
                <a:solidFill>
                  <a:schemeClr val="tx1"/>
                </a:solidFill>
                <a:latin typeface="Calibti"/>
                <a:ea typeface="Gulim" panose="020B0600000101010101" pitchFamily="34" charset="-127"/>
                <a:cs typeface="+mn-cs"/>
              </a:rPr>
              <a:t> dans les trois </a:t>
            </a:r>
            <a:r>
              <a:rPr lang="en-US" sz="1800" dirty="0" err="1">
                <a:solidFill>
                  <a:schemeClr val="tx1"/>
                </a:solidFill>
                <a:latin typeface="Calibti"/>
                <a:ea typeface="Gulim" panose="020B0600000101010101" pitchFamily="34" charset="-127"/>
                <a:cs typeface="+mn-cs"/>
              </a:rPr>
              <a:t>cas</a:t>
            </a:r>
            <a:endParaRPr lang="en-US" sz="1800" dirty="0">
              <a:solidFill>
                <a:schemeClr val="tx1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050">
            <a:extLst>
              <a:ext uri="{FF2B5EF4-FFF2-40B4-BE49-F238E27FC236}">
                <a16:creationId xmlns:a16="http://schemas.microsoft.com/office/drawing/2014/main" id="{7F3463C6-EC26-1D11-9BDA-96936CE7BBF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304800"/>
            <a:ext cx="1008112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fr-CA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Étapes de conception du classifieur à logique floue</a:t>
            </a:r>
          </a:p>
        </p:txBody>
      </p:sp>
      <p:sp>
        <p:nvSpPr>
          <p:cNvPr id="5124" name="Text Box 2053">
            <a:extLst>
              <a:ext uri="{FF2B5EF4-FFF2-40B4-BE49-F238E27FC236}">
                <a16:creationId xmlns:a16="http://schemas.microsoft.com/office/drawing/2014/main" id="{B26F9FC7-91DC-1A16-DB43-9DDB8762566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5440" y="1784196"/>
            <a:ext cx="10081120" cy="344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ts val="600"/>
              </a:spcBef>
              <a:buFont typeface="+mj-lt"/>
              <a:buAutoNum type="arabicParenR"/>
              <a:defRPr/>
            </a:pPr>
            <a:r>
              <a:rPr lang="fr-CA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Définition des ensembles flous correspondant aux transitions observées du nombre de pixels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  <a:defRPr/>
            </a:pPr>
            <a:r>
              <a:rPr lang="fr-CA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Définition des règles d’inférence pour les sorties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  <a:defRPr/>
            </a:pPr>
            <a:r>
              <a:rPr lang="fr-CA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des règles aux valeurs nettes d’entrée par le biais de leur degrés d’appartenance.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 startAt="4"/>
              <a:defRPr/>
            </a:pPr>
            <a:r>
              <a:rPr lang="fr-CA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Prendre pour chaque valeur de sortie la moyenne pondérée des degrés de vérité obtenus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4C0A5-CFAC-A124-0A6A-EEC7E3F0D96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228600"/>
            <a:ext cx="1052696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fr-CA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Univers de discours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3A2E94-99AE-A5F9-E1AE-25FCEBC399F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B1EA574F-CAE3-4FDD-83F6-BDAC7C6AC8F8}" type="slidenum">
              <a:rPr lang="fr-FR" altLang="fr-FR" smtClean="0"/>
              <a:pPr/>
              <a:t>32</a:t>
            </a:fld>
            <a:endParaRPr lang="fr-FR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4FDDCA-C525-C821-11FB-41F1335101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30123" y="2738399"/>
            <a:ext cx="6888854" cy="37641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65BB12E-431B-5240-5502-89F9D804636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55440" y="1412776"/>
            <a:ext cx="1008112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L’analyse de tous les caractères montrent six transitions d’extrema possible, avec des amplitudes comprises entre +24 à -24 pixels.  </a:t>
            </a:r>
          </a:p>
          <a:p>
            <a:pPr marL="815975" lvl="1" indent="-358775">
              <a:spcBef>
                <a:spcPts val="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peut prendre l’intervalle -30 à + 30</a:t>
            </a:r>
            <a:r>
              <a:rPr lang="fr-CA" sz="2800" dirty="0">
                <a:latin typeface="+mn-lt"/>
                <a:ea typeface="Malgun Gothic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9328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86FDF-B361-DDAF-6D3F-06587D42E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51EC0-2600-4357-2980-F1B3AE00A92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228600"/>
            <a:ext cx="1052696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fr-CA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Distribution de x1-x6 à travers l’univers de discours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37CE82-0DBA-B43B-A064-A7EA5CBC908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B1EA574F-CAE3-4FDD-83F6-BDAC7C6AC8F8}" type="slidenum">
              <a:rPr lang="fr-FR" altLang="fr-FR" smtClean="0"/>
              <a:pPr/>
              <a:t>33</a:t>
            </a:fld>
            <a:endParaRPr lang="fr-FR" alt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F8CB71-907F-4C21-CDD8-AC3351698FD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26878" y="5270568"/>
            <a:ext cx="10081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ensembles flous peuvent être définis pour chaque transition en connaissant la distribution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45678A-C61C-A04A-98B5-ECF2041DE8D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39376" y="1556792"/>
            <a:ext cx="7445056" cy="34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57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8BA47-C803-0FC7-C0DA-31D1F4FD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831D0-45FE-7065-546B-3C50E0BD41A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33000" y="691157"/>
            <a:ext cx="3436734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fr-CA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Définition des variables floues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60E26F-B8B8-5371-AC0E-51BD3FABD7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B1EA574F-CAE3-4FDD-83F6-BDAC7C6AC8F8}" type="slidenum">
              <a:rPr lang="fr-FR" altLang="fr-FR" smtClean="0"/>
              <a:pPr/>
              <a:t>34</a:t>
            </a:fld>
            <a:endParaRPr lang="fr-FR" alt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3407FA8-A540-31D1-DCAC-5699A8B9F93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079776" y="58547"/>
            <a:ext cx="7522855" cy="6108296"/>
            <a:chOff x="2279576" y="1177005"/>
            <a:chExt cx="7113247" cy="580253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F805B4A-B265-703C-EA4C-8AB6B80CC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2016" y="5263340"/>
              <a:ext cx="7090807" cy="1380015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66EB2D4-1C58-D132-6022-81B374A7FC88}"/>
                </a:ext>
              </a:extLst>
            </p:cNvPr>
            <p:cNvSpPr txBox="1"/>
            <p:nvPr/>
          </p:nvSpPr>
          <p:spPr>
            <a:xfrm>
              <a:off x="3615170" y="2976922"/>
              <a:ext cx="44644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1"/>
                </a:buClr>
                <a:buSzPct val="76000"/>
                <a:defRPr/>
              </a:pPr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x1                                                    x2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25CFD3C-5A67-8FF6-F1D7-545D7E2F7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79576" y="1177005"/>
              <a:ext cx="7113247" cy="1940996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AC390FC-CF7D-1EF8-C585-C0D0BC08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9576" y="3354036"/>
              <a:ext cx="7090807" cy="1800751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4AAC5A1-E5E4-129A-203B-D288C2325FD0}"/>
                </a:ext>
              </a:extLst>
            </p:cNvPr>
            <p:cNvSpPr txBox="1"/>
            <p:nvPr/>
          </p:nvSpPr>
          <p:spPr>
            <a:xfrm>
              <a:off x="3469230" y="5032507"/>
              <a:ext cx="44644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1"/>
                </a:buClr>
                <a:buSzPct val="76000"/>
                <a:defRPr/>
              </a:pPr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x3                                                    x4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56DBBCA-9FBC-7ECE-1782-1FC602F5AE1D}"/>
                </a:ext>
              </a:extLst>
            </p:cNvPr>
            <p:cNvSpPr txBox="1"/>
            <p:nvPr/>
          </p:nvSpPr>
          <p:spPr>
            <a:xfrm>
              <a:off x="3615170" y="6517875"/>
              <a:ext cx="44644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1"/>
                </a:buClr>
                <a:buSzPct val="76000"/>
                <a:defRPr/>
              </a:pPr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x5                                                    x6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9F72FDC9-80C2-0938-2BEE-8F737783B2D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33000" y="6066103"/>
            <a:ext cx="10081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x5 et x6 admettent un seul label, d’où peu de pouvoir de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71206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40943501-4197-6AA9-F9A0-B75F0E091DD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27448" y="260648"/>
            <a:ext cx="8410128" cy="14795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Règles</a:t>
            </a:r>
            <a:r>
              <a:rPr lang="en-US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de </a:t>
            </a:r>
            <a:r>
              <a:rPr lang="en-US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détection</a:t>
            </a:r>
            <a:r>
              <a:rPr lang="en-US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floues</a:t>
            </a:r>
            <a:r>
              <a:rPr lang="en-US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avec x1-x4</a:t>
            </a: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5D1C822C-3DD1-F25D-2247-82556B6441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597452"/>
              </p:ext>
            </p:extLst>
          </p:nvPr>
        </p:nvGraphicFramePr>
        <p:xfrm>
          <a:off x="2351584" y="1412776"/>
          <a:ext cx="6938962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429164" imgH="2111984" progId="Excel.Sheet.8">
                  <p:embed/>
                </p:oleObj>
              </mc:Choice>
              <mc:Fallback>
                <p:oleObj name="Worksheet" r:id="rId5" imgW="3429164" imgH="2111984" progId="Excel.Sheet.8">
                  <p:embed/>
                  <p:pic>
                    <p:nvPicPr>
                      <p:cNvPr id="34819" name="Object 2">
                        <a:extLst>
                          <a:ext uri="{FF2B5EF4-FFF2-40B4-BE49-F238E27FC236}">
                            <a16:creationId xmlns:a16="http://schemas.microsoft.com/office/drawing/2014/main" id="{5D1C822C-3DD1-F25D-2247-82556B6441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4" y="1412776"/>
                        <a:ext cx="6938962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BD50F1E-6E1A-BA0A-C660-C1715855198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83432" y="5949280"/>
            <a:ext cx="1060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conflits existent et une ou plusieurs variables additionnelles sont requises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BB3656C6-23E2-91C4-13A0-547226E5A22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265113"/>
            <a:ext cx="1008112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Solution aux </a:t>
            </a:r>
            <a:r>
              <a:rPr lang="en-US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conflits</a:t>
            </a:r>
            <a:endParaRPr lang="en-US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DCAAE75-7B89-E58C-2FED-67E27BF947D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1424" y="1340768"/>
            <a:ext cx="10081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ajouter</a:t>
            </a:r>
            <a:r>
              <a:rPr lang="en-US" dirty="0"/>
              <a:t> le </a:t>
            </a:r>
            <a:r>
              <a:rPr lang="en-US" dirty="0" err="1"/>
              <a:t>nombre</a:t>
            </a:r>
            <a:r>
              <a:rPr lang="en-US" dirty="0"/>
              <a:t> total de pixels et la </a:t>
            </a:r>
            <a:r>
              <a:rPr lang="en-US" dirty="0" err="1"/>
              <a:t>largeur</a:t>
            </a:r>
            <a:r>
              <a:rPr lang="en-US" dirty="0"/>
              <a:t> des </a:t>
            </a:r>
            <a:r>
              <a:rPr lang="en-US" dirty="0" err="1"/>
              <a:t>caractères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56831C-551A-5447-731D-3FA50AC09D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87688" y="1941248"/>
            <a:ext cx="4779563" cy="18736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6F2FB1-4B08-0F44-2FD1-D123A0A67B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71094" y="4365104"/>
            <a:ext cx="6192688" cy="19912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CC58D3-698D-137B-B45C-5A2447F1A50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11624" y="3739951"/>
            <a:ext cx="6335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 total de pixels noirs  de chaque caractère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1BD048-D40C-A064-C7D2-3DCD684042D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999656" y="6237312"/>
            <a:ext cx="6335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Largeur de chaque caractère en pixels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0E7AE-047E-73F6-D832-C974441E7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7CD21F8B-A4AC-F032-1A76-EE8767C1E7B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265113"/>
            <a:ext cx="1008112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Règles</a:t>
            </a:r>
            <a:r>
              <a:rPr lang="en-US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de </a:t>
            </a:r>
            <a:r>
              <a:rPr lang="en-US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détection</a:t>
            </a:r>
            <a:r>
              <a:rPr lang="en-US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amendées</a:t>
            </a:r>
            <a:endParaRPr lang="en-US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graphicFrame>
        <p:nvGraphicFramePr>
          <p:cNvPr id="35843" name="Object 6">
            <a:extLst>
              <a:ext uri="{FF2B5EF4-FFF2-40B4-BE49-F238E27FC236}">
                <a16:creationId xmlns:a16="http://schemas.microsoft.com/office/drawing/2014/main" id="{0F11782D-32EA-AD3C-39A4-4C2BC88CD42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733979"/>
              </p:ext>
            </p:extLst>
          </p:nvPr>
        </p:nvGraphicFramePr>
        <p:xfrm>
          <a:off x="1631504" y="1268760"/>
          <a:ext cx="8243888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082088" imgH="2046553" progId="Excel.Sheet.8">
                  <p:embed/>
                </p:oleObj>
              </mc:Choice>
              <mc:Fallback>
                <p:oleObj name="Worksheet" r:id="rId5" imgW="4082088" imgH="2046553" progId="Excel.Sheet.8">
                  <p:embed/>
                  <p:pic>
                    <p:nvPicPr>
                      <p:cNvPr id="35843" name="Object 6">
                        <a:extLst>
                          <a:ext uri="{FF2B5EF4-FFF2-40B4-BE49-F238E27FC236}">
                            <a16:creationId xmlns:a16="http://schemas.microsoft.com/office/drawing/2014/main" id="{0F11782D-32EA-AD3C-39A4-4C2BC88CD4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1268760"/>
                        <a:ext cx="8243888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E39659A8-CB9A-5AC6-6501-C02574A4E7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83432" y="5581610"/>
            <a:ext cx="10607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système embarqué pour réaliser la tâche, incluant la caméra, couterait moins de 10 $ !</a:t>
            </a:r>
          </a:p>
        </p:txBody>
      </p:sp>
    </p:spTree>
    <p:extLst>
      <p:ext uri="{BB962C8B-B14F-4D97-AF65-F5344CB8AC3E}">
        <p14:creationId xmlns:p14="http://schemas.microsoft.com/office/powerpoint/2010/main" val="4026105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0AEF3F68-928D-14A5-33C5-210331FE58D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476672"/>
            <a:ext cx="10526960" cy="990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fr-CA" noProof="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Défis de mise en </a:t>
            </a:r>
            <a:r>
              <a:rPr lang="fr-CA" noProof="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oeuvre</a:t>
            </a:r>
            <a:r>
              <a:rPr lang="fr-CA" noProof="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de la logique floue en général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337A611-6906-D9AD-C6D0-1C06BEA4D89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55440" y="1988840"/>
            <a:ext cx="10081120" cy="3124200"/>
          </a:xfrm>
        </p:spPr>
        <p:txBody>
          <a:bodyPr/>
          <a:lstStyle/>
          <a:p>
            <a:pPr eaLnBrk="1" hangingPunct="1"/>
            <a:r>
              <a:rPr lang="fr-CA" noProof="0" dirty="0">
                <a:latin typeface="Calibti"/>
              </a:rPr>
              <a:t>Nombre de variables réduit pour éviter l’explosion combinatoire de règles</a:t>
            </a:r>
          </a:p>
          <a:p>
            <a:pPr eaLnBrk="1" hangingPunct="1"/>
            <a:r>
              <a:rPr lang="fr-CA" noProof="0" dirty="0">
                <a:latin typeface="Calibti"/>
              </a:rPr>
              <a:t>Définition des ensembles flous et des variables floues.</a:t>
            </a:r>
          </a:p>
          <a:p>
            <a:pPr eaLnBrk="1" hangingPunct="1"/>
            <a:r>
              <a:rPr lang="fr-CA" noProof="0" dirty="0">
                <a:latin typeface="Calibti"/>
              </a:rPr>
              <a:t>Définition des règles d’inférence floues</a:t>
            </a:r>
          </a:p>
        </p:txBody>
      </p:sp>
      <p:sp>
        <p:nvSpPr>
          <p:cNvPr id="409604" name="Rectangle 4">
            <a:extLst>
              <a:ext uri="{FF2B5EF4-FFF2-40B4-BE49-F238E27FC236}">
                <a16:creationId xmlns:a16="http://schemas.microsoft.com/office/drawing/2014/main" id="{BC66DE8B-03BF-5CA2-2E35-FF246B8D704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7311" y="5720225"/>
            <a:ext cx="2579104" cy="5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fr-CA" sz="360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"/>
              </a:rPr>
              <a:t>Pas évident 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ECF1A5A6-CBEF-44DE-8BDD-A11958721F4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153753"/>
            <a:ext cx="10081120" cy="152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Solution à la mode : </a:t>
            </a:r>
            <a:r>
              <a:rPr lang="en-US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combinaison</a:t>
            </a:r>
            <a:r>
              <a:rPr lang="en-US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 RNA-LF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01A4BC-F7FA-52AE-C810-A53A5205BAF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11424" y="5589240"/>
            <a:ext cx="1060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Modèle hybride !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A03E85C-F4F1-1B8C-C8DA-EDE31BEFBFF2}"/>
              </a:ext>
            </a:extLst>
          </p:cNvPr>
          <p:cNvGrpSpPr>
            <a:grpSpLocks noChangeAspect="1"/>
          </p:cNvGrpSpPr>
          <p:nvPr/>
        </p:nvGrpSpPr>
        <p:grpSpPr>
          <a:xfrm>
            <a:off x="2783630" y="2492893"/>
            <a:ext cx="7884525" cy="2114853"/>
            <a:chOff x="2783631" y="2945364"/>
            <a:chExt cx="6192688" cy="16610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48D830-949C-4686-5198-13649FB33D65}"/>
                </a:ext>
              </a:extLst>
            </p:cNvPr>
            <p:cNvSpPr/>
            <p:nvPr/>
          </p:nvSpPr>
          <p:spPr>
            <a:xfrm>
              <a:off x="5195899" y="2978495"/>
              <a:ext cx="1512168" cy="648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fr-CA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Décideur à logique floue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B30ABB-8AB7-2F47-B6AC-A212F4B2717E}"/>
                </a:ext>
              </a:extLst>
            </p:cNvPr>
            <p:cNvSpPr/>
            <p:nvPr/>
          </p:nvSpPr>
          <p:spPr>
            <a:xfrm>
              <a:off x="4807003" y="3958347"/>
              <a:ext cx="2289962" cy="648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fr-CA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Antécédents  flous par réseau de neurones</a:t>
              </a: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BEBD0407-368D-DD57-E9A3-A24FFDC2E372}"/>
                </a:ext>
              </a:extLst>
            </p:cNvPr>
            <p:cNvCxnSpPr>
              <a:cxnSpLocks/>
              <a:stCxn id="4" idx="0"/>
              <a:endCxn id="3" idx="2"/>
            </p:cNvCxnSpPr>
            <p:nvPr/>
          </p:nvCxnSpPr>
          <p:spPr>
            <a:xfrm flipV="1">
              <a:off x="5951984" y="3626567"/>
              <a:ext cx="0" cy="33177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44CDE3FE-015F-768B-A026-C84B7B1D1673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>
              <a:off x="3791743" y="3302533"/>
              <a:ext cx="14041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 : en angle 14">
              <a:extLst>
                <a:ext uri="{FF2B5EF4-FFF2-40B4-BE49-F238E27FC236}">
                  <a16:creationId xmlns:a16="http://schemas.microsoft.com/office/drawing/2014/main" id="{BBC38294-7BEB-62F7-78F5-BCA03742A374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rot="16200000" flipH="1">
              <a:off x="3901315" y="3376696"/>
              <a:ext cx="974982" cy="836392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DBAF6524-D327-EEF4-0240-7B1275DE15A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067" y="3284983"/>
              <a:ext cx="147616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 : en angle 19">
              <a:extLst>
                <a:ext uri="{FF2B5EF4-FFF2-40B4-BE49-F238E27FC236}">
                  <a16:creationId xmlns:a16="http://schemas.microsoft.com/office/drawing/2014/main" id="{4292AC62-2D07-C969-63BD-3019EAD86B60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rot="5400000">
              <a:off x="6801731" y="3585096"/>
              <a:ext cx="992523" cy="402054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E5C3F6-4457-0B8C-AFD2-674980B839F4}"/>
                </a:ext>
              </a:extLst>
            </p:cNvPr>
            <p:cNvSpPr/>
            <p:nvPr/>
          </p:nvSpPr>
          <p:spPr>
            <a:xfrm>
              <a:off x="2783631" y="2960948"/>
              <a:ext cx="1008112" cy="648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fr-CA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Entrées à classer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46E326-A810-D688-4223-788102F17C98}"/>
                </a:ext>
              </a:extLst>
            </p:cNvPr>
            <p:cNvSpPr/>
            <p:nvPr/>
          </p:nvSpPr>
          <p:spPr>
            <a:xfrm>
              <a:off x="8184231" y="2945364"/>
              <a:ext cx="792088" cy="648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fr-CA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Classe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95D2286-F659-F773-ACC9-63008AF9130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23392" y="381000"/>
            <a:ext cx="9720759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Un arbre de décision binaire typique</a:t>
            </a:r>
            <a:endParaRPr lang="fr-CA" altLang="ko-K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</a:endParaRPr>
          </a:p>
        </p:txBody>
      </p:sp>
      <p:sp>
        <p:nvSpPr>
          <p:cNvPr id="14339" name="Espace réservé du numéro de diapositive 5">
            <a:extLst>
              <a:ext uri="{FF2B5EF4-FFF2-40B4-BE49-F238E27FC236}">
                <a16:creationId xmlns:a16="http://schemas.microsoft.com/office/drawing/2014/main" id="{7CE55CD1-1672-14D4-B39B-3BBCF28A691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593EC7-4E09-4877-82F6-B3A508B97B49}" type="slidenum">
              <a:rPr lang="fr-CA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CA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graphicFrame>
        <p:nvGraphicFramePr>
          <p:cNvPr id="14340" name="Object 2048">
            <a:extLst>
              <a:ext uri="{FF2B5EF4-FFF2-40B4-BE49-F238E27FC236}">
                <a16:creationId xmlns:a16="http://schemas.microsoft.com/office/drawing/2014/main" id="{7B077815-073A-9E53-9F70-447DC52E7C19}"/>
              </a:ext>
            </a:extLst>
          </p:cNvPr>
          <p:cNvGraphicFramePr>
            <a:graphicFrameLocks noGrp="1" noChangeAspect="1"/>
          </p:cNvGraphicFramePr>
          <p:nvPr>
            <p:ph sz="quarter" idx="1"/>
            <p:custDataLst>
              <p:tags r:id="rId3"/>
            </p:custDataLst>
          </p:nvPr>
        </p:nvGraphicFramePr>
        <p:xfrm>
          <a:off x="2208213" y="2060576"/>
          <a:ext cx="4189412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사진" r:id="rId10" imgW="19009524" imgH="12174649" progId="MSPhotoEd.3">
                  <p:embed/>
                </p:oleObj>
              </mc:Choice>
              <mc:Fallback>
                <p:oleObj name="Photo Editor 사진" r:id="rId10" imgW="19009524" imgH="12174649" progId="MSPhotoEd.3">
                  <p:embed/>
                  <p:pic>
                    <p:nvPicPr>
                      <p:cNvPr id="14340" name="Object 2048">
                        <a:extLst>
                          <a:ext uri="{FF2B5EF4-FFF2-40B4-BE49-F238E27FC236}">
                            <a16:creationId xmlns:a16="http://schemas.microsoft.com/office/drawing/2014/main" id="{7B077815-073A-9E53-9F70-447DC52E7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060576"/>
                        <a:ext cx="4189412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6" descr="g5">
            <a:extLst>
              <a:ext uri="{FF2B5EF4-FFF2-40B4-BE49-F238E27FC236}">
                <a16:creationId xmlns:a16="http://schemas.microsoft.com/office/drawing/2014/main" id="{EFC0E856-0373-62CE-C1D7-AC01958BEB8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38369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>
            <a:extLst>
              <a:ext uri="{FF2B5EF4-FFF2-40B4-BE49-F238E27FC236}">
                <a16:creationId xmlns:a16="http://schemas.microsoft.com/office/drawing/2014/main" id="{EE4509A4-42F4-5479-CE0C-022BE97D9F8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39137" y="5110164"/>
            <a:ext cx="5616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fr-CA" altLang="fr-FR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Gulim" pitchFamily="34" charset="-127"/>
              </a:rPr>
              <a:t>Une même classe peut se retrouver dans des feuilles multiples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CB8B00E5-A357-263C-B1FD-0BE53BCAC43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46226" y="4357688"/>
            <a:ext cx="3673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1200" i="1">
                <a:solidFill>
                  <a:schemeClr val="accent1"/>
                </a:solidFill>
                <a:ea typeface="Gulim" panose="020B0600000101010101" pitchFamily="34" charset="-127"/>
              </a:rPr>
              <a:t>Feuilles</a:t>
            </a:r>
          </a:p>
        </p:txBody>
      </p:sp>
      <p:sp>
        <p:nvSpPr>
          <p:cNvPr id="14344" name="Text Box 7">
            <a:extLst>
              <a:ext uri="{FF2B5EF4-FFF2-40B4-BE49-F238E27FC236}">
                <a16:creationId xmlns:a16="http://schemas.microsoft.com/office/drawing/2014/main" id="{CD34AC43-FC24-F86D-2DD9-E1F7C48D9C0C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2412" y="3221039"/>
            <a:ext cx="367347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1200" i="1">
                <a:solidFill>
                  <a:schemeClr val="accent1"/>
                </a:solidFill>
                <a:ea typeface="Gulim" panose="020B0600000101010101" pitchFamily="34" charset="-127"/>
              </a:rPr>
              <a:t>Nœuds</a:t>
            </a:r>
          </a:p>
        </p:txBody>
      </p:sp>
      <p:sp>
        <p:nvSpPr>
          <p:cNvPr id="14345" name="Text Box 7">
            <a:extLst>
              <a:ext uri="{FF2B5EF4-FFF2-40B4-BE49-F238E27FC236}">
                <a16:creationId xmlns:a16="http://schemas.microsoft.com/office/drawing/2014/main" id="{4132E533-6051-30F8-C70B-6BE143324E4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46226" y="2136776"/>
            <a:ext cx="3673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1200" i="1">
                <a:solidFill>
                  <a:schemeClr val="accent1"/>
                </a:solidFill>
                <a:ea typeface="Gulim" panose="020B0600000101010101" pitchFamily="34" charset="-127"/>
              </a:rPr>
              <a:t>Nœuds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785D23-F89C-8FDC-4B04-4CB5915E917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487488" y="2636912"/>
            <a:ext cx="9619196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38" algn="l">
              <a:defRPr/>
            </a:pPr>
            <a:r>
              <a:rPr lang="fr-CA" sz="34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Exemple d’application : arbre de décision floue pour la prédiction de la qualité du logiciel OO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515696-B34D-939E-4E88-16104EB5BE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66975" y="526338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altLang="fr-FR" sz="1600" b="1" dirty="0">
                <a:solidFill>
                  <a:schemeClr val="bg1">
                    <a:lumMod val="75000"/>
                  </a:schemeClr>
                </a:solidFill>
              </a:rPr>
              <a:t>Houari A. Sahraoui (UM) et Mounir Boukadoum</a:t>
            </a:r>
            <a:endParaRPr lang="fr-CA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8E212AEC-8BC3-7B60-3B41-1F9043D2114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2181" y="722561"/>
            <a:ext cx="8896846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Motivation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BD907350-CAC6-9619-ADBF-7114139DDEE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2181" y="1836739"/>
            <a:ext cx="10058399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fr-CA" altLang="fr-FR" sz="2400" dirty="0">
                <a:latin typeface="+mn-lt"/>
              </a:rPr>
              <a:t>Les logiciels modernes nécessitent des changements fréquents en raison d’avancées technologiques et fonctionnalités croissantes (télécommunications, commerce électronique, Internet, etc.)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2100" dirty="0">
                <a:latin typeface="+mn-lt"/>
              </a:rPr>
              <a:t>Adaptabilité à de futurs changements. </a:t>
            </a:r>
            <a:r>
              <a:rPr lang="fr-CA" altLang="fr-FR" sz="2200" dirty="0">
                <a:latin typeface="+mn-lt"/>
              </a:rPr>
              <a:t>
</a:t>
            </a:r>
            <a:r>
              <a:rPr lang="fr-CA" altLang="fr-FR" sz="2100" dirty="0">
                <a:latin typeface="+mn-lt"/>
              </a:rPr>
              <a:t>Satisfaction d’exigences indirectes telles que la maintenabilité, l’évolutivité, etc.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1" lang="fr-CA" altLang="fr-FR" sz="2400" dirty="0">
                <a:latin typeface="+mn-lt"/>
              </a:rPr>
              <a:t>Besoin d’outils de prédiction de qualité à partir des attributs disponibles, et d’aide à la maintenance préventive durant le développement.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fr-CA" altLang="fr-FR" sz="2400" dirty="0">
                <a:latin typeface="+mn-lt"/>
              </a:rPr>
              <a:t>Comment 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–"/>
            </a:pPr>
            <a:r>
              <a:rPr kumimoji="1" lang="fr-CA" altLang="fr-FR" sz="2100" dirty="0">
                <a:latin typeface="+mn-lt"/>
              </a:rPr>
              <a:t>Prédiction de la qualité en amont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–"/>
            </a:pPr>
            <a:r>
              <a:rPr kumimoji="1" lang="fr-CA" altLang="fr-FR" sz="2100" dirty="0" err="1">
                <a:latin typeface="+mn-lt"/>
              </a:rPr>
              <a:t>Réusinage</a:t>
            </a:r>
            <a:r>
              <a:rPr kumimoji="1" lang="fr-CA" altLang="fr-FR" sz="2100" dirty="0">
                <a:latin typeface="+mn-lt"/>
              </a:rPr>
              <a:t> en aval</a:t>
            </a:r>
          </a:p>
          <a:p>
            <a:endParaRPr lang="en-US" altLang="fr-FR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B05416A-447C-B5E8-B422-E332F67F844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65401" y="404664"/>
            <a:ext cx="10288398" cy="9063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Le problème de la prédiction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B0AC9B52-1159-2D2D-1213-B17A13B11B6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65401" y="2276476"/>
            <a:ext cx="10182701" cy="4105275"/>
          </a:xfrm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CA" altLang="fr-FR" sz="2400" dirty="0"/>
              <a:t>Le modèle de prédiction de la qualité du logiciel doit est précis, fiable et pouvoir servir de soutien à la décision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CA" altLang="fr-FR" sz="2400" dirty="0"/>
              <a:t>Quelques modèles :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CA" altLang="fr-FR" i="1" dirty="0"/>
              <a:t>E = </a:t>
            </a:r>
            <a:r>
              <a:rPr lang="fr-CA" altLang="fr-FR" i="1" dirty="0" err="1"/>
              <a:t>aS</a:t>
            </a:r>
            <a:r>
              <a:rPr lang="fr-CA" altLang="fr-FR" i="1" baseline="30000" dirty="0" err="1"/>
              <a:t>b</a:t>
            </a:r>
            <a:r>
              <a:rPr lang="fr-CA" altLang="fr-FR" i="1" baseline="30000" dirty="0"/>
              <a:t> </a:t>
            </a:r>
            <a:r>
              <a:rPr lang="fr-CA" alt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CA" alt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CA" alt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effort, S : size)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CA" altLang="fr-FR" i="1" dirty="0"/>
              <a:t>E = </a:t>
            </a:r>
            <a:r>
              <a:rPr lang="fr-CA" altLang="fr-FR" dirty="0"/>
              <a:t>2 </a:t>
            </a:r>
            <a:r>
              <a:rPr lang="fr-CA" altLang="fr-FR" i="1" dirty="0"/>
              <a:t>FP </a:t>
            </a:r>
            <a:r>
              <a:rPr lang="fr-CA" alt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(FP : </a:t>
            </a:r>
            <a:r>
              <a:rPr lang="fr-CA" alt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function</a:t>
            </a:r>
            <a:r>
              <a:rPr lang="fr-CA" alt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points)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CA" altLang="fr-FR" i="1" dirty="0"/>
              <a:t>C : If </a:t>
            </a:r>
            <a:r>
              <a:rPr lang="fr-CA" altLang="fr-FR" i="1" dirty="0">
                <a:sym typeface="Symbol" panose="05050102010706020507" pitchFamily="18" charset="2"/>
              </a:rPr>
              <a:t>LR</a:t>
            </a:r>
            <a:r>
              <a:rPr lang="fr-CA" altLang="fr-FR" dirty="0">
                <a:sym typeface="Symbol" panose="05050102010706020507" pitchFamily="18" charset="2"/>
              </a:rPr>
              <a:t>(</a:t>
            </a:r>
            <a:r>
              <a:rPr lang="fr-CA" altLang="fr-FR" i="1" dirty="0">
                <a:sym typeface="Symbol" panose="05050102010706020507" pitchFamily="18" charset="2"/>
              </a:rPr>
              <a:t>c</a:t>
            </a:r>
            <a:r>
              <a:rPr lang="fr-CA" altLang="fr-FR" dirty="0">
                <a:sym typeface="Symbol" panose="05050102010706020507" pitchFamily="18" charset="2"/>
              </a:rPr>
              <a:t>)</a:t>
            </a:r>
            <a:r>
              <a:rPr lang="fr-CA" altLang="fr-FR" i="1" dirty="0">
                <a:sym typeface="Symbol" panose="05050102010706020507" pitchFamily="18" charset="2"/>
              </a:rPr>
              <a:t> &gt; 3 </a:t>
            </a:r>
            <a:r>
              <a:rPr lang="fr-CA" altLang="fr-FR" i="1" dirty="0" err="1">
                <a:sym typeface="Symbol" panose="05050102010706020507" pitchFamily="18" charset="2"/>
              </a:rPr>
              <a:t>then</a:t>
            </a:r>
            <a:r>
              <a:rPr lang="fr-CA" altLang="fr-FR" i="1" dirty="0">
                <a:sym typeface="Symbol" panose="05050102010706020507" pitchFamily="18" charset="2"/>
              </a:rPr>
              <a:t> C = </a:t>
            </a:r>
            <a:r>
              <a:rPr lang="fr-CA" altLang="fr-FR" dirty="0">
                <a:sym typeface="Symbol" panose="05050102010706020507" pitchFamily="18" charset="2"/>
              </a:rPr>
              <a:t>1 M$ </a:t>
            </a:r>
            <a:r>
              <a:rPr lang="fr-CA" alt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(C : </a:t>
            </a:r>
            <a:r>
              <a:rPr lang="fr-CA" altLang="fr-FR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cost</a:t>
            </a:r>
            <a:r>
              <a:rPr lang="fr-CA" alt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, LR(c) : </a:t>
            </a:r>
            <a:r>
              <a:rPr lang="fr-CA" altLang="fr-FR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level</a:t>
            </a:r>
            <a:r>
              <a:rPr lang="fr-CA" alt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 of </a:t>
            </a:r>
            <a:r>
              <a:rPr lang="fr-CA" altLang="fr-FR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richness</a:t>
            </a:r>
            <a:r>
              <a:rPr lang="fr-CA" alt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 of </a:t>
            </a:r>
            <a:r>
              <a:rPr lang="fr-CA" altLang="fr-FR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company</a:t>
            </a:r>
            <a:r>
              <a:rPr lang="fr-CA" alt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 c)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CA" altLang="fr-FR" dirty="0">
                <a:sym typeface="Symbol" panose="05050102010706020507" pitchFamily="18" charset="2"/>
              </a:rPr>
              <a:t>Etc</a:t>
            </a:r>
            <a:r>
              <a:rPr lang="fr-CA" altLang="fr-FR" i="1" dirty="0">
                <a:sym typeface="Symbol" panose="05050102010706020507" pitchFamily="18" charset="2"/>
              </a:rPr>
              <a:t>.	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B83D30E-5B2D-EDF4-6D95-D7BC47DF112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48624" y="349163"/>
            <a:ext cx="9276476" cy="9207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Problèmes communs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8B923FA-A4FD-60E2-BD18-19C95653A855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48624" y="2009163"/>
            <a:ext cx="10083567" cy="4039299"/>
          </a:xfrm>
        </p:spPr>
        <p:txBody>
          <a:bodyPr/>
          <a:lstStyle/>
          <a:p>
            <a:pPr marL="360363" indent="-360363">
              <a:lnSpc>
                <a:spcPct val="100000"/>
              </a:lnSpc>
            </a:pPr>
            <a:r>
              <a:rPr lang="fr-CA" altLang="fr-FR" sz="2400" dirty="0"/>
              <a:t>Les systèmes à base de règles sont une illustration typique :</a:t>
            </a:r>
          </a:p>
          <a:p>
            <a:pPr marL="990600" lvl="1" indent="-533400">
              <a:lnSpc>
                <a:spcPct val="100000"/>
              </a:lnSpc>
            </a:pPr>
            <a:r>
              <a:rPr lang="fr-CA" altLang="fr-FR" sz="2000" dirty="0"/>
              <a:t>Une distance cognitive importante peut exister entre l’antécédent et le conséquent</a:t>
            </a:r>
          </a:p>
          <a:p>
            <a:pPr marL="1447800" lvl="2" indent="-533400">
              <a:lnSpc>
                <a:spcPct val="100000"/>
              </a:lnSpc>
            </a:pPr>
            <a:r>
              <a:rPr lang="fr-CA" altLang="fr-FR" sz="1800" i="1" dirty="0"/>
              <a:t>« </a:t>
            </a:r>
            <a:r>
              <a:rPr lang="fr-CA" altLang="fr-FR" sz="1800" b="1" i="1" dirty="0"/>
              <a:t>if</a:t>
            </a:r>
            <a:r>
              <a:rPr lang="fr-CA" altLang="fr-FR" sz="1800" i="1" dirty="0"/>
              <a:t> </a:t>
            </a:r>
            <a:r>
              <a:rPr lang="fr-CA" altLang="fr-FR" sz="1800" dirty="0"/>
              <a:t>condition(s) on </a:t>
            </a:r>
            <a:r>
              <a:rPr lang="fr-CA" altLang="fr-FR" sz="1800" dirty="0" err="1"/>
              <a:t>predictive</a:t>
            </a:r>
            <a:r>
              <a:rPr lang="fr-CA" altLang="fr-FR" sz="1800" dirty="0"/>
              <a:t> variables</a:t>
            </a:r>
            <a:r>
              <a:rPr lang="fr-CA" altLang="fr-FR" sz="1800" i="1" dirty="0"/>
              <a:t> </a:t>
            </a:r>
            <a:r>
              <a:rPr lang="fr-CA" altLang="fr-FR" sz="1800" b="1" i="1" dirty="0" err="1"/>
              <a:t>then</a:t>
            </a:r>
            <a:r>
              <a:rPr lang="fr-CA" altLang="fr-FR" sz="1800" i="1" dirty="0"/>
              <a:t> </a:t>
            </a:r>
            <a:r>
              <a:rPr lang="fr-CA" altLang="fr-FR" sz="1800" dirty="0" err="1"/>
              <a:t>predicted</a:t>
            </a:r>
            <a:r>
              <a:rPr lang="fr-CA" altLang="fr-FR" sz="1800" dirty="0"/>
              <a:t> </a:t>
            </a:r>
            <a:r>
              <a:rPr lang="fr-CA" altLang="fr-FR" sz="1800" dirty="0" err="1"/>
              <a:t>quality</a:t>
            </a:r>
            <a:r>
              <a:rPr lang="fr-CA" altLang="fr-FR" sz="1800" dirty="0"/>
              <a:t> »</a:t>
            </a:r>
            <a:r>
              <a:rPr lang="fr-CA" altLang="fr-FR" sz="1800" i="1" dirty="0"/>
              <a:t>  </a:t>
            </a:r>
            <a:r>
              <a:rPr lang="fr-CA" altLang="fr-FR" sz="1800" dirty="0"/>
              <a:t>dépend de valeurs seuils fixées par entraînement et donne peu d’intuition sur les mécanismes de correction</a:t>
            </a:r>
          </a:p>
          <a:p>
            <a:pPr marL="990600" lvl="1" indent="-533400">
              <a:lnSpc>
                <a:spcPct val="100000"/>
              </a:lnSpc>
            </a:pPr>
            <a:r>
              <a:rPr lang="fr-CA" altLang="fr-FR" sz="2000" dirty="0"/>
              <a:t>Le conséquent est typiquement binaire avec une utilité réduite comme soutien à la prise de décision</a:t>
            </a:r>
          </a:p>
          <a:p>
            <a:pPr marL="1447800" lvl="2" indent="-533400">
              <a:lnSpc>
                <a:spcPct val="100000"/>
              </a:lnSpc>
            </a:pPr>
            <a:r>
              <a:rPr lang="fr-CA" altLang="fr-FR" sz="1800" dirty="0"/>
              <a:t>« </a:t>
            </a:r>
            <a:r>
              <a:rPr lang="fr-CA" altLang="fr-FR" sz="1800" b="1" i="1" dirty="0"/>
              <a:t>If</a:t>
            </a:r>
            <a:r>
              <a:rPr lang="fr-CA" altLang="fr-FR" sz="1800" i="1" dirty="0"/>
              <a:t> … </a:t>
            </a:r>
            <a:r>
              <a:rPr lang="fr-CA" altLang="fr-FR" sz="1800" b="1" i="1" dirty="0" err="1"/>
              <a:t>then</a:t>
            </a:r>
            <a:r>
              <a:rPr lang="fr-CA" altLang="fr-FR" sz="1800" i="1" dirty="0"/>
              <a:t> </a:t>
            </a:r>
            <a:r>
              <a:rPr lang="fr-CA" altLang="fr-FR" sz="1800" dirty="0"/>
              <a:t>{</a:t>
            </a:r>
            <a:r>
              <a:rPr lang="fr-CA" altLang="fr-FR" sz="1800" i="1" dirty="0"/>
              <a:t>yes-no, go-no go, good-no good, etc</a:t>
            </a:r>
            <a:r>
              <a:rPr lang="fr-CA" altLang="fr-FR" sz="1800" dirty="0"/>
              <a:t>.}</a:t>
            </a:r>
            <a:r>
              <a:rPr lang="fr-CA" altLang="fr-FR" sz="1800" i="1" dirty="0"/>
              <a:t>  » </a:t>
            </a:r>
            <a:r>
              <a:rPr lang="fr-CA" altLang="fr-FR" sz="1800" dirty="0"/>
              <a:t>rend difficile de dériver un savoir actionnable pour l’amélioration, par ex. par </a:t>
            </a:r>
            <a:r>
              <a:rPr lang="fr-CA" altLang="fr-FR" sz="1800" dirty="0" err="1"/>
              <a:t>réusinage</a:t>
            </a:r>
            <a:r>
              <a:rPr lang="fr-CA" altLang="fr-FR" sz="1800" dirty="0"/>
              <a:t> (</a:t>
            </a:r>
            <a:r>
              <a:rPr lang="fr-CA" altLang="fr-FR" sz="1800" i="1" dirty="0" err="1"/>
              <a:t>refactoring</a:t>
            </a:r>
            <a:r>
              <a:rPr lang="fr-CA" altLang="fr-FR" sz="1800" dirty="0"/>
              <a:t>)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66A2881-9858-82D4-9A00-5F7AC8F1447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65402" y="241566"/>
            <a:ext cx="9348598" cy="990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Solution possible à logique floue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D01B665-7D13-0BCD-C255-1696D1308BF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65402" y="1762125"/>
            <a:ext cx="10061196" cy="2998788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/>
              <a:t>Principe </a:t>
            </a:r>
          </a:p>
          <a:p>
            <a:pPr marL="715963" lvl="1" indent="-258763">
              <a:lnSpc>
                <a:spcPct val="100000"/>
              </a:lnSpc>
              <a:spcBef>
                <a:spcPts val="600"/>
              </a:spcBef>
            </a:pPr>
            <a:r>
              <a:rPr lang="fr-CA" altLang="fr-FR" sz="2000" dirty="0"/>
              <a:t>Utiliser un système de règles floues pour régler le problème des valeurs seuils</a:t>
            </a:r>
          </a:p>
          <a:p>
            <a:pPr marL="715963" lvl="1" indent="-258763">
              <a:lnSpc>
                <a:spcPct val="100000"/>
              </a:lnSpc>
              <a:spcBef>
                <a:spcPts val="600"/>
              </a:spcBef>
            </a:pPr>
            <a:r>
              <a:rPr lang="fr-CA" altLang="fr-FR" sz="2000" dirty="0"/>
              <a:t>Réduire la distance cognitive entre antécédents et conséquents par l’ajout de connaissances du domaine</a:t>
            </a:r>
          </a:p>
          <a:p>
            <a:pPr marL="609600" indent="-609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/>
              <a:t>Processus</a:t>
            </a:r>
          </a:p>
          <a:p>
            <a:pPr marL="609600" indent="-609600">
              <a:buFontTx/>
              <a:buChar char="–"/>
            </a:pPr>
            <a:endParaRPr lang="fr-CA" altLang="fr-FR" sz="2400" dirty="0"/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09C92006-15A3-218B-3AD8-3EC862539D1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5561" y="4551684"/>
            <a:ext cx="1181100" cy="58388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CA" altLang="fr-FR" sz="1800">
                <a:latin typeface="+mn-lt"/>
              </a:rPr>
              <a:t>Learning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724C7F18-3608-9405-29B0-654EE1B5F7E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4537" y="4025901"/>
            <a:ext cx="13435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800" dirty="0" err="1">
                <a:latin typeface="+mn-lt"/>
              </a:rPr>
              <a:t>Sample</a:t>
            </a:r>
            <a:r>
              <a:rPr lang="fr-CA" altLang="fr-FR" sz="1800" dirty="0">
                <a:latin typeface="+mn-lt"/>
              </a:rPr>
              <a:t> data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96E91C95-8D32-499D-0BDF-3C85FC08150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62215" y="4467396"/>
            <a:ext cx="18927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600" dirty="0">
                <a:latin typeface="+mn-lt"/>
              </a:rPr>
              <a:t>“Naïve” </a:t>
            </a:r>
            <a:r>
              <a:rPr lang="fr-CA" altLang="fr-FR" sz="1600" dirty="0" err="1">
                <a:latin typeface="+mn-lt"/>
              </a:rPr>
              <a:t>fuzzy</a:t>
            </a:r>
            <a:r>
              <a:rPr lang="fr-CA" altLang="fr-FR" sz="1600" dirty="0">
                <a:latin typeface="+mn-lt"/>
              </a:rPr>
              <a:t> model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BF29D2DD-EB93-3378-307E-CFC7036979A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79884" y="3648078"/>
            <a:ext cx="185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800" dirty="0">
                <a:solidFill>
                  <a:srgbClr val="C00000"/>
                </a:solidFill>
                <a:latin typeface="+mn-lt"/>
              </a:rPr>
              <a:t>Domain </a:t>
            </a:r>
            <a:r>
              <a:rPr lang="fr-CA" altLang="fr-FR" sz="1800" dirty="0" err="1">
                <a:solidFill>
                  <a:srgbClr val="C00000"/>
                </a:solidFill>
                <a:latin typeface="+mn-lt"/>
              </a:rPr>
              <a:t>heuristics</a:t>
            </a:r>
            <a:endParaRPr lang="fr-CA" altLang="fr-FR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C4F65BF8-FE81-A244-7FD0-105AF94E8FEF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83424" y="5360398"/>
            <a:ext cx="24431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600" dirty="0" err="1">
                <a:solidFill>
                  <a:srgbClr val="878595"/>
                </a:solidFill>
                <a:latin typeface="+mn-lt"/>
              </a:rPr>
              <a:t>Fuzzy</a:t>
            </a:r>
            <a:r>
              <a:rPr lang="fr-CA" altLang="fr-FR" sz="1600" dirty="0">
                <a:solidFill>
                  <a:srgbClr val="878595"/>
                </a:solidFill>
                <a:latin typeface="+mn-lt"/>
              </a:rPr>
              <a:t> </a:t>
            </a:r>
            <a:r>
              <a:rPr lang="fr-CA" altLang="fr-FR" sz="1600" dirty="0" err="1">
                <a:solidFill>
                  <a:srgbClr val="878595"/>
                </a:solidFill>
                <a:latin typeface="+mn-lt"/>
              </a:rPr>
              <a:t>rule-based</a:t>
            </a:r>
            <a:r>
              <a:rPr lang="fr-CA" altLang="fr-FR" sz="1600" dirty="0">
                <a:solidFill>
                  <a:srgbClr val="878595"/>
                </a:solidFill>
                <a:latin typeface="+mn-lt"/>
              </a:rPr>
              <a:t> model</a:t>
            </a:r>
          </a:p>
        </p:txBody>
      </p:sp>
      <p:sp>
        <p:nvSpPr>
          <p:cNvPr id="11273" name="Oval 9">
            <a:extLst>
              <a:ext uri="{FF2B5EF4-FFF2-40B4-BE49-F238E27FC236}">
                <a16:creationId xmlns:a16="http://schemas.microsoft.com/office/drawing/2014/main" id="{F6802225-9F9C-4D4C-EF43-DB05079CC1A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44000" y="4446588"/>
            <a:ext cx="1381125" cy="7147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CA" altLang="fr-FR" sz="1800" dirty="0">
                <a:latin typeface="+mn-lt"/>
              </a:rPr>
              <a:t>Fuzzification</a:t>
            </a:r>
          </a:p>
        </p:txBody>
      </p:sp>
      <p:sp>
        <p:nvSpPr>
          <p:cNvPr id="11274" name="Oval 10">
            <a:extLst>
              <a:ext uri="{FF2B5EF4-FFF2-40B4-BE49-F238E27FC236}">
                <a16:creationId xmlns:a16="http://schemas.microsoft.com/office/drawing/2014/main" id="{BE50E69E-87F0-E5A6-A65A-7E269B451557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906301" y="4344988"/>
            <a:ext cx="1524000" cy="974264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CA" altLang="fr-FR" sz="1800" dirty="0">
                <a:solidFill>
                  <a:srgbClr val="C00000"/>
                </a:solidFill>
                <a:latin typeface="+mn-lt"/>
              </a:rPr>
              <a:t>Model </a:t>
            </a:r>
          </a:p>
          <a:p>
            <a:pPr algn="ctr"/>
            <a:r>
              <a:rPr lang="fr-CA" altLang="fr-FR" sz="1800" dirty="0" err="1">
                <a:solidFill>
                  <a:srgbClr val="C00000"/>
                </a:solidFill>
                <a:latin typeface="+mn-lt"/>
              </a:rPr>
              <a:t>enhancement</a:t>
            </a:r>
            <a:endParaRPr lang="fr-CA" altLang="fr-FR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AFCFCEA2-0DB0-BB26-CBED-689371E23DDB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24618" y="4041776"/>
            <a:ext cx="163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800" dirty="0">
                <a:solidFill>
                  <a:srgbClr val="C00000"/>
                </a:solidFill>
                <a:latin typeface="+mn-lt"/>
              </a:rPr>
              <a:t>“Causal” model</a:t>
            </a:r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544E228C-69C6-B590-91C6-667A90E3A649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40194" y="4344988"/>
            <a:ext cx="176979" cy="26634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id="{71D84DB7-E660-BBE2-3B54-5A4F0437A323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186662" y="4825209"/>
            <a:ext cx="1557338" cy="238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BB9B8EA9-7A86-CC36-9701-9D6EE8063CBB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0939" y="4482365"/>
            <a:ext cx="1708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600" dirty="0">
                <a:latin typeface="+mn-lt"/>
              </a:rPr>
              <a:t>Rule-</a:t>
            </a:r>
            <a:r>
              <a:rPr lang="fr-CA" altLang="fr-FR" sz="1600" dirty="0" err="1">
                <a:latin typeface="+mn-lt"/>
              </a:rPr>
              <a:t>based</a:t>
            </a:r>
            <a:r>
              <a:rPr lang="fr-CA" altLang="fr-FR" sz="1600" dirty="0">
                <a:latin typeface="+mn-lt"/>
              </a:rPr>
              <a:t> model</a:t>
            </a:r>
          </a:p>
        </p:txBody>
      </p:sp>
      <p:sp>
        <p:nvSpPr>
          <p:cNvPr id="11281" name="Freeform 17">
            <a:extLst>
              <a:ext uri="{FF2B5EF4-FFF2-40B4-BE49-F238E27FC236}">
                <a16:creationId xmlns:a16="http://schemas.microsoft.com/office/drawing/2014/main" id="{5F8170A4-F62F-0F6D-C3ED-B4FE9FB3DE0E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 flipV="1">
            <a:off x="6125126" y="4775200"/>
            <a:ext cx="1766888" cy="45719"/>
          </a:xfrm>
          <a:custGeom>
            <a:avLst/>
            <a:gdLst>
              <a:gd name="T0" fmla="*/ 0 w 1026"/>
              <a:gd name="T1" fmla="*/ 0 h 1"/>
              <a:gd name="T2" fmla="*/ 1628775 w 1026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26" h="1">
                <a:moveTo>
                  <a:pt x="0" y="0"/>
                </a:moveTo>
                <a:lnTo>
                  <a:pt x="102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1282" name="Line 18">
            <a:extLst>
              <a:ext uri="{FF2B5EF4-FFF2-40B4-BE49-F238E27FC236}">
                <a16:creationId xmlns:a16="http://schemas.microsoft.com/office/drawing/2014/main" id="{A161715C-6BF2-A5F9-2008-79C55AE262CD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831527" y="4021140"/>
            <a:ext cx="385050" cy="396873"/>
          </a:xfrm>
          <a:prstGeom prst="line">
            <a:avLst/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BD4A793-3A8B-F3A4-B1A7-78F741C6DD5A}"/>
              </a:ext>
            </a:extLst>
          </p:cNvPr>
          <p:cNvCxnSpPr>
            <a:cxnSpLocks/>
            <a:stCxn id="11274" idx="6"/>
          </p:cNvCxnSpPr>
          <p:nvPr>
            <p:custDataLst>
              <p:tags r:id="rId16"/>
            </p:custDataLst>
          </p:nvPr>
        </p:nvCxnSpPr>
        <p:spPr>
          <a:xfrm flipV="1">
            <a:off x="9430301" y="4418013"/>
            <a:ext cx="313467" cy="4141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56E50321-5B76-5D37-708F-388C368F7C95}"/>
              </a:ext>
            </a:extLst>
          </p:cNvPr>
          <p:cNvCxnSpPr>
            <a:cxnSpLocks/>
            <a:stCxn id="11268" idx="4"/>
          </p:cNvCxnSpPr>
          <p:nvPr>
            <p:custDataLst>
              <p:tags r:id="rId17"/>
            </p:custDataLst>
          </p:nvPr>
        </p:nvCxnSpPr>
        <p:spPr>
          <a:xfrm rot="5400000" flipH="1" flipV="1">
            <a:off x="4371504" y="3052196"/>
            <a:ext cx="307977" cy="3858764"/>
          </a:xfrm>
          <a:prstGeom prst="bentConnector4">
            <a:avLst>
              <a:gd name="adj1" fmla="val -74226"/>
              <a:gd name="adj2" fmla="val 9994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7F320D9-78FA-93B4-C35A-F2325EFC393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82180" y="548436"/>
            <a:ext cx="9444533" cy="623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Arbre de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décision</a:t>
            </a:r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binaire</a:t>
            </a:r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classique</a:t>
            </a:r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D047D0C-A49A-9638-66D0-7FB6856BA407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82180" y="1871663"/>
            <a:ext cx="10075178" cy="13001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fr-FR" sz="2000" dirty="0"/>
              <a:t>Cas du </a:t>
            </a:r>
            <a:r>
              <a:rPr lang="en-US" altLang="fr-FR" sz="2000" dirty="0" err="1"/>
              <a:t>modèle</a:t>
            </a:r>
            <a:r>
              <a:rPr lang="en-US" altLang="fr-FR" sz="2000" dirty="0"/>
              <a:t> TDIT (Top-Down induction of decision tree)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CA" altLang="fr-FR" sz="1800" dirty="0"/>
              <a:t>Crée l’arbre de décision en organisant hiérarchiquement les attributs par pouvoir discriminant (entropie) et valeurs seuils</a:t>
            </a:r>
            <a:endParaRPr lang="en-US" altLang="fr-FR" sz="1800" dirty="0"/>
          </a:p>
        </p:txBody>
      </p:sp>
      <p:grpSp>
        <p:nvGrpSpPr>
          <p:cNvPr id="12292" name="Group 5">
            <a:extLst>
              <a:ext uri="{FF2B5EF4-FFF2-40B4-BE49-F238E27FC236}">
                <a16:creationId xmlns:a16="http://schemas.microsoft.com/office/drawing/2014/main" id="{002B605B-9F48-D2BF-6B16-ACAB22AC141E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096000" y="2924944"/>
            <a:ext cx="4730977" cy="2926389"/>
            <a:chOff x="1728" y="1776"/>
            <a:chExt cx="3210" cy="2172"/>
          </a:xfrm>
        </p:grpSpPr>
        <p:grpSp>
          <p:nvGrpSpPr>
            <p:cNvPr id="12293" name="Group 6">
              <a:extLst>
                <a:ext uri="{FF2B5EF4-FFF2-40B4-BE49-F238E27FC236}">
                  <a16:creationId xmlns:a16="http://schemas.microsoft.com/office/drawing/2014/main" id="{45EC5933-E381-259A-1F7F-0B53BEADE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776"/>
              <a:ext cx="3210" cy="2172"/>
              <a:chOff x="2066" y="1826"/>
              <a:chExt cx="2248" cy="2448"/>
            </a:xfrm>
          </p:grpSpPr>
          <p:grpSp>
            <p:nvGrpSpPr>
              <p:cNvPr id="12350" name="Group 7">
                <a:extLst>
                  <a:ext uri="{FF2B5EF4-FFF2-40B4-BE49-F238E27FC236}">
                    <a16:creationId xmlns:a16="http://schemas.microsoft.com/office/drawing/2014/main" id="{872698EB-956C-9EDA-1B1C-7D1E4E86A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7" y="1826"/>
                <a:ext cx="857" cy="412"/>
                <a:chOff x="2707" y="1826"/>
                <a:chExt cx="857" cy="412"/>
              </a:xfrm>
            </p:grpSpPr>
            <p:sp>
              <p:nvSpPr>
                <p:cNvPr id="12406" name="Line 8">
                  <a:extLst>
                    <a:ext uri="{FF2B5EF4-FFF2-40B4-BE49-F238E27FC236}">
                      <a16:creationId xmlns:a16="http://schemas.microsoft.com/office/drawing/2014/main" id="{94074A22-B337-822C-1C4C-9D11F4DB6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90" y="2034"/>
                  <a:ext cx="214" cy="20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07" name="Line 9">
                  <a:extLst>
                    <a:ext uri="{FF2B5EF4-FFF2-40B4-BE49-F238E27FC236}">
                      <a16:creationId xmlns:a16="http://schemas.microsoft.com/office/drawing/2014/main" id="{B43258AC-03B8-0773-955B-4FFEB7637C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5" y="2034"/>
                  <a:ext cx="214" cy="20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08" name="Rectangle 10">
                  <a:extLst>
                    <a:ext uri="{FF2B5EF4-FFF2-40B4-BE49-F238E27FC236}">
                      <a16:creationId xmlns:a16="http://schemas.microsoft.com/office/drawing/2014/main" id="{9E8B0C13-22A6-7238-D400-B96CE7D25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7" y="1826"/>
                  <a:ext cx="857" cy="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fr-CA" altLang="fr-F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09" name="Rectangle 11">
                  <a:extLst>
                    <a:ext uri="{FF2B5EF4-FFF2-40B4-BE49-F238E27FC236}">
                      <a16:creationId xmlns:a16="http://schemas.microsoft.com/office/drawing/2014/main" id="{092DC684-B86A-D217-B7E2-E939CE106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3" y="1857"/>
                  <a:ext cx="30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fr-FR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DIT &lt;= 0.5</a:t>
                  </a:r>
                  <a:endParaRPr lang="en-US" altLang="fr-FR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10" name="Rectangle 12">
                  <a:extLst>
                    <a:ext uri="{FF2B5EF4-FFF2-40B4-BE49-F238E27FC236}">
                      <a16:creationId xmlns:a16="http://schemas.microsoft.com/office/drawing/2014/main" id="{740DB4B4-AFF3-BA19-D5E5-F89EBAE77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" y="1950"/>
                  <a:ext cx="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fr-CA" altLang="fr-FR" sz="12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351" name="Line 13">
                <a:extLst>
                  <a:ext uri="{FF2B5EF4-FFF2-40B4-BE49-F238E27FC236}">
                    <a16:creationId xmlns:a16="http://schemas.microsoft.com/office/drawing/2014/main" id="{CF5675BF-6237-BC57-395C-7254FF48C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4" y="2465"/>
                <a:ext cx="213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52" name="Line 14">
                <a:extLst>
                  <a:ext uri="{FF2B5EF4-FFF2-40B4-BE49-F238E27FC236}">
                    <a16:creationId xmlns:a16="http://schemas.microsoft.com/office/drawing/2014/main" id="{46F22821-EF59-B18E-53F5-71E08CC15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8" y="2465"/>
                <a:ext cx="62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53" name="Rectangle 15">
                <a:extLst>
                  <a:ext uri="{FF2B5EF4-FFF2-40B4-BE49-F238E27FC236}">
                    <a16:creationId xmlns:a16="http://schemas.microsoft.com/office/drawing/2014/main" id="{022DE52B-770C-0030-28AE-BA2E074AE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0" y="2256"/>
                <a:ext cx="8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54" name="Rectangle 16">
                <a:extLst>
                  <a:ext uri="{FF2B5EF4-FFF2-40B4-BE49-F238E27FC236}">
                    <a16:creationId xmlns:a16="http://schemas.microsoft.com/office/drawing/2014/main" id="{4CA52AAB-6DF9-D2FA-15D6-144FA2421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2286"/>
                <a:ext cx="43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NOM &lt;= 100.5</a:t>
                </a:r>
                <a:endParaRPr lang="en-US" altLang="fr-FR" sz="1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55" name="Rectangle 17">
                <a:extLst>
                  <a:ext uri="{FF2B5EF4-FFF2-40B4-BE49-F238E27FC236}">
                    <a16:creationId xmlns:a16="http://schemas.microsoft.com/office/drawing/2014/main" id="{49BA8F1C-FF07-E953-FDF3-E687824F3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2383"/>
                <a:ext cx="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56" name="Rectangle 18">
                <a:extLst>
                  <a:ext uri="{FF2B5EF4-FFF2-40B4-BE49-F238E27FC236}">
                    <a16:creationId xmlns:a16="http://schemas.microsoft.com/office/drawing/2014/main" id="{24050ECB-4366-A1B4-0306-FB0FA8B92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9" y="2697"/>
                <a:ext cx="13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57" name="Rectangle 19">
                <a:extLst>
                  <a:ext uri="{FF2B5EF4-FFF2-40B4-BE49-F238E27FC236}">
                    <a16:creationId xmlns:a16="http://schemas.microsoft.com/office/drawing/2014/main" id="{B72E56AA-1471-B630-1145-86A40B53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725"/>
                <a:ext cx="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58" name="Line 20">
                <a:extLst>
                  <a:ext uri="{FF2B5EF4-FFF2-40B4-BE49-F238E27FC236}">
                    <a16:creationId xmlns:a16="http://schemas.microsoft.com/office/drawing/2014/main" id="{611C79EE-205A-CB0C-8A7E-9B95E0590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9" y="2865"/>
                <a:ext cx="214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59" name="Line 21">
                <a:extLst>
                  <a:ext uri="{FF2B5EF4-FFF2-40B4-BE49-F238E27FC236}">
                    <a16:creationId xmlns:a16="http://schemas.microsoft.com/office/drawing/2014/main" id="{566A01E4-292B-11F9-68F9-942E57C4F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5"/>
                <a:ext cx="92" cy="21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60" name="Rectangle 22">
                <a:extLst>
                  <a:ext uri="{FF2B5EF4-FFF2-40B4-BE49-F238E27FC236}">
                    <a16:creationId xmlns:a16="http://schemas.microsoft.com/office/drawing/2014/main" id="{024966AD-4535-0591-17CA-B5B4FCF29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" y="2656"/>
                <a:ext cx="8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61" name="Rectangle 23">
                <a:extLst>
                  <a:ext uri="{FF2B5EF4-FFF2-40B4-BE49-F238E27FC236}">
                    <a16:creationId xmlns:a16="http://schemas.microsoft.com/office/drawing/2014/main" id="{8FF2F23D-C2A0-A465-18DF-2BC13C73F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" y="2685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NOM &lt;= 21</a:t>
                </a:r>
                <a:endParaRPr lang="en-US" altLang="fr-FR" sz="1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62" name="Rectangle 24">
                <a:extLst>
                  <a:ext uri="{FF2B5EF4-FFF2-40B4-BE49-F238E27FC236}">
                    <a16:creationId xmlns:a16="http://schemas.microsoft.com/office/drawing/2014/main" id="{8236C733-7EF4-E097-B9C4-B7926D31F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7" y="2780"/>
                <a:ext cx="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63" name="Rectangle 25">
                <a:extLst>
                  <a:ext uri="{FF2B5EF4-FFF2-40B4-BE49-F238E27FC236}">
                    <a16:creationId xmlns:a16="http://schemas.microsoft.com/office/drawing/2014/main" id="{0CAE7D40-BBC1-EE9D-EB88-B20AB65B7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3104"/>
                <a:ext cx="13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64" name="Rectangle 26">
                <a:extLst>
                  <a:ext uri="{FF2B5EF4-FFF2-40B4-BE49-F238E27FC236}">
                    <a16:creationId xmlns:a16="http://schemas.microsoft.com/office/drawing/2014/main" id="{9AB4BEE7-7B2D-3C99-4A2A-6F001E1B9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2" y="3133"/>
                <a:ext cx="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65" name="Line 27">
                <a:extLst>
                  <a:ext uri="{FF2B5EF4-FFF2-40B4-BE49-F238E27FC236}">
                    <a16:creationId xmlns:a16="http://schemas.microsoft.com/office/drawing/2014/main" id="{C96B0FE7-FA6B-4BC1-2CCD-42A32A046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3" y="3708"/>
                <a:ext cx="214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66" name="Line 28">
                <a:extLst>
                  <a:ext uri="{FF2B5EF4-FFF2-40B4-BE49-F238E27FC236}">
                    <a16:creationId xmlns:a16="http://schemas.microsoft.com/office/drawing/2014/main" id="{4D21508D-7156-225C-0277-C0E6F66F6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8" y="3708"/>
                <a:ext cx="214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67" name="Rectangle 29">
                <a:extLst>
                  <a:ext uri="{FF2B5EF4-FFF2-40B4-BE49-F238E27FC236}">
                    <a16:creationId xmlns:a16="http://schemas.microsoft.com/office/drawing/2014/main" id="{27D41A16-5492-1A9C-33B3-CAC4B4FC3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3499"/>
                <a:ext cx="8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68" name="Rectangle 30">
                <a:extLst>
                  <a:ext uri="{FF2B5EF4-FFF2-40B4-BE49-F238E27FC236}">
                    <a16:creationId xmlns:a16="http://schemas.microsoft.com/office/drawing/2014/main" id="{BAC8A08B-000E-7080-CF40-DFFCA5572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3" y="3530"/>
                <a:ext cx="3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PMI &lt;= 52%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69" name="Rectangle 31">
                <a:extLst>
                  <a:ext uri="{FF2B5EF4-FFF2-40B4-BE49-F238E27FC236}">
                    <a16:creationId xmlns:a16="http://schemas.microsoft.com/office/drawing/2014/main" id="{6D38050C-0117-9509-0DB7-23089B158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623"/>
                <a:ext cx="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70" name="Rectangle 32">
                <a:extLst>
                  <a:ext uri="{FF2B5EF4-FFF2-40B4-BE49-F238E27FC236}">
                    <a16:creationId xmlns:a16="http://schemas.microsoft.com/office/drawing/2014/main" id="{82A99A18-B1B8-95A5-447A-733606FAC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1" y="3093"/>
                <a:ext cx="13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71" name="Rectangle 33">
                <a:extLst>
                  <a:ext uri="{FF2B5EF4-FFF2-40B4-BE49-F238E27FC236}">
                    <a16:creationId xmlns:a16="http://schemas.microsoft.com/office/drawing/2014/main" id="{ED993B0E-191B-7BEC-3BA8-51CF9083E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3124"/>
                <a:ext cx="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372" name="Group 34">
                <a:extLst>
                  <a:ext uri="{FF2B5EF4-FFF2-40B4-BE49-F238E27FC236}">
                    <a16:creationId xmlns:a16="http://schemas.microsoft.com/office/drawing/2014/main" id="{0F8618D4-D0D2-A47C-4C8E-DDDF64C8BA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6" y="3499"/>
                <a:ext cx="856" cy="413"/>
                <a:chOff x="2676" y="3499"/>
                <a:chExt cx="856" cy="413"/>
              </a:xfrm>
            </p:grpSpPr>
            <p:sp>
              <p:nvSpPr>
                <p:cNvPr id="12401" name="Line 35">
                  <a:extLst>
                    <a:ext uri="{FF2B5EF4-FFF2-40B4-BE49-F238E27FC236}">
                      <a16:creationId xmlns:a16="http://schemas.microsoft.com/office/drawing/2014/main" id="{6CB2AE8C-E789-5E44-5935-58703AE94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60" y="3708"/>
                  <a:ext cx="213" cy="20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02" name="Line 36">
                  <a:extLst>
                    <a:ext uri="{FF2B5EF4-FFF2-40B4-BE49-F238E27FC236}">
                      <a16:creationId xmlns:a16="http://schemas.microsoft.com/office/drawing/2014/main" id="{5D3E3DFC-6592-5FC0-29C0-7987A49B18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5" y="3708"/>
                  <a:ext cx="214" cy="20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03" name="Rectangle 37">
                  <a:extLst>
                    <a:ext uri="{FF2B5EF4-FFF2-40B4-BE49-F238E27FC236}">
                      <a16:creationId xmlns:a16="http://schemas.microsoft.com/office/drawing/2014/main" id="{41F3F006-5A69-13DD-43AD-4E3989889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6" y="3499"/>
                  <a:ext cx="856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fr-CA" altLang="fr-F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04" name="Rectangle 38">
                  <a:extLst>
                    <a:ext uri="{FF2B5EF4-FFF2-40B4-BE49-F238E27FC236}">
                      <a16:creationId xmlns:a16="http://schemas.microsoft.com/office/drawing/2014/main" id="{67CC3750-0C67-5AC7-B419-DDF026055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5" y="3530"/>
                  <a:ext cx="34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fr-FR" sz="1200" b="1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NOM &lt;= 17</a:t>
                  </a:r>
                  <a:endParaRPr lang="en-US" altLang="fr-FR" sz="12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05" name="Rectangle 39">
                  <a:extLst>
                    <a:ext uri="{FF2B5EF4-FFF2-40B4-BE49-F238E27FC236}">
                      <a16:creationId xmlns:a16="http://schemas.microsoft.com/office/drawing/2014/main" id="{AB7F0ECD-98A7-BB81-37B9-58DB0766C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6" y="3623"/>
                  <a:ext cx="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fr-CA" altLang="fr-FR" sz="12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373" name="Rectangle 40">
                <a:extLst>
                  <a:ext uri="{FF2B5EF4-FFF2-40B4-BE49-F238E27FC236}">
                    <a16:creationId xmlns:a16="http://schemas.microsoft.com/office/drawing/2014/main" id="{8F3E1536-8E0E-6F93-B3CF-90AB7342C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3104"/>
                <a:ext cx="1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74" name="Rectangle 41">
                <a:extLst>
                  <a:ext uri="{FF2B5EF4-FFF2-40B4-BE49-F238E27FC236}">
                    <a16:creationId xmlns:a16="http://schemas.microsoft.com/office/drawing/2014/main" id="{8FDE3FB8-83ED-4AFD-C4E6-3B2E0F70A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" y="3133"/>
                <a:ext cx="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75" name="Rectangle 42">
                <a:extLst>
                  <a:ext uri="{FF2B5EF4-FFF2-40B4-BE49-F238E27FC236}">
                    <a16:creationId xmlns:a16="http://schemas.microsoft.com/office/drawing/2014/main" id="{6555B219-2D02-48DA-846C-E44A58F20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8" y="3935"/>
                <a:ext cx="13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76" name="Rectangle 43">
                <a:extLst>
                  <a:ext uri="{FF2B5EF4-FFF2-40B4-BE49-F238E27FC236}">
                    <a16:creationId xmlns:a16="http://schemas.microsoft.com/office/drawing/2014/main" id="{FF5B2167-CF61-8198-7BB5-CA3B7A71C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6" y="3965"/>
                <a:ext cx="37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77" name="Rectangle 44">
                <a:extLst>
                  <a:ext uri="{FF2B5EF4-FFF2-40B4-BE49-F238E27FC236}">
                    <a16:creationId xmlns:a16="http://schemas.microsoft.com/office/drawing/2014/main" id="{8AF8EFEA-0A6B-B8A2-7439-47996F3D4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8" y="3935"/>
                <a:ext cx="13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78" name="Rectangle 45">
                <a:extLst>
                  <a:ext uri="{FF2B5EF4-FFF2-40B4-BE49-F238E27FC236}">
                    <a16:creationId xmlns:a16="http://schemas.microsoft.com/office/drawing/2014/main" id="{13877DE8-DB8F-8F98-0556-682E62F15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965"/>
                <a:ext cx="3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79" name="Line 46">
                <a:extLst>
                  <a:ext uri="{FF2B5EF4-FFF2-40B4-BE49-F238E27FC236}">
                    <a16:creationId xmlns:a16="http://schemas.microsoft.com/office/drawing/2014/main" id="{BC6B0221-F585-5E93-6DB8-8D15BF49E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26" y="2465"/>
                <a:ext cx="214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80" name="Line 47">
                <a:extLst>
                  <a:ext uri="{FF2B5EF4-FFF2-40B4-BE49-F238E27FC236}">
                    <a16:creationId xmlns:a16="http://schemas.microsoft.com/office/drawing/2014/main" id="{C41C5342-1DC0-C028-DE90-73EA899E0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" y="2465"/>
                <a:ext cx="213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81" name="Rectangle 48">
                <a:extLst>
                  <a:ext uri="{FF2B5EF4-FFF2-40B4-BE49-F238E27FC236}">
                    <a16:creationId xmlns:a16="http://schemas.microsoft.com/office/drawing/2014/main" id="{5ACF4D0F-5D93-198C-1E28-2BD07BBC9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2256"/>
                <a:ext cx="8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82" name="Rectangle 49">
                <a:extLst>
                  <a:ext uri="{FF2B5EF4-FFF2-40B4-BE49-F238E27FC236}">
                    <a16:creationId xmlns:a16="http://schemas.microsoft.com/office/drawing/2014/main" id="{8CC2CF50-FFE0-AF6C-DDFA-84735CB8E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1" y="2284"/>
                <a:ext cx="2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NOD &lt;= 6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83" name="Rectangle 50">
                <a:extLst>
                  <a:ext uri="{FF2B5EF4-FFF2-40B4-BE49-F238E27FC236}">
                    <a16:creationId xmlns:a16="http://schemas.microsoft.com/office/drawing/2014/main" id="{4DE1546F-DDB3-ED88-B662-32B53CEAE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4" y="2383"/>
                <a:ext cx="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84" name="Rectangle 51">
                <a:extLst>
                  <a:ext uri="{FF2B5EF4-FFF2-40B4-BE49-F238E27FC236}">
                    <a16:creationId xmlns:a16="http://schemas.microsoft.com/office/drawing/2014/main" id="{E4119EAB-7C64-7A79-A016-C67F2BCD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2" y="2685"/>
                <a:ext cx="1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85" name="Rectangle 52">
                <a:extLst>
                  <a:ext uri="{FF2B5EF4-FFF2-40B4-BE49-F238E27FC236}">
                    <a16:creationId xmlns:a16="http://schemas.microsoft.com/office/drawing/2014/main" id="{A0CC99C4-6457-3D0F-54CC-52A65C4FF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1" y="2715"/>
                <a:ext cx="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86" name="Line 53">
                <a:extLst>
                  <a:ext uri="{FF2B5EF4-FFF2-40B4-BE49-F238E27FC236}">
                    <a16:creationId xmlns:a16="http://schemas.microsoft.com/office/drawing/2014/main" id="{9C06B03C-70FD-9C68-1BA3-726FC0E7B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3" y="2871"/>
                <a:ext cx="214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87" name="Line 54">
                <a:extLst>
                  <a:ext uri="{FF2B5EF4-FFF2-40B4-BE49-F238E27FC236}">
                    <a16:creationId xmlns:a16="http://schemas.microsoft.com/office/drawing/2014/main" id="{19AFDA29-2513-902A-AF39-50645EB6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" y="2871"/>
                <a:ext cx="214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88" name="Rectangle 55">
                <a:extLst>
                  <a:ext uri="{FF2B5EF4-FFF2-40B4-BE49-F238E27FC236}">
                    <a16:creationId xmlns:a16="http://schemas.microsoft.com/office/drawing/2014/main" id="{4AD38CBA-DF2A-BDE7-1F3F-C758E0F36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2662"/>
                <a:ext cx="857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89" name="Rectangle 56">
                <a:extLst>
                  <a:ext uri="{FF2B5EF4-FFF2-40B4-BE49-F238E27FC236}">
                    <a16:creationId xmlns:a16="http://schemas.microsoft.com/office/drawing/2014/main" id="{730A6142-C1C7-2EC9-B1F8-0161F77D8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91"/>
                <a:ext cx="4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PMI &lt;= 49.5%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90" name="Rectangle 57">
                <a:extLst>
                  <a:ext uri="{FF2B5EF4-FFF2-40B4-BE49-F238E27FC236}">
                    <a16:creationId xmlns:a16="http://schemas.microsoft.com/office/drawing/2014/main" id="{D397252C-E2A3-E30B-5269-79413735F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4" y="2788"/>
                <a:ext cx="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91" name="Rectangle 58">
                <a:extLst>
                  <a:ext uri="{FF2B5EF4-FFF2-40B4-BE49-F238E27FC236}">
                    <a16:creationId xmlns:a16="http://schemas.microsoft.com/office/drawing/2014/main" id="{E5309424-F9ED-4E2D-110C-F53A0E0B7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3063"/>
                <a:ext cx="857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92" name="Rectangle 59">
                <a:extLst>
                  <a:ext uri="{FF2B5EF4-FFF2-40B4-BE49-F238E27FC236}">
                    <a16:creationId xmlns:a16="http://schemas.microsoft.com/office/drawing/2014/main" id="{7BECF70D-D1AF-CFBE-AAA9-B16BB2BCD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3091"/>
                <a:ext cx="35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PMO &lt;= 6%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93" name="Rectangle 60">
                <a:extLst>
                  <a:ext uri="{FF2B5EF4-FFF2-40B4-BE49-F238E27FC236}">
                    <a16:creationId xmlns:a16="http://schemas.microsoft.com/office/drawing/2014/main" id="{7C637411-20F8-9D3C-A108-E7621538D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188"/>
                <a:ext cx="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94" name="Line 61">
                <a:extLst>
                  <a:ext uri="{FF2B5EF4-FFF2-40B4-BE49-F238E27FC236}">
                    <a16:creationId xmlns:a16="http://schemas.microsoft.com/office/drawing/2014/main" id="{A031ACB9-E460-105C-7B3D-C65DDDA31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8" y="3296"/>
                <a:ext cx="213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95" name="Line 62">
                <a:extLst>
                  <a:ext uri="{FF2B5EF4-FFF2-40B4-BE49-F238E27FC236}">
                    <a16:creationId xmlns:a16="http://schemas.microsoft.com/office/drawing/2014/main" id="{F598A096-FFCB-6695-0113-44B9AE07A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3" y="3296"/>
                <a:ext cx="214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96" name="Rectangle 63">
                <a:extLst>
                  <a:ext uri="{FF2B5EF4-FFF2-40B4-BE49-F238E27FC236}">
                    <a16:creationId xmlns:a16="http://schemas.microsoft.com/office/drawing/2014/main" id="{33B5C728-F78E-6092-EF90-CEFC1DA8A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" y="3935"/>
                <a:ext cx="13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97" name="Rectangle 64">
                <a:extLst>
                  <a:ext uri="{FF2B5EF4-FFF2-40B4-BE49-F238E27FC236}">
                    <a16:creationId xmlns:a16="http://schemas.microsoft.com/office/drawing/2014/main" id="{8DF675F0-2CB3-6465-0A05-3F27F9D58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965"/>
                <a:ext cx="3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98" name="Rectangle 65">
                <a:extLst>
                  <a:ext uri="{FF2B5EF4-FFF2-40B4-BE49-F238E27FC236}">
                    <a16:creationId xmlns:a16="http://schemas.microsoft.com/office/drawing/2014/main" id="{1430AEC6-F047-DC28-4FA4-C16187095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3935"/>
                <a:ext cx="13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99" name="Rectangle 66">
                <a:extLst>
                  <a:ext uri="{FF2B5EF4-FFF2-40B4-BE49-F238E27FC236}">
                    <a16:creationId xmlns:a16="http://schemas.microsoft.com/office/drawing/2014/main" id="{3733F43C-D456-AF0F-9B99-4A5C83828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3965"/>
                <a:ext cx="3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00" name="Rectangle 67">
                <a:extLst>
                  <a:ext uri="{FF2B5EF4-FFF2-40B4-BE49-F238E27FC236}">
                    <a16:creationId xmlns:a16="http://schemas.microsoft.com/office/drawing/2014/main" id="{152336E2-7047-8FAF-F29F-73757B335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3995"/>
                <a:ext cx="1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294" name="Group 68">
              <a:extLst>
                <a:ext uri="{FF2B5EF4-FFF2-40B4-BE49-F238E27FC236}">
                  <a16:creationId xmlns:a16="http://schemas.microsoft.com/office/drawing/2014/main" id="{2B3FE8CF-7BF0-53E0-E576-27E568A58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3" y="1776"/>
              <a:ext cx="1224" cy="365"/>
              <a:chOff x="2707" y="1826"/>
              <a:chExt cx="857" cy="412"/>
            </a:xfrm>
          </p:grpSpPr>
          <p:sp>
            <p:nvSpPr>
              <p:cNvPr id="12345" name="Line 69">
                <a:extLst>
                  <a:ext uri="{FF2B5EF4-FFF2-40B4-BE49-F238E27FC236}">
                    <a16:creationId xmlns:a16="http://schemas.microsoft.com/office/drawing/2014/main" id="{C159EA9D-2D26-1342-61D4-2E86838FF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90" y="2034"/>
                <a:ext cx="214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46" name="Line 70">
                <a:extLst>
                  <a:ext uri="{FF2B5EF4-FFF2-40B4-BE49-F238E27FC236}">
                    <a16:creationId xmlns:a16="http://schemas.microsoft.com/office/drawing/2014/main" id="{ED74A19E-CE5A-D862-C881-CCA90C243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2034"/>
                <a:ext cx="214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47" name="Rectangle 71">
                <a:extLst>
                  <a:ext uri="{FF2B5EF4-FFF2-40B4-BE49-F238E27FC236}">
                    <a16:creationId xmlns:a16="http://schemas.microsoft.com/office/drawing/2014/main" id="{0C1C8ADD-C6DE-1320-5583-D005AC026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1826"/>
                <a:ext cx="857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49" name="Rectangle 73">
                <a:extLst>
                  <a:ext uri="{FF2B5EF4-FFF2-40B4-BE49-F238E27FC236}">
                    <a16:creationId xmlns:a16="http://schemas.microsoft.com/office/drawing/2014/main" id="{8A4BF5BD-8E7F-040B-B7C9-F051AF3BA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1950"/>
                <a:ext cx="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295" name="Line 74">
              <a:extLst>
                <a:ext uri="{FF2B5EF4-FFF2-40B4-BE49-F238E27FC236}">
                  <a16:creationId xmlns:a16="http://schemas.microsoft.com/office/drawing/2014/main" id="{9373CEC4-D433-BB1F-01E0-874DDF3C97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9" y="2343"/>
              <a:ext cx="30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6" name="Line 75">
              <a:extLst>
                <a:ext uri="{FF2B5EF4-FFF2-40B4-BE49-F238E27FC236}">
                  <a16:creationId xmlns:a16="http://schemas.microsoft.com/office/drawing/2014/main" id="{ECF366E6-5208-5A44-CFAF-F0BA151412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0" y="2343"/>
              <a:ext cx="89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7" name="Rectangle 76">
              <a:extLst>
                <a:ext uri="{FF2B5EF4-FFF2-40B4-BE49-F238E27FC236}">
                  <a16:creationId xmlns:a16="http://schemas.microsoft.com/office/drawing/2014/main" id="{2E60AF1F-1F80-63AD-61B0-C2B326C0F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2157"/>
              <a:ext cx="12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9" name="Rectangle 78">
              <a:extLst>
                <a:ext uri="{FF2B5EF4-FFF2-40B4-BE49-F238E27FC236}">
                  <a16:creationId xmlns:a16="http://schemas.microsoft.com/office/drawing/2014/main" id="{029D05FE-09A0-823D-CD4E-66D9286FA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2549"/>
              <a:ext cx="19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0" name="Line 79">
              <a:extLst>
                <a:ext uri="{FF2B5EF4-FFF2-40B4-BE49-F238E27FC236}">
                  <a16:creationId xmlns:a16="http://schemas.microsoft.com/office/drawing/2014/main" id="{6851D9D1-01BB-DE38-45FA-0CD406DB9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9" y="2698"/>
              <a:ext cx="30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1" name="Line 80">
              <a:extLst>
                <a:ext uri="{FF2B5EF4-FFF2-40B4-BE49-F238E27FC236}">
                  <a16:creationId xmlns:a16="http://schemas.microsoft.com/office/drawing/2014/main" id="{178B8274-0D9F-D992-6A9D-E7C6AE443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698"/>
              <a:ext cx="131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2" name="Rectangle 81">
              <a:extLst>
                <a:ext uri="{FF2B5EF4-FFF2-40B4-BE49-F238E27FC236}">
                  <a16:creationId xmlns:a16="http://schemas.microsoft.com/office/drawing/2014/main" id="{0D3D4350-C317-5D23-9D04-2C04DE5DB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512"/>
              <a:ext cx="122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3" name="Rectangle 82">
              <a:extLst>
                <a:ext uri="{FF2B5EF4-FFF2-40B4-BE49-F238E27FC236}">
                  <a16:creationId xmlns:a16="http://schemas.microsoft.com/office/drawing/2014/main" id="{7F3F837E-4863-DB0A-B465-694BA0682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538"/>
              <a:ext cx="48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NOM &lt;= 21</a:t>
              </a:r>
              <a:endParaRPr lang="en-US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4" name="Rectangle 83">
              <a:extLst>
                <a:ext uri="{FF2B5EF4-FFF2-40B4-BE49-F238E27FC236}">
                  <a16:creationId xmlns:a16="http://schemas.microsoft.com/office/drawing/2014/main" id="{6EF5F2D6-A0FA-8012-F900-0FAF68308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910"/>
              <a:ext cx="19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5" name="Rectangle 84">
              <a:extLst>
                <a:ext uri="{FF2B5EF4-FFF2-40B4-BE49-F238E27FC236}">
                  <a16:creationId xmlns:a16="http://schemas.microsoft.com/office/drawing/2014/main" id="{9295BFDE-CBBE-114A-9232-DCE972E13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2935"/>
              <a:ext cx="5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alt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6" name="Line 85">
              <a:extLst>
                <a:ext uri="{FF2B5EF4-FFF2-40B4-BE49-F238E27FC236}">
                  <a16:creationId xmlns:a16="http://schemas.microsoft.com/office/drawing/2014/main" id="{C0F98A95-B07E-27EE-E152-7B0022A07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1" y="3445"/>
              <a:ext cx="30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7" name="Line 86">
              <a:extLst>
                <a:ext uri="{FF2B5EF4-FFF2-40B4-BE49-F238E27FC236}">
                  <a16:creationId xmlns:a16="http://schemas.microsoft.com/office/drawing/2014/main" id="{2B22B89E-CDD5-3CA5-10DC-A5797920C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3445"/>
              <a:ext cx="30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8" name="Rectangle 87">
              <a:extLst>
                <a:ext uri="{FF2B5EF4-FFF2-40B4-BE49-F238E27FC236}">
                  <a16:creationId xmlns:a16="http://schemas.microsoft.com/office/drawing/2014/main" id="{583C4E72-6AD2-CF16-FBAD-3C1A747AA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3260"/>
              <a:ext cx="122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9" name="Rectangle 88">
              <a:extLst>
                <a:ext uri="{FF2B5EF4-FFF2-40B4-BE49-F238E27FC236}">
                  <a16:creationId xmlns:a16="http://schemas.microsoft.com/office/drawing/2014/main" id="{80EC4D91-DAA2-B30D-8B82-A4DCC5F38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287"/>
              <a:ext cx="51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PMI &lt;= 52%</a:t>
              </a:r>
              <a:endParaRPr lang="en-US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0" name="Rectangle 89">
              <a:extLst>
                <a:ext uri="{FF2B5EF4-FFF2-40B4-BE49-F238E27FC236}">
                  <a16:creationId xmlns:a16="http://schemas.microsoft.com/office/drawing/2014/main" id="{F37C9296-90DA-ECD3-3EF8-55CF99A5D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2900"/>
              <a:ext cx="1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1" name="Rectangle 90">
              <a:extLst>
                <a:ext uri="{FF2B5EF4-FFF2-40B4-BE49-F238E27FC236}">
                  <a16:creationId xmlns:a16="http://schemas.microsoft.com/office/drawing/2014/main" id="{221D0896-5A3E-694D-C082-D6E587866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927"/>
              <a:ext cx="5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alt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312" name="Group 91">
              <a:extLst>
                <a:ext uri="{FF2B5EF4-FFF2-40B4-BE49-F238E27FC236}">
                  <a16:creationId xmlns:a16="http://schemas.microsoft.com/office/drawing/2014/main" id="{E4D42ED6-62B8-23EF-A514-E7919827EE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9" y="3260"/>
              <a:ext cx="1222" cy="366"/>
              <a:chOff x="2676" y="3499"/>
              <a:chExt cx="856" cy="413"/>
            </a:xfrm>
          </p:grpSpPr>
          <p:sp>
            <p:nvSpPr>
              <p:cNvPr id="12340" name="Line 92">
                <a:extLst>
                  <a:ext uri="{FF2B5EF4-FFF2-40B4-BE49-F238E27FC236}">
                    <a16:creationId xmlns:a16="http://schemas.microsoft.com/office/drawing/2014/main" id="{70F16DDE-2BD2-B9F5-880D-AF7BB664D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0" y="3708"/>
                <a:ext cx="213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41" name="Line 93">
                <a:extLst>
                  <a:ext uri="{FF2B5EF4-FFF2-40B4-BE49-F238E27FC236}">
                    <a16:creationId xmlns:a16="http://schemas.microsoft.com/office/drawing/2014/main" id="{09E0F487-9872-83E3-67AC-3FCCCD367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5" y="3708"/>
                <a:ext cx="214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42" name="Rectangle 94">
                <a:extLst>
                  <a:ext uri="{FF2B5EF4-FFF2-40B4-BE49-F238E27FC236}">
                    <a16:creationId xmlns:a16="http://schemas.microsoft.com/office/drawing/2014/main" id="{C7B5B23F-858B-4F3B-A876-2E0BBF4FF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3499"/>
                <a:ext cx="8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43" name="Rectangle 95">
                <a:extLst>
                  <a:ext uri="{FF2B5EF4-FFF2-40B4-BE49-F238E27FC236}">
                    <a16:creationId xmlns:a16="http://schemas.microsoft.com/office/drawing/2014/main" id="{402A9509-3A83-ED99-9029-FB3CF846B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5" y="3530"/>
                <a:ext cx="3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NOM &lt;= 17</a:t>
                </a:r>
                <a:endParaRPr lang="en-US" altLang="fr-FR" sz="1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44" name="Rectangle 96">
                <a:extLst>
                  <a:ext uri="{FF2B5EF4-FFF2-40B4-BE49-F238E27FC236}">
                    <a16:creationId xmlns:a16="http://schemas.microsoft.com/office/drawing/2014/main" id="{E94C2644-1942-C39C-70AA-3F8EFA97C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6" y="3623"/>
                <a:ext cx="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313" name="Rectangle 97">
              <a:extLst>
                <a:ext uri="{FF2B5EF4-FFF2-40B4-BE49-F238E27FC236}">
                  <a16:creationId xmlns:a16="http://schemas.microsoft.com/office/drawing/2014/main" id="{2B2E31F7-EDEE-6D92-6F46-30B47C5E5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910"/>
              <a:ext cx="19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4" name="Rectangle 98">
              <a:extLst>
                <a:ext uri="{FF2B5EF4-FFF2-40B4-BE49-F238E27FC236}">
                  <a16:creationId xmlns:a16="http://schemas.microsoft.com/office/drawing/2014/main" id="{D6E2AC45-22B4-8BA1-2D79-0B45185EB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935"/>
              <a:ext cx="5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alt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5" name="Rectangle 99">
              <a:extLst>
                <a:ext uri="{FF2B5EF4-FFF2-40B4-BE49-F238E27FC236}">
                  <a16:creationId xmlns:a16="http://schemas.microsoft.com/office/drawing/2014/main" id="{2B5BDD6E-F6E8-3A5D-F856-A40DE3380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3647"/>
              <a:ext cx="19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6" name="Rectangle 100">
              <a:extLst>
                <a:ext uri="{FF2B5EF4-FFF2-40B4-BE49-F238E27FC236}">
                  <a16:creationId xmlns:a16="http://schemas.microsoft.com/office/drawing/2014/main" id="{BE14B07C-AE49-3C07-8C6D-F1A6A91C7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3673"/>
              <a:ext cx="5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alt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7" name="Rectangle 101">
              <a:extLst>
                <a:ext uri="{FF2B5EF4-FFF2-40B4-BE49-F238E27FC236}">
                  <a16:creationId xmlns:a16="http://schemas.microsoft.com/office/drawing/2014/main" id="{EEA8A733-2F71-2E0D-0FFD-98DD89165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3647"/>
              <a:ext cx="19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8" name="Rectangle 102">
              <a:extLst>
                <a:ext uri="{FF2B5EF4-FFF2-40B4-BE49-F238E27FC236}">
                  <a16:creationId xmlns:a16="http://schemas.microsoft.com/office/drawing/2014/main" id="{5D95AAEC-D40A-C932-E36A-D75C78B14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3673"/>
              <a:ext cx="5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alt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9" name="Line 103">
              <a:extLst>
                <a:ext uri="{FF2B5EF4-FFF2-40B4-BE49-F238E27FC236}">
                  <a16:creationId xmlns:a16="http://schemas.microsoft.com/office/drawing/2014/main" id="{37867FC5-B328-F2F6-2003-3AB4FCF6C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2343"/>
              <a:ext cx="30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0" name="Line 104">
              <a:extLst>
                <a:ext uri="{FF2B5EF4-FFF2-40B4-BE49-F238E27FC236}">
                  <a16:creationId xmlns:a16="http://schemas.microsoft.com/office/drawing/2014/main" id="{B40CA423-1DB2-2115-CCEE-7CD811776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343"/>
              <a:ext cx="30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1" name="Rectangle 105">
              <a:extLst>
                <a:ext uri="{FF2B5EF4-FFF2-40B4-BE49-F238E27FC236}">
                  <a16:creationId xmlns:a16="http://schemas.microsoft.com/office/drawing/2014/main" id="{EBA9A149-0104-E1E2-414E-6846AA5FE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" y="2157"/>
              <a:ext cx="122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2" name="Rectangle 106">
              <a:extLst>
                <a:ext uri="{FF2B5EF4-FFF2-40B4-BE49-F238E27FC236}">
                  <a16:creationId xmlns:a16="http://schemas.microsoft.com/office/drawing/2014/main" id="{E7264AC9-20A1-6709-5988-B1F767078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183"/>
              <a:ext cx="41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NOD &lt;= 6</a:t>
              </a:r>
              <a:endParaRPr lang="en-US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3" name="Rectangle 107">
              <a:extLst>
                <a:ext uri="{FF2B5EF4-FFF2-40B4-BE49-F238E27FC236}">
                  <a16:creationId xmlns:a16="http://schemas.microsoft.com/office/drawing/2014/main" id="{FC08F763-4F22-DAA4-0BB9-AE7168111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" y="2538"/>
              <a:ext cx="19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4" name="Line 108">
              <a:extLst>
                <a:ext uri="{FF2B5EF4-FFF2-40B4-BE49-F238E27FC236}">
                  <a16:creationId xmlns:a16="http://schemas.microsoft.com/office/drawing/2014/main" id="{05492C22-4644-45D4-A357-F022E5241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3" y="2703"/>
              <a:ext cx="30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5" name="Line 109">
              <a:extLst>
                <a:ext uri="{FF2B5EF4-FFF2-40B4-BE49-F238E27FC236}">
                  <a16:creationId xmlns:a16="http://schemas.microsoft.com/office/drawing/2014/main" id="{8934E1F6-A5DD-A541-35C1-66B93D073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4" y="2703"/>
              <a:ext cx="30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6" name="Rectangle 110">
              <a:extLst>
                <a:ext uri="{FF2B5EF4-FFF2-40B4-BE49-F238E27FC236}">
                  <a16:creationId xmlns:a16="http://schemas.microsoft.com/office/drawing/2014/main" id="{CE689E68-3B6C-7CE2-8CF9-13B7AF3BB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2518"/>
              <a:ext cx="1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7" name="Rectangle 111">
              <a:extLst>
                <a:ext uri="{FF2B5EF4-FFF2-40B4-BE49-F238E27FC236}">
                  <a16:creationId xmlns:a16="http://schemas.microsoft.com/office/drawing/2014/main" id="{C3633628-FE2C-D5DA-0DE9-DBCD12FF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2543"/>
              <a:ext cx="6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PMI &lt;=</a:t>
              </a:r>
              <a:endParaRPr lang="en-US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8" name="Rectangle 112">
              <a:extLst>
                <a:ext uri="{FF2B5EF4-FFF2-40B4-BE49-F238E27FC236}">
                  <a16:creationId xmlns:a16="http://schemas.microsoft.com/office/drawing/2014/main" id="{88708AB1-8155-F08B-7344-2963F6802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873"/>
              <a:ext cx="1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29" name="Rectangle 113">
              <a:extLst>
                <a:ext uri="{FF2B5EF4-FFF2-40B4-BE49-F238E27FC236}">
                  <a16:creationId xmlns:a16="http://schemas.microsoft.com/office/drawing/2014/main" id="{ACA69310-90CD-F5B3-7492-341715D49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" y="2898"/>
              <a:ext cx="49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PMO &lt;= 6%</a:t>
              </a:r>
              <a:endParaRPr lang="en-US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30" name="Line 114">
              <a:extLst>
                <a:ext uri="{FF2B5EF4-FFF2-40B4-BE49-F238E27FC236}">
                  <a16:creationId xmlns:a16="http://schemas.microsoft.com/office/drawing/2014/main" id="{548B4154-4693-59AE-A798-776DE73C2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6" y="3080"/>
              <a:ext cx="304" cy="1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31" name="Line 115">
              <a:extLst>
                <a:ext uri="{FF2B5EF4-FFF2-40B4-BE49-F238E27FC236}">
                  <a16:creationId xmlns:a16="http://schemas.microsoft.com/office/drawing/2014/main" id="{BFE8EF20-E69C-9B35-10DB-AF7F48ECF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8" y="3080"/>
              <a:ext cx="306" cy="1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32" name="Rectangle 116">
              <a:extLst>
                <a:ext uri="{FF2B5EF4-FFF2-40B4-BE49-F238E27FC236}">
                  <a16:creationId xmlns:a16="http://schemas.microsoft.com/office/drawing/2014/main" id="{152AA866-3EBB-132B-10A6-D745BADF3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3647"/>
              <a:ext cx="19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33" name="Rectangle 117">
              <a:extLst>
                <a:ext uri="{FF2B5EF4-FFF2-40B4-BE49-F238E27FC236}">
                  <a16:creationId xmlns:a16="http://schemas.microsoft.com/office/drawing/2014/main" id="{426C92E4-2791-341D-E892-58BB419A8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3673"/>
              <a:ext cx="5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alt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34" name="Rectangle 118">
              <a:extLst>
                <a:ext uri="{FF2B5EF4-FFF2-40B4-BE49-F238E27FC236}">
                  <a16:creationId xmlns:a16="http://schemas.microsoft.com/office/drawing/2014/main" id="{C0F9F638-7BF4-4A7A-FCE3-84F240016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3647"/>
              <a:ext cx="19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35" name="Rectangle 119">
              <a:extLst>
                <a:ext uri="{FF2B5EF4-FFF2-40B4-BE49-F238E27FC236}">
                  <a16:creationId xmlns:a16="http://schemas.microsoft.com/office/drawing/2014/main" id="{EBF71276-22C4-23AE-FDCA-F9DA84A4D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3673"/>
              <a:ext cx="5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alt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36" name="Rectangle 120">
              <a:extLst>
                <a:ext uri="{FF2B5EF4-FFF2-40B4-BE49-F238E27FC236}">
                  <a16:creationId xmlns:a16="http://schemas.microsoft.com/office/drawing/2014/main" id="{1B13F287-5B0F-9BF9-8612-D5988B2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3701"/>
              <a:ext cx="2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37" name="Rectangle 121">
              <a:extLst>
                <a:ext uri="{FF2B5EF4-FFF2-40B4-BE49-F238E27FC236}">
                  <a16:creationId xmlns:a16="http://schemas.microsoft.com/office/drawing/2014/main" id="{A24E66C4-5844-52F7-975F-8388D1179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2591"/>
              <a:ext cx="5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alt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38" name="Rectangle 122">
              <a:extLst>
                <a:ext uri="{FF2B5EF4-FFF2-40B4-BE49-F238E27FC236}">
                  <a16:creationId xmlns:a16="http://schemas.microsoft.com/office/drawing/2014/main" id="{B47621FF-49F4-9258-3FFA-677AE6F64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544"/>
              <a:ext cx="19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39" name="Rectangle 123">
              <a:extLst>
                <a:ext uri="{FF2B5EF4-FFF2-40B4-BE49-F238E27FC236}">
                  <a16:creationId xmlns:a16="http://schemas.microsoft.com/office/drawing/2014/main" id="{A452F43E-1026-D116-7E0A-20E7E0604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1"/>
              <a:ext cx="5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sz="12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alt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6">
            <a:extLst>
              <a:ext uri="{FF2B5EF4-FFF2-40B4-BE49-F238E27FC236}">
                <a16:creationId xmlns:a16="http://schemas.microsoft.com/office/drawing/2014/main" id="{86C83203-0A4C-E429-C6EB-B511B79EA8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201905" y="4021729"/>
          <a:ext cx="31003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9" imgW="5352585" imgH="4282068" progId="StaticEnhancedMetafile">
                  <p:embed/>
                </p:oleObj>
              </mc:Choice>
              <mc:Fallback>
                <p:oleObj name="Picture" r:id="rId9" imgW="5352585" imgH="4282068" progId="StaticEnhancedMetafile">
                  <p:embed/>
                  <p:pic>
                    <p:nvPicPr>
                      <p:cNvPr id="13314" name="Object 26">
                        <a:extLst>
                          <a:ext uri="{FF2B5EF4-FFF2-40B4-BE49-F238E27FC236}">
                            <a16:creationId xmlns:a16="http://schemas.microsoft.com/office/drawing/2014/main" id="{86C83203-0A4C-E429-C6EB-B511B79EA8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905" y="4021729"/>
                        <a:ext cx="31003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2">
            <a:extLst>
              <a:ext uri="{FF2B5EF4-FFF2-40B4-BE49-F238E27FC236}">
                <a16:creationId xmlns:a16="http://schemas.microsoft.com/office/drawing/2014/main" id="{E80502A3-083A-71E1-229A-627F1DDE5FD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4750" y="457200"/>
            <a:ext cx="941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Flouïfication</a:t>
            </a:r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des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valeurs</a:t>
            </a:r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seuils</a:t>
            </a:r>
            <a:endParaRPr lang="fr-CA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46346F8-8394-2EB8-9772-E99B5D89656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4749" y="1762025"/>
            <a:ext cx="9414813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kumimoji="1" lang="fr-CA" altLang="fr-FR" sz="2400" dirty="0">
                <a:latin typeface="+mn-lt"/>
              </a:rPr>
              <a:t>Transforme les valeurs nettes des variables d’entrée en degrés d’appartenance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kumimoji="1" lang="fr-CA" altLang="fr-FR" sz="1800" dirty="0">
                <a:latin typeface="+mn-lt"/>
              </a:rPr>
              <a:t>Un prétraitement des données peut être nécessaire s’il n’y a pas de grappes homogènes – par exemple, transformation logarithmique
Les conditions de la règle sont ensuite transformées selon les valeurs d’appartenance; par exemple:</a:t>
            </a:r>
            <a:r>
              <a:rPr kumimoji="1" lang="en-US" altLang="fr-FR" sz="1800" dirty="0">
                <a:latin typeface="Arial" panose="020B0604020202020204" pitchFamily="34" charset="0"/>
              </a:rPr>
              <a:t>	 </a:t>
            </a:r>
            <a:r>
              <a:rPr kumimoji="1" lang="en-US" altLang="fr-FR" sz="1600" i="1" dirty="0">
                <a:latin typeface="Arial" panose="020B0604020202020204" pitchFamily="34" charset="0"/>
              </a:rPr>
              <a:t>OCAEC &lt;= 14</a:t>
            </a:r>
            <a:r>
              <a:rPr kumimoji="1" lang="en-US" altLang="fr-FR" sz="1600" dirty="0">
                <a:latin typeface="Arial" panose="020B0604020202020204" pitchFamily="34" charset="0"/>
              </a:rPr>
              <a:t>  =&gt; </a:t>
            </a:r>
            <a:r>
              <a:rPr kumimoji="1" lang="en-US" altLang="fr-FR" sz="1600" i="1" dirty="0">
                <a:latin typeface="Arial" panose="020B0604020202020204" pitchFamily="34" charset="0"/>
              </a:rPr>
              <a:t>OCAEC Small or Medium</a:t>
            </a:r>
          </a:p>
        </p:txBody>
      </p:sp>
      <p:sp>
        <p:nvSpPr>
          <p:cNvPr id="13318" name="Rectangle 22">
            <a:extLst>
              <a:ext uri="{FF2B5EF4-FFF2-40B4-BE49-F238E27FC236}">
                <a16:creationId xmlns:a16="http://schemas.microsoft.com/office/drawing/2014/main" id="{3C76AAA4-90FB-BCEA-47CB-49562840BF9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1" y="2512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CA" altLang="fr-FR"/>
          </a:p>
        </p:txBody>
      </p:sp>
      <p:grpSp>
        <p:nvGrpSpPr>
          <p:cNvPr id="13319" name="Group 25">
            <a:extLst>
              <a:ext uri="{FF2B5EF4-FFF2-40B4-BE49-F238E27FC236}">
                <a16:creationId xmlns:a16="http://schemas.microsoft.com/office/drawing/2014/main" id="{E237D917-F96D-B8B3-1141-3AFD6887587B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556250" y="3606800"/>
            <a:ext cx="5111750" cy="2382838"/>
            <a:chOff x="1552" y="2534"/>
            <a:chExt cx="3352" cy="1786"/>
          </a:xfrm>
        </p:grpSpPr>
        <p:graphicFrame>
          <p:nvGraphicFramePr>
            <p:cNvPr id="13321" name="Object 21">
              <a:extLst>
                <a:ext uri="{FF2B5EF4-FFF2-40B4-BE49-F238E27FC236}">
                  <a16:creationId xmlns:a16="http://schemas.microsoft.com/office/drawing/2014/main" id="{36CBE25E-2455-D315-E5D8-0325EACD9E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52" y="3041"/>
            <a:ext cx="2940" cy="1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11" imgW="3162300" imgH="1379220" progId="Excel.Chart.8">
                    <p:embed/>
                  </p:oleObj>
                </mc:Choice>
                <mc:Fallback>
                  <p:oleObj name="Chart" r:id="rId11" imgW="3162300" imgH="1379220" progId="Excel.Chart.8">
                    <p:embed/>
                    <p:pic>
                      <p:nvPicPr>
                        <p:cNvPr id="13321" name="Object 21">
                          <a:extLst>
                            <a:ext uri="{FF2B5EF4-FFF2-40B4-BE49-F238E27FC236}">
                              <a16:creationId xmlns:a16="http://schemas.microsoft.com/office/drawing/2014/main" id="{36CBE25E-2455-D315-E5D8-0325EACD9E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3041"/>
                          <a:ext cx="2940" cy="1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2" name="Line 7">
              <a:extLst>
                <a:ext uri="{FF2B5EF4-FFF2-40B4-BE49-F238E27FC236}">
                  <a16:creationId xmlns:a16="http://schemas.microsoft.com/office/drawing/2014/main" id="{71E2F144-D31E-6FC4-AA2F-157607160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88" y="2639"/>
              <a:ext cx="0" cy="1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23" name="Line 8">
              <a:extLst>
                <a:ext uri="{FF2B5EF4-FFF2-40B4-BE49-F238E27FC236}">
                  <a16:creationId xmlns:a16="http://schemas.microsoft.com/office/drawing/2014/main" id="{89968061-4592-4BA6-6572-CD109451D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8" y="3944"/>
              <a:ext cx="25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24" name="Line 9">
              <a:extLst>
                <a:ext uri="{FF2B5EF4-FFF2-40B4-BE49-F238E27FC236}">
                  <a16:creationId xmlns:a16="http://schemas.microsoft.com/office/drawing/2014/main" id="{029ECBD2-BEE9-3F55-9E31-9F7D2D44D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6" y="3113"/>
              <a:ext cx="755" cy="8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25" name="Line 10">
              <a:extLst>
                <a:ext uri="{FF2B5EF4-FFF2-40B4-BE49-F238E27FC236}">
                  <a16:creationId xmlns:a16="http://schemas.microsoft.com/office/drawing/2014/main" id="{70A32E65-0DA5-DC31-1622-D8F8D26E3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4" y="3100"/>
              <a:ext cx="294" cy="8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26" name="Line 11">
              <a:extLst>
                <a:ext uri="{FF2B5EF4-FFF2-40B4-BE49-F238E27FC236}">
                  <a16:creationId xmlns:a16="http://schemas.microsoft.com/office/drawing/2014/main" id="{B7A6C3C2-CFD7-CEFE-F45A-725C3EECA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1" y="3106"/>
              <a:ext cx="338" cy="8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27" name="Text Box 14">
              <a:extLst>
                <a:ext uri="{FF2B5EF4-FFF2-40B4-BE49-F238E27FC236}">
                  <a16:creationId xmlns:a16="http://schemas.microsoft.com/office/drawing/2014/main" id="{674EC1D9-A1CF-B9CC-19E7-1B7E6C372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2608"/>
              <a:ext cx="568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Small</a:t>
              </a:r>
            </a:p>
          </p:txBody>
        </p:sp>
        <p:sp>
          <p:nvSpPr>
            <p:cNvPr id="13328" name="Text Box 15">
              <a:extLst>
                <a:ext uri="{FF2B5EF4-FFF2-40B4-BE49-F238E27FC236}">
                  <a16:creationId xmlns:a16="http://schemas.microsoft.com/office/drawing/2014/main" id="{960B0C7E-B0A2-9DD8-D679-BB81E65DD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2534"/>
              <a:ext cx="828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Medium</a:t>
              </a:r>
            </a:p>
          </p:txBody>
        </p:sp>
        <p:sp>
          <p:nvSpPr>
            <p:cNvPr id="13329" name="Text Box 16">
              <a:extLst>
                <a:ext uri="{FF2B5EF4-FFF2-40B4-BE49-F238E27FC236}">
                  <a16:creationId xmlns:a16="http://schemas.microsoft.com/office/drawing/2014/main" id="{DE95C667-10AE-DB69-47B7-D67C32D6D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2634"/>
              <a:ext cx="573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Large</a:t>
              </a:r>
            </a:p>
          </p:txBody>
        </p:sp>
        <p:sp>
          <p:nvSpPr>
            <p:cNvPr id="13330" name="Line 17">
              <a:extLst>
                <a:ext uri="{FF2B5EF4-FFF2-40B4-BE49-F238E27FC236}">
                  <a16:creationId xmlns:a16="http://schemas.microsoft.com/office/drawing/2014/main" id="{0776B1A8-BA01-6A1F-2049-F13312523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9" y="2757"/>
              <a:ext cx="222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31" name="Line 18">
              <a:extLst>
                <a:ext uri="{FF2B5EF4-FFF2-40B4-BE49-F238E27FC236}">
                  <a16:creationId xmlns:a16="http://schemas.microsoft.com/office/drawing/2014/main" id="{465BB112-ACD8-DE3E-CF58-106FB1384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" y="2675"/>
              <a:ext cx="309" cy="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32" name="Line 19">
              <a:extLst>
                <a:ext uri="{FF2B5EF4-FFF2-40B4-BE49-F238E27FC236}">
                  <a16:creationId xmlns:a16="http://schemas.microsoft.com/office/drawing/2014/main" id="{7466E185-D25B-40AA-4A05-2C13B26FD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2" y="2801"/>
              <a:ext cx="282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33" name="Line 20">
              <a:extLst>
                <a:ext uri="{FF2B5EF4-FFF2-40B4-BE49-F238E27FC236}">
                  <a16:creationId xmlns:a16="http://schemas.microsoft.com/office/drawing/2014/main" id="{49492153-55AD-271A-0F54-6588D6465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8" y="3113"/>
              <a:ext cx="6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34" name="Line 23">
              <a:extLst>
                <a:ext uri="{FF2B5EF4-FFF2-40B4-BE49-F238E27FC236}">
                  <a16:creationId xmlns:a16="http://schemas.microsoft.com/office/drawing/2014/main" id="{9D353864-D5EF-BE8F-3B53-9978FEE62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6" y="3113"/>
              <a:ext cx="382" cy="8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335" name="Line 24">
              <a:extLst>
                <a:ext uri="{FF2B5EF4-FFF2-40B4-BE49-F238E27FC236}">
                  <a16:creationId xmlns:a16="http://schemas.microsoft.com/office/drawing/2014/main" id="{AD3F9C85-5453-2788-CBE7-43B3CE686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3113"/>
              <a:ext cx="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3320" name="Rectangle 27">
            <a:extLst>
              <a:ext uri="{FF2B5EF4-FFF2-40B4-BE49-F238E27FC236}">
                <a16:creationId xmlns:a16="http://schemas.microsoft.com/office/drawing/2014/main" id="{6977EAA5-B15B-8DFA-7205-2622E109DD2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1" y="21932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CA" altLang="fr-FR"/>
          </a:p>
        </p:txBody>
      </p:sp>
      <p:sp>
        <p:nvSpPr>
          <p:cNvPr id="2" name="Text Box 1296">
            <a:extLst>
              <a:ext uri="{FF2B5EF4-FFF2-40B4-BE49-F238E27FC236}">
                <a16:creationId xmlns:a16="http://schemas.microsoft.com/office/drawing/2014/main" id="{90E3DFEF-2C74-49BD-121D-CE21791547F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91157" y="6342984"/>
            <a:ext cx="8605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OCAEC: Other Class Attribute Export Coupling (the use of a class to define other classes)</a:t>
            </a:r>
            <a:endParaRPr lang="fr-CA" alt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073F47A-C9E8-FAB4-1B2D-555769B34EF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492984"/>
            <a:ext cx="10515600" cy="8791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Détermination des</a:t>
            </a:r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 frontières des </a:t>
            </a:r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valeurs linguistiques</a:t>
            </a:r>
            <a:endParaRPr lang="en-US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29DE180-689B-842F-1CB8-6799FF3228C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87488"/>
            <a:ext cx="10314963" cy="2095500"/>
          </a:xfrm>
        </p:spPr>
        <p:txBody>
          <a:bodyPr/>
          <a:lstStyle/>
          <a:p>
            <a:r>
              <a:rPr lang="fr-CA" altLang="fr-FR" sz="2400" dirty="0"/>
              <a:t>Pas triviale, des techniques de regroupement sont nécessaires (c-moyennes, morphologie mathématique, méthode de Ward, LVQ, etc.)</a:t>
            </a:r>
          </a:p>
          <a:p>
            <a:pPr lvl="1"/>
            <a:r>
              <a:rPr lang="fr-CA" altLang="fr-FR" sz="2000" dirty="0"/>
              <a:t>Ajustement des fonctions d’appartenance obtenues avec des formes z, s ou pi peut améliorer la vitesse de prédiction</a:t>
            </a:r>
            <a:endParaRPr lang="en-US" altLang="fr-FR" sz="2800" dirty="0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7C5FCDF-0D6E-EB0C-579F-BCB274E4995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16170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CA" altLang="fr-FR"/>
          </a:p>
        </p:txBody>
      </p:sp>
      <p:graphicFrame>
        <p:nvGraphicFramePr>
          <p:cNvPr id="14341" name="Object 4">
            <a:extLst>
              <a:ext uri="{FF2B5EF4-FFF2-40B4-BE49-F238E27FC236}">
                <a16:creationId xmlns:a16="http://schemas.microsoft.com/office/drawing/2014/main" id="{08D177F1-BBBA-06B6-C4DA-45EAB8FEE7DD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049253" y="3202716"/>
          <a:ext cx="310832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2827020" imgH="2895600" progId="Word.Picture.8">
                  <p:embed/>
                </p:oleObj>
              </mc:Choice>
              <mc:Fallback>
                <p:oleObj name="Picture" r:id="rId8" imgW="2827020" imgH="2895600" progId="Word.Picture.8">
                  <p:embed/>
                  <p:pic>
                    <p:nvPicPr>
                      <p:cNvPr id="14341" name="Object 4">
                        <a:extLst>
                          <a:ext uri="{FF2B5EF4-FFF2-40B4-BE49-F238E27FC236}">
                            <a16:creationId xmlns:a16="http://schemas.microsoft.com/office/drawing/2014/main" id="{08D177F1-BBBA-06B6-C4DA-45EAB8FEE7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253" y="3202716"/>
                        <a:ext cx="3108325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7">
            <a:extLst>
              <a:ext uri="{FF2B5EF4-FFF2-40B4-BE49-F238E27FC236}">
                <a16:creationId xmlns:a16="http://schemas.microsoft.com/office/drawing/2014/main" id="{D3E577F8-0B59-11BD-1D0A-A8BE140CB74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1" y="16217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CA" altLang="fr-FR"/>
          </a:p>
        </p:txBody>
      </p:sp>
      <p:graphicFrame>
        <p:nvGraphicFramePr>
          <p:cNvPr id="14343" name="Object 6">
            <a:extLst>
              <a:ext uri="{FF2B5EF4-FFF2-40B4-BE49-F238E27FC236}">
                <a16:creationId xmlns:a16="http://schemas.microsoft.com/office/drawing/2014/main" id="{5B38E2D8-ACF1-164A-5D6A-BCDA1ECBA635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638591" y="3156679"/>
          <a:ext cx="2903537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0" imgW="2773680" imgH="3017520" progId="Word.Picture.8">
                  <p:embed/>
                </p:oleObj>
              </mc:Choice>
              <mc:Fallback>
                <p:oleObj name="Picture" r:id="rId10" imgW="2773680" imgH="3017520" progId="Word.Picture.8">
                  <p:embed/>
                  <p:pic>
                    <p:nvPicPr>
                      <p:cNvPr id="14343" name="Object 6">
                        <a:extLst>
                          <a:ext uri="{FF2B5EF4-FFF2-40B4-BE49-F238E27FC236}">
                            <a16:creationId xmlns:a16="http://schemas.microsoft.com/office/drawing/2014/main" id="{5B38E2D8-ACF1-164A-5D6A-BCDA1ECBA6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591" y="3156679"/>
                        <a:ext cx="2903537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73C7CE2-416B-F2C2-113A-E29AB5D0B49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73791" y="476672"/>
            <a:ext cx="9432284" cy="7270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Système à base de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règles</a:t>
            </a:r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floues</a:t>
            </a:r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amélioré</a:t>
            </a:r>
            <a:endParaRPr lang="en-US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CDB30DF-1BC5-5E12-0754-B9E3DDE42615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73791" y="1981201"/>
            <a:ext cx="10080906" cy="2873375"/>
          </a:xfrm>
        </p:spPr>
        <p:txBody>
          <a:bodyPr/>
          <a:lstStyle/>
          <a:p>
            <a:r>
              <a:rPr lang="en-US" altLang="fr-FR" sz="2400" dirty="0" err="1"/>
              <a:t>L’amélioration</a:t>
            </a:r>
            <a:r>
              <a:rPr lang="en-US" altLang="fr-FR" sz="2400" dirty="0"/>
              <a:t> </a:t>
            </a:r>
            <a:r>
              <a:rPr lang="en-US" altLang="fr-FR" sz="2400" dirty="0" err="1"/>
              <a:t>provient</a:t>
            </a:r>
            <a:r>
              <a:rPr lang="en-US" altLang="fr-FR" sz="2400" dirty="0"/>
              <a:t> de </a:t>
            </a:r>
            <a:r>
              <a:rPr lang="en-US" altLang="fr-FR" sz="2400" dirty="0" err="1"/>
              <a:t>l’intégration</a:t>
            </a:r>
            <a:r>
              <a:rPr lang="en-US" altLang="fr-FR" sz="2400" dirty="0"/>
              <a:t> de savoir </a:t>
            </a:r>
            <a:r>
              <a:rPr lang="en-US" altLang="fr-FR" sz="2400" dirty="0" err="1"/>
              <a:t>d’expert</a:t>
            </a:r>
            <a:r>
              <a:rPr lang="en-US" altLang="fr-FR" sz="2400" dirty="0"/>
              <a:t>(e)s</a:t>
            </a:r>
          </a:p>
          <a:p>
            <a:pPr>
              <a:lnSpc>
                <a:spcPct val="0"/>
              </a:lnSpc>
              <a:buFont typeface="Monotype Sorts" pitchFamily="2" charset="2"/>
              <a:buNone/>
            </a:pPr>
            <a:endParaRPr lang="en-US" altLang="fr-FR" sz="2400" dirty="0"/>
          </a:p>
          <a:p>
            <a:pPr lvl="1"/>
            <a:r>
              <a:rPr lang="en-US" altLang="fr-FR" sz="2000" dirty="0"/>
              <a:t>Pas possible dans les </a:t>
            </a:r>
            <a:r>
              <a:rPr lang="en-US" altLang="fr-FR" sz="2000" dirty="0" err="1"/>
              <a:t>modèles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classiques</a:t>
            </a:r>
            <a:r>
              <a:rPr lang="en-US" altLang="fr-FR" sz="2000" dirty="0"/>
              <a:t>, </a:t>
            </a:r>
            <a:r>
              <a:rPr lang="en-US" altLang="fr-FR" sz="2000" dirty="0" err="1"/>
              <a:t>puisque</a:t>
            </a:r>
            <a:r>
              <a:rPr lang="en-US" altLang="fr-FR" sz="2000" dirty="0"/>
              <a:t> le savoir </a:t>
            </a:r>
            <a:r>
              <a:rPr lang="en-US" altLang="fr-FR" sz="2000" dirty="0" err="1"/>
              <a:t>d’expert</a:t>
            </a:r>
            <a:r>
              <a:rPr lang="en-US" altLang="fr-FR" sz="2000" dirty="0"/>
              <a:t>(e)s </a:t>
            </a:r>
            <a:r>
              <a:rPr lang="en-US" altLang="fr-FR" sz="2000" dirty="0" err="1"/>
              <a:t>est</a:t>
            </a:r>
            <a:r>
              <a:rPr lang="en-US" altLang="fr-FR" sz="2000" dirty="0"/>
              <a:t> </a:t>
            </a:r>
            <a:r>
              <a:rPr lang="en-US" altLang="fr-FR" sz="2000" dirty="0" err="1"/>
              <a:t>souvent</a:t>
            </a:r>
            <a:r>
              <a:rPr lang="en-US" altLang="fr-FR" sz="2000" dirty="0"/>
              <a:t> </a:t>
            </a:r>
            <a:r>
              <a:rPr lang="en-US" altLang="fr-FR" sz="2000" dirty="0" err="1"/>
              <a:t>flou</a:t>
            </a:r>
            <a:endParaRPr lang="en-US" altLang="fr-FR" sz="2000" dirty="0"/>
          </a:p>
          <a:p>
            <a:r>
              <a:rPr lang="fr-CA" altLang="fr-FR" sz="2400" dirty="0"/>
              <a:t>Réduit la distance cognitive entre les antécédents et les conséquences des règles</a:t>
            </a:r>
            <a:endParaRPr lang="en-US" altLang="fr-FR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5DC7D37-E190-CF73-F3EA-9DFE753DC0E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5402" y="457200"/>
            <a:ext cx="93739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Extension de modèle avec le savoir du domaine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49B043E2-9957-7208-B2C0-5E95805A405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5402" y="1760538"/>
            <a:ext cx="1007454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en-US" altLang="fr-FR" sz="2400" dirty="0" err="1">
                <a:latin typeface="+mn-lt"/>
              </a:rPr>
              <a:t>Dérivation</a:t>
            </a:r>
            <a:r>
              <a:rPr kumimoji="1" lang="en-US" altLang="fr-FR" sz="2400" dirty="0">
                <a:latin typeface="+mn-lt"/>
              </a:rPr>
              <a:t> technique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kumimoji="1" lang="fr-CA" altLang="fr-FR" sz="2000" dirty="0">
                <a:latin typeface="+mn-lt"/>
              </a:rPr>
              <a:t>Raffinement de la relation entre les entrées et les sorties à l’aide des connaissances du domaine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kumimoji="1" lang="en-US" altLang="fr-FR" sz="2000" dirty="0">
                <a:latin typeface="+mn-lt"/>
              </a:rPr>
              <a:t>Principle :</a:t>
            </a:r>
            <a:endParaRPr kumimoji="1" lang="en-US" altLang="fr-FR" sz="16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895350" lvl="1" indent="-2286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NR:</a:t>
            </a:r>
            <a:r>
              <a:rPr kumimoji="1" lang="en-US" alt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 set of naïve rules, 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: rule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 NR</a:t>
            </a:r>
            <a:r>
              <a:rPr kumimoji="1" lang="en-US" alt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895350" lvl="1" indent="-2286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: causal rules for 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ICR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: initial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FCR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1" lang="en-US" alt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final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1" lang="en-GB" altLang="fr-FR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895350" lvl="2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kumimoji="1" lang="en-US" altLang="fr-FR" sz="16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 EACH rule R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fr-FR" sz="16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 NR </a:t>
            </a:r>
            <a:r>
              <a:rPr kumimoji="1" lang="en-US" altLang="fr-FR" sz="16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DO</a:t>
            </a:r>
            <a:endParaRPr kumimoji="1" lang="en-GB" altLang="fr-FR" sz="1600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628650" lvl="2" defTabSz="447675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        Derive a set of rules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 using domain heuristics such that:</a:t>
            </a:r>
            <a:endParaRPr kumimoji="1" lang="en-GB" altLang="fr-FR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254125" lvl="2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a - There exists a subset of rules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ICR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 where the conditions are fuzzy conditions of type”M1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labelj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” </a:t>
            </a:r>
            <a:endParaRPr kumimoji="1" lang="en-GB" altLang="fr-FR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254125" lvl="2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b - There exists a subset of rules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FCR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 where the conclusions are the estimation of the quality characteristic.</a:t>
            </a:r>
            <a:endParaRPr kumimoji="1" lang="en-GB" altLang="fr-FR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254125" lvl="2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c - The condition of each rule in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-ICR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 are conclusion of rules in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1" lang="en-GB" altLang="fr-FR" sz="1600" baseline="-25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254125" lvl="2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d - Each rule in </a:t>
            </a:r>
            <a:r>
              <a:rPr kumimoji="1" lang="en-US" altLang="fr-FR" sz="16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CR</a:t>
            </a:r>
            <a:r>
              <a:rPr kumimoji="1" lang="en-US" altLang="fr-FR" sz="1600" i="1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1" lang="en-US" altLang="fr-FR" sz="1600" i="1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represents a verifiable causal relationship </a:t>
            </a:r>
            <a:endParaRPr kumimoji="1" lang="en-GB" altLang="fr-FR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806450" lvl="2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kumimoji="1" lang="en-US" altLang="fr-FR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kumimoji="1" lang="en-US" altLang="fr-FR" sz="16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END DO</a:t>
            </a:r>
            <a:endParaRPr kumimoji="1" lang="en-US" altLang="fr-FR" sz="1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0A82D885-D5CD-44BD-C7C9-674FC6C8528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23392" y="260350"/>
            <a:ext cx="9576297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Cas de classes multiples</a:t>
            </a:r>
            <a:endParaRPr lang="fr-FR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</a:endParaRP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F17889C7-6CD3-44CF-826F-984ECF8ED51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66F51C-6A79-4955-BE16-07F106A2D6FC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5364" name="AutoShape 1061">
            <a:extLst>
              <a:ext uri="{FF2B5EF4-FFF2-40B4-BE49-F238E27FC236}">
                <a16:creationId xmlns:a16="http://schemas.microsoft.com/office/drawing/2014/main" id="{EEF3765E-B093-4DFF-5D42-7E924A882C5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2895600"/>
            <a:ext cx="1600200" cy="22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(A1,  C1)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(A2,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(A3,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(A4, C1)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(A5,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(A6, C1)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200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365" name="AutoShape 1056">
            <a:extLst>
              <a:ext uri="{FF2B5EF4-FFF2-40B4-BE49-F238E27FC236}">
                <a16:creationId xmlns:a16="http://schemas.microsoft.com/office/drawing/2014/main" id="{99725B1C-6879-01E3-9CBA-5F34A2A6128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5000" y="2895600"/>
            <a:ext cx="1485900" cy="2266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(A1, 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(A2, C2 )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(A3, 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(A4,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(A5, C2 )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(A6,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200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366" name="AutoShape 1050">
            <a:extLst>
              <a:ext uri="{FF2B5EF4-FFF2-40B4-BE49-F238E27FC236}">
                <a16:creationId xmlns:a16="http://schemas.microsoft.com/office/drawing/2014/main" id="{BE16D14D-7138-C71C-755D-D4E6622D86F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53400" y="2914650"/>
            <a:ext cx="1371600" cy="2266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(A1,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(A2,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(A3, C3)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(A4,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(A5,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(A6,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200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367" name="Rectangle 1048">
            <a:extLst>
              <a:ext uri="{FF2B5EF4-FFF2-40B4-BE49-F238E27FC236}">
                <a16:creationId xmlns:a16="http://schemas.microsoft.com/office/drawing/2014/main" id="{146C0306-A308-D0C7-01BC-F9AAD07CB6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74950" y="1908175"/>
            <a:ext cx="68580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(A1,C1) (A2,C2) (A3,C3) (A4,C1) (A5,C2) (A6,C1)</a:t>
            </a:r>
          </a:p>
        </p:txBody>
      </p:sp>
      <p:sp>
        <p:nvSpPr>
          <p:cNvPr id="15368" name="AutoShape 1047">
            <a:extLst>
              <a:ext uri="{FF2B5EF4-FFF2-40B4-BE49-F238E27FC236}">
                <a16:creationId xmlns:a16="http://schemas.microsoft.com/office/drawing/2014/main" id="{0AD1D195-6690-EE2F-B4A2-4B590108A18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2438400"/>
            <a:ext cx="114300" cy="4572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5369" name="AutoShape 1046">
            <a:extLst>
              <a:ext uri="{FF2B5EF4-FFF2-40B4-BE49-F238E27FC236}">
                <a16:creationId xmlns:a16="http://schemas.microsoft.com/office/drawing/2014/main" id="{C6F85453-332F-0CAB-A554-850E20AF8715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4600" y="2438400"/>
            <a:ext cx="114300" cy="4572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5370" name="AutoShape 1045">
            <a:extLst>
              <a:ext uri="{FF2B5EF4-FFF2-40B4-BE49-F238E27FC236}">
                <a16:creationId xmlns:a16="http://schemas.microsoft.com/office/drawing/2014/main" id="{FF18AE83-30D0-4783-8FE6-849BC72A9B0B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763000" y="2438400"/>
            <a:ext cx="114300" cy="4572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5371" name="AutoShape 1043">
            <a:extLst>
              <a:ext uri="{FF2B5EF4-FFF2-40B4-BE49-F238E27FC236}">
                <a16:creationId xmlns:a16="http://schemas.microsoft.com/office/drawing/2014/main" id="{22EB6877-00FB-5771-D4CB-ECA28FED94A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0201" y="5486400"/>
            <a:ext cx="1838325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Arbre binaire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(C2, 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200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372" name="AutoShape 1041">
            <a:extLst>
              <a:ext uri="{FF2B5EF4-FFF2-40B4-BE49-F238E27FC236}">
                <a16:creationId xmlns:a16="http://schemas.microsoft.com/office/drawing/2014/main" id="{0CD1AA75-4BEC-E746-59B9-C83C32CAECA0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967664" y="5486400"/>
            <a:ext cx="1800225" cy="83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Arbre binaire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(C3,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200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373" name="AutoShape 1039">
            <a:extLst>
              <a:ext uri="{FF2B5EF4-FFF2-40B4-BE49-F238E27FC236}">
                <a16:creationId xmlns:a16="http://schemas.microsoft.com/office/drawing/2014/main" id="{4F6963DD-0D06-0D64-E659-9E8FAC52D4F0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71814" y="5486400"/>
            <a:ext cx="1804987" cy="83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Arbre binaire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(C1,     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200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374" name="AutoShape 1038">
            <a:extLst>
              <a:ext uri="{FF2B5EF4-FFF2-40B4-BE49-F238E27FC236}">
                <a16:creationId xmlns:a16="http://schemas.microsoft.com/office/drawing/2014/main" id="{A263E8D1-8DF0-0591-05A5-9CEE9EF6E4A6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0" y="5181600"/>
            <a:ext cx="1143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5375" name="AutoShape 1037">
            <a:extLst>
              <a:ext uri="{FF2B5EF4-FFF2-40B4-BE49-F238E27FC236}">
                <a16:creationId xmlns:a16="http://schemas.microsoft.com/office/drawing/2014/main" id="{AA38B983-587E-71E5-FC28-A739EBCCF921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5181600"/>
            <a:ext cx="1143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5376" name="AutoShape 1036">
            <a:extLst>
              <a:ext uri="{FF2B5EF4-FFF2-40B4-BE49-F238E27FC236}">
                <a16:creationId xmlns:a16="http://schemas.microsoft.com/office/drawing/2014/main" id="{F94557F3-1AA9-941F-E942-E2FF4CBFB9F1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763000" y="5181600"/>
            <a:ext cx="1143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5377" name="Rectangle 1077">
            <a:extLst>
              <a:ext uri="{FF2B5EF4-FFF2-40B4-BE49-F238E27FC236}">
                <a16:creationId xmlns:a16="http://schemas.microsoft.com/office/drawing/2014/main" id="{127BEE21-7EA7-DC2D-B296-6C3C18B2DE50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92313" y="5029201"/>
            <a:ext cx="80645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100">
                <a:latin typeface="Times New Roman" panose="02020603050405020304" pitchFamily="18" charset="0"/>
                <a:ea typeface="Gulim" panose="020B0600000101010101" pitchFamily="34" charset="-127"/>
              </a:rPr>
              <a:t> </a:t>
            </a:r>
            <a:endParaRPr kumimoji="1" lang="en-US" altLang="ko-KR" sz="2400"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graphicFrame>
        <p:nvGraphicFramePr>
          <p:cNvPr id="15378" name="Object 1079">
            <a:extLst>
              <a:ext uri="{FF2B5EF4-FFF2-40B4-BE49-F238E27FC236}">
                <a16:creationId xmlns:a16="http://schemas.microsoft.com/office/drawing/2014/main" id="{F491B5FC-ECEA-59A4-D070-416BCF26F576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6383338" y="2997201"/>
          <a:ext cx="381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28501" imgH="215806" progId="Equation.3">
                  <p:embed/>
                </p:oleObj>
              </mc:Choice>
              <mc:Fallback>
                <p:oleObj name="Equation" r:id="rId34" imgW="228501" imgH="215806" progId="Equation.3">
                  <p:embed/>
                  <p:pic>
                    <p:nvPicPr>
                      <p:cNvPr id="15378" name="Object 1079">
                        <a:extLst>
                          <a:ext uri="{FF2B5EF4-FFF2-40B4-BE49-F238E27FC236}">
                            <a16:creationId xmlns:a16="http://schemas.microsoft.com/office/drawing/2014/main" id="{F491B5FC-ECEA-59A4-D070-416BCF26F5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2997201"/>
                        <a:ext cx="3810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Object 1080">
            <a:extLst>
              <a:ext uri="{FF2B5EF4-FFF2-40B4-BE49-F238E27FC236}">
                <a16:creationId xmlns:a16="http://schemas.microsoft.com/office/drawing/2014/main" id="{025BE606-D711-6D5A-6536-620349730FAC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6383338" y="3557588"/>
          <a:ext cx="3810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28501" imgH="215806" progId="Equation.3">
                  <p:embed/>
                </p:oleObj>
              </mc:Choice>
              <mc:Fallback>
                <p:oleObj name="Equation" r:id="rId36" imgW="228501" imgH="215806" progId="Equation.3">
                  <p:embed/>
                  <p:pic>
                    <p:nvPicPr>
                      <p:cNvPr id="15379" name="Object 1080">
                        <a:extLst>
                          <a:ext uri="{FF2B5EF4-FFF2-40B4-BE49-F238E27FC236}">
                            <a16:creationId xmlns:a16="http://schemas.microsoft.com/office/drawing/2014/main" id="{025BE606-D711-6D5A-6536-620349730F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3557588"/>
                        <a:ext cx="3810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0" name="Object 1082">
            <a:extLst>
              <a:ext uri="{FF2B5EF4-FFF2-40B4-BE49-F238E27FC236}">
                <a16:creationId xmlns:a16="http://schemas.microsoft.com/office/drawing/2014/main" id="{A51B1EB6-513B-9268-D89A-FD48001F3198}"/>
              </a:ext>
            </a:extLst>
          </p:cNvPr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6369050" y="4486276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28501" imgH="215806" progId="Equation.3">
                  <p:embed/>
                </p:oleObj>
              </mc:Choice>
              <mc:Fallback>
                <p:oleObj name="Equation" r:id="rId37" imgW="228501" imgH="215806" progId="Equation.3">
                  <p:embed/>
                  <p:pic>
                    <p:nvPicPr>
                      <p:cNvPr id="15380" name="Object 1082">
                        <a:extLst>
                          <a:ext uri="{FF2B5EF4-FFF2-40B4-BE49-F238E27FC236}">
                            <a16:creationId xmlns:a16="http://schemas.microsoft.com/office/drawing/2014/main" id="{A51B1EB6-513B-9268-D89A-FD48001F31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4486276"/>
                        <a:ext cx="3810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1" name="Object 1083">
            <a:extLst>
              <a:ext uri="{FF2B5EF4-FFF2-40B4-BE49-F238E27FC236}">
                <a16:creationId xmlns:a16="http://schemas.microsoft.com/office/drawing/2014/main" id="{D84BBA6B-54EA-5CC5-FF5B-D6B21ADD7E5D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6367463" y="3876676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28501" imgH="215806" progId="Equation.3">
                  <p:embed/>
                </p:oleObj>
              </mc:Choice>
              <mc:Fallback>
                <p:oleObj name="Equation" r:id="rId38" imgW="228501" imgH="215806" progId="Equation.3">
                  <p:embed/>
                  <p:pic>
                    <p:nvPicPr>
                      <p:cNvPr id="15381" name="Object 1083">
                        <a:extLst>
                          <a:ext uri="{FF2B5EF4-FFF2-40B4-BE49-F238E27FC236}">
                            <a16:creationId xmlns:a16="http://schemas.microsoft.com/office/drawing/2014/main" id="{D84BBA6B-54EA-5CC5-FF5B-D6B21ADD7E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3876676"/>
                        <a:ext cx="3810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2" name="Object 1084">
            <a:extLst>
              <a:ext uri="{FF2B5EF4-FFF2-40B4-BE49-F238E27FC236}">
                <a16:creationId xmlns:a16="http://schemas.microsoft.com/office/drawing/2014/main" id="{D3D6B784-8B72-4A61-A74C-67819BA66C36}"/>
              </a:ext>
            </a:extLst>
          </p:cNvPr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6172200" y="5842001"/>
          <a:ext cx="381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28501" imgH="215806" progId="Equation.3">
                  <p:embed/>
                </p:oleObj>
              </mc:Choice>
              <mc:Fallback>
                <p:oleObj name="Equation" r:id="rId39" imgW="228501" imgH="215806" progId="Equation.3">
                  <p:embed/>
                  <p:pic>
                    <p:nvPicPr>
                      <p:cNvPr id="15382" name="Object 1084">
                        <a:extLst>
                          <a:ext uri="{FF2B5EF4-FFF2-40B4-BE49-F238E27FC236}">
                            <a16:creationId xmlns:a16="http://schemas.microsoft.com/office/drawing/2014/main" id="{D3D6B784-8B72-4A61-A74C-67819BA66C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842001"/>
                        <a:ext cx="3810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3" name="Object 1085">
            <a:extLst>
              <a:ext uri="{FF2B5EF4-FFF2-40B4-BE49-F238E27FC236}">
                <a16:creationId xmlns:a16="http://schemas.microsoft.com/office/drawing/2014/main" id="{2F2FF05A-5CA3-BF44-652D-8D9F7A6F9F63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3827464" y="3284538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03024" imgH="215713" progId="Equation.3">
                  <p:embed/>
                </p:oleObj>
              </mc:Choice>
              <mc:Fallback>
                <p:oleObj name="Equation" r:id="rId40" imgW="203024" imgH="215713" progId="Equation.3">
                  <p:embed/>
                  <p:pic>
                    <p:nvPicPr>
                      <p:cNvPr id="15383" name="Object 1085">
                        <a:extLst>
                          <a:ext uri="{FF2B5EF4-FFF2-40B4-BE49-F238E27FC236}">
                            <a16:creationId xmlns:a16="http://schemas.microsoft.com/office/drawing/2014/main" id="{2F2FF05A-5CA3-BF44-652D-8D9F7A6F9F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4" y="3284538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4" name="Object 1086">
            <a:extLst>
              <a:ext uri="{FF2B5EF4-FFF2-40B4-BE49-F238E27FC236}">
                <a16:creationId xmlns:a16="http://schemas.microsoft.com/office/drawing/2014/main" id="{F18AA10D-245E-92E4-C036-7A9C4D8710AE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3819526" y="3581400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03024" imgH="215713" progId="Equation.3">
                  <p:embed/>
                </p:oleObj>
              </mc:Choice>
              <mc:Fallback>
                <p:oleObj name="Equation" r:id="rId42" imgW="203024" imgH="215713" progId="Equation.3">
                  <p:embed/>
                  <p:pic>
                    <p:nvPicPr>
                      <p:cNvPr id="15384" name="Object 1086">
                        <a:extLst>
                          <a:ext uri="{FF2B5EF4-FFF2-40B4-BE49-F238E27FC236}">
                            <a16:creationId xmlns:a16="http://schemas.microsoft.com/office/drawing/2014/main" id="{F18AA10D-245E-92E4-C036-7A9C4D8710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6" y="3581400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5" name="Object 1087">
            <a:extLst>
              <a:ext uri="{FF2B5EF4-FFF2-40B4-BE49-F238E27FC236}">
                <a16:creationId xmlns:a16="http://schemas.microsoft.com/office/drawing/2014/main" id="{821FC892-34A4-9D5E-49FE-90CE3F8FAD7A}"/>
              </a:ext>
            </a:extLst>
          </p:cNvPr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3816351" y="4191000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03024" imgH="215713" progId="Equation.3">
                  <p:embed/>
                </p:oleObj>
              </mc:Choice>
              <mc:Fallback>
                <p:oleObj name="Equation" r:id="rId43" imgW="203024" imgH="215713" progId="Equation.3">
                  <p:embed/>
                  <p:pic>
                    <p:nvPicPr>
                      <p:cNvPr id="15385" name="Object 1087">
                        <a:extLst>
                          <a:ext uri="{FF2B5EF4-FFF2-40B4-BE49-F238E27FC236}">
                            <a16:creationId xmlns:a16="http://schemas.microsoft.com/office/drawing/2014/main" id="{821FC892-34A4-9D5E-49FE-90CE3F8FA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1" y="4191000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6" name="Object 1088">
            <a:extLst>
              <a:ext uri="{FF2B5EF4-FFF2-40B4-BE49-F238E27FC236}">
                <a16:creationId xmlns:a16="http://schemas.microsoft.com/office/drawing/2014/main" id="{C7B7A0C4-CEC2-DE86-D3C7-F0A928A4321B}"/>
              </a:ext>
            </a:extLst>
          </p:cNvPr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3794126" y="5826125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03024" imgH="215713" progId="Equation.3">
                  <p:embed/>
                </p:oleObj>
              </mc:Choice>
              <mc:Fallback>
                <p:oleObj name="Equation" r:id="rId44" imgW="203024" imgH="215713" progId="Equation.3">
                  <p:embed/>
                  <p:pic>
                    <p:nvPicPr>
                      <p:cNvPr id="15386" name="Object 1088">
                        <a:extLst>
                          <a:ext uri="{FF2B5EF4-FFF2-40B4-BE49-F238E27FC236}">
                            <a16:creationId xmlns:a16="http://schemas.microsoft.com/office/drawing/2014/main" id="{C7B7A0C4-CEC2-DE86-D3C7-F0A928A432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6" y="5826125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7" name="Object 1089">
            <a:extLst>
              <a:ext uri="{FF2B5EF4-FFF2-40B4-BE49-F238E27FC236}">
                <a16:creationId xmlns:a16="http://schemas.microsoft.com/office/drawing/2014/main" id="{BF6A8FDD-5C4F-EBF3-06C3-DB282792402E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8839200" y="2976564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28501" imgH="215806" progId="Equation.3">
                  <p:embed/>
                </p:oleObj>
              </mc:Choice>
              <mc:Fallback>
                <p:oleObj name="Equation" r:id="rId45" imgW="228501" imgH="215806" progId="Equation.3">
                  <p:embed/>
                  <p:pic>
                    <p:nvPicPr>
                      <p:cNvPr id="15387" name="Object 1089">
                        <a:extLst>
                          <a:ext uri="{FF2B5EF4-FFF2-40B4-BE49-F238E27FC236}">
                            <a16:creationId xmlns:a16="http://schemas.microsoft.com/office/drawing/2014/main" id="{BF6A8FDD-5C4F-EBF3-06C3-DB2827924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2976564"/>
                        <a:ext cx="3810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8" name="Object 1090">
            <a:extLst>
              <a:ext uri="{FF2B5EF4-FFF2-40B4-BE49-F238E27FC236}">
                <a16:creationId xmlns:a16="http://schemas.microsoft.com/office/drawing/2014/main" id="{D7DF0A8A-B2D6-E3A5-B4D4-1A53C97CD456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8839200" y="3275014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28501" imgH="215806" progId="Equation.3">
                  <p:embed/>
                </p:oleObj>
              </mc:Choice>
              <mc:Fallback>
                <p:oleObj name="Equation" r:id="rId47" imgW="228501" imgH="215806" progId="Equation.3">
                  <p:embed/>
                  <p:pic>
                    <p:nvPicPr>
                      <p:cNvPr id="15388" name="Object 1090">
                        <a:extLst>
                          <a:ext uri="{FF2B5EF4-FFF2-40B4-BE49-F238E27FC236}">
                            <a16:creationId xmlns:a16="http://schemas.microsoft.com/office/drawing/2014/main" id="{D7DF0A8A-B2D6-E3A5-B4D4-1A53C97CD4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3275014"/>
                        <a:ext cx="3810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9" name="Object 1091">
            <a:extLst>
              <a:ext uri="{FF2B5EF4-FFF2-40B4-BE49-F238E27FC236}">
                <a16:creationId xmlns:a16="http://schemas.microsoft.com/office/drawing/2014/main" id="{66DB745F-1713-252E-69DD-AC2415B6F43C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8839200" y="3898901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28501" imgH="215806" progId="Equation.3">
                  <p:embed/>
                </p:oleObj>
              </mc:Choice>
              <mc:Fallback>
                <p:oleObj name="Equation" r:id="rId48" imgW="228501" imgH="215806" progId="Equation.3">
                  <p:embed/>
                  <p:pic>
                    <p:nvPicPr>
                      <p:cNvPr id="15389" name="Object 1091">
                        <a:extLst>
                          <a:ext uri="{FF2B5EF4-FFF2-40B4-BE49-F238E27FC236}">
                            <a16:creationId xmlns:a16="http://schemas.microsoft.com/office/drawing/2014/main" id="{66DB745F-1713-252E-69DD-AC2415B6F4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3898901"/>
                        <a:ext cx="3810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0" name="Object 1092">
            <a:extLst>
              <a:ext uri="{FF2B5EF4-FFF2-40B4-BE49-F238E27FC236}">
                <a16:creationId xmlns:a16="http://schemas.microsoft.com/office/drawing/2014/main" id="{6BB2617E-D559-A870-BB2C-66356C98EA34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8839200" y="4189414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28501" imgH="215806" progId="Equation.3">
                  <p:embed/>
                </p:oleObj>
              </mc:Choice>
              <mc:Fallback>
                <p:oleObj name="Equation" r:id="rId49" imgW="228501" imgH="215806" progId="Equation.3">
                  <p:embed/>
                  <p:pic>
                    <p:nvPicPr>
                      <p:cNvPr id="15390" name="Object 1092">
                        <a:extLst>
                          <a:ext uri="{FF2B5EF4-FFF2-40B4-BE49-F238E27FC236}">
                            <a16:creationId xmlns:a16="http://schemas.microsoft.com/office/drawing/2014/main" id="{6BB2617E-D559-A870-BB2C-66356C98E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4189414"/>
                        <a:ext cx="3810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1" name="Object 1093">
            <a:extLst>
              <a:ext uri="{FF2B5EF4-FFF2-40B4-BE49-F238E27FC236}">
                <a16:creationId xmlns:a16="http://schemas.microsoft.com/office/drawing/2014/main" id="{C21A4B55-632D-06FB-F3E7-D6D2F72D7EA7}"/>
              </a:ext>
            </a:extLst>
          </p:cNvPr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8839200" y="4502151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28501" imgH="215806" progId="Equation.3">
                  <p:embed/>
                </p:oleObj>
              </mc:Choice>
              <mc:Fallback>
                <p:oleObj name="Equation" r:id="rId50" imgW="228501" imgH="215806" progId="Equation.3">
                  <p:embed/>
                  <p:pic>
                    <p:nvPicPr>
                      <p:cNvPr id="15391" name="Object 1093">
                        <a:extLst>
                          <a:ext uri="{FF2B5EF4-FFF2-40B4-BE49-F238E27FC236}">
                            <a16:creationId xmlns:a16="http://schemas.microsoft.com/office/drawing/2014/main" id="{C21A4B55-632D-06FB-F3E7-D6D2F72D7E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4502151"/>
                        <a:ext cx="3810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2" name="Object 1094">
            <a:extLst>
              <a:ext uri="{FF2B5EF4-FFF2-40B4-BE49-F238E27FC236}">
                <a16:creationId xmlns:a16="http://schemas.microsoft.com/office/drawing/2014/main" id="{F39AA78B-8E11-3E7C-258D-2A3C050DF40D}"/>
              </a:ext>
            </a:extLst>
          </p:cNvPr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8616950" y="5843589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228501" imgH="215806" progId="Equation.3">
                  <p:embed/>
                </p:oleObj>
              </mc:Choice>
              <mc:Fallback>
                <p:oleObj name="Equation" r:id="rId52" imgW="228501" imgH="215806" progId="Equation.3">
                  <p:embed/>
                  <p:pic>
                    <p:nvPicPr>
                      <p:cNvPr id="15392" name="Object 1094">
                        <a:extLst>
                          <a:ext uri="{FF2B5EF4-FFF2-40B4-BE49-F238E27FC236}">
                            <a16:creationId xmlns:a16="http://schemas.microsoft.com/office/drawing/2014/main" id="{F39AA78B-8E11-3E7C-258D-2A3C050DF4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950" y="5843589"/>
                        <a:ext cx="3810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3" name="Text Box 1095">
            <a:extLst>
              <a:ext uri="{FF2B5EF4-FFF2-40B4-BE49-F238E27FC236}">
                <a16:creationId xmlns:a16="http://schemas.microsoft.com/office/drawing/2014/main" id="{CA09D277-9F8F-0EAE-C7D5-61F0948950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>
            <p:custDataLst>
              <p:tags r:id="rId32"/>
            </p:custDataLst>
          </p:nvPr>
        </p:nvSpPr>
        <p:spPr bwMode="auto">
          <a:xfrm>
            <a:off x="695400" y="1085850"/>
            <a:ext cx="10873208" cy="831766"/>
          </a:xfrm>
          <a:prstGeom prst="rect">
            <a:avLst/>
          </a:prstGeom>
          <a:blipFill rotWithShape="0">
            <a:blip r:embed="rId53"/>
            <a:srcRect/>
            <a:stretch>
              <a:fillRect l="1" t="-6570" r="1987" b="-1532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74EA0D4-BC26-D5E0-5092-2A4432DE19A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32254" y="294322"/>
            <a:ext cx="9516074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Exemple</a:t>
            </a:r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d’amélioration</a:t>
            </a:r>
            <a:endParaRPr lang="en-US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79CA16F-200E-7D09-B0EA-8DCFDE99CC82}"/>
              </a:ext>
            </a:extLst>
          </p:cNvPr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036041" y="1981200"/>
            <a:ext cx="9274772" cy="4114800"/>
          </a:xfrm>
        </p:spPr>
        <p:txBody>
          <a:bodyPr/>
          <a:lstStyle/>
          <a:p>
            <a:r>
              <a:rPr lang="en-US" altLang="fr-FR" dirty="0" err="1"/>
              <a:t>Règle</a:t>
            </a:r>
            <a:r>
              <a:rPr lang="en-US" altLang="fr-FR" dirty="0"/>
              <a:t> </a:t>
            </a:r>
            <a:r>
              <a:rPr lang="en-US" altLang="fr-FR" dirty="0" err="1"/>
              <a:t>initiale</a:t>
            </a:r>
            <a:r>
              <a:rPr lang="en-US" altLang="fr-FR" dirty="0"/>
              <a:t> :</a:t>
            </a:r>
          </a:p>
          <a:p>
            <a:pPr>
              <a:buFont typeface="Monotype Sorts" pitchFamily="2" charset="2"/>
              <a:buNone/>
            </a:pPr>
            <a:r>
              <a:rPr lang="en-US" altLang="fr-FR" dirty="0"/>
              <a:t>			</a:t>
            </a:r>
            <a:r>
              <a:rPr lang="en-US" altLang="fr-FR" sz="2400" dirty="0"/>
              <a:t>DAM &lt;= 0.7 =&gt; class instable</a:t>
            </a:r>
          </a:p>
          <a:p>
            <a:r>
              <a:rPr lang="en-US" altLang="fr-FR" dirty="0" err="1"/>
              <a:t>Règle</a:t>
            </a:r>
            <a:r>
              <a:rPr lang="en-US" altLang="fr-FR" dirty="0"/>
              <a:t> </a:t>
            </a:r>
            <a:r>
              <a:rPr lang="en-US" altLang="fr-FR" dirty="0" err="1"/>
              <a:t>floue</a:t>
            </a:r>
            <a:r>
              <a:rPr lang="en-US" altLang="fr-FR" dirty="0"/>
              <a:t>:</a:t>
            </a:r>
          </a:p>
          <a:p>
            <a:pPr>
              <a:buFont typeface="Monotype Sorts" pitchFamily="2" charset="2"/>
              <a:buNone/>
            </a:pPr>
            <a:endParaRPr lang="en-US" altLang="fr-FR" sz="2400" i="1" dirty="0"/>
          </a:p>
          <a:p>
            <a:pPr>
              <a:buFont typeface="Monotype Sorts" pitchFamily="2" charset="2"/>
              <a:buNone/>
            </a:pPr>
            <a:endParaRPr lang="en-US" altLang="fr-FR" sz="2400" i="1" dirty="0"/>
          </a:p>
        </p:txBody>
      </p:sp>
      <p:grpSp>
        <p:nvGrpSpPr>
          <p:cNvPr id="90119" name="Group 7">
            <a:extLst>
              <a:ext uri="{FF2B5EF4-FFF2-40B4-BE49-F238E27FC236}">
                <a16:creationId xmlns:a16="http://schemas.microsoft.com/office/drawing/2014/main" id="{BF61BA5B-66E5-74D2-A420-7761CBD9A1F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468814" y="3506788"/>
            <a:ext cx="4124325" cy="1897062"/>
            <a:chOff x="1873" y="1831"/>
            <a:chExt cx="3067" cy="1411"/>
          </a:xfrm>
        </p:grpSpPr>
        <p:sp>
          <p:nvSpPr>
            <p:cNvPr id="19462" name="AutoShape 6">
              <a:extLst>
                <a:ext uri="{FF2B5EF4-FFF2-40B4-BE49-F238E27FC236}">
                  <a16:creationId xmlns:a16="http://schemas.microsoft.com/office/drawing/2014/main" id="{54AC10DA-A538-D95A-3127-3474BD46FE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73" y="1831"/>
              <a:ext cx="3067" cy="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3" name="Oval 8">
              <a:extLst>
                <a:ext uri="{FF2B5EF4-FFF2-40B4-BE49-F238E27FC236}">
                  <a16:creationId xmlns:a16="http://schemas.microsoft.com/office/drawing/2014/main" id="{D8A0508D-0603-A06E-F8C6-1DB3A4482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1831"/>
              <a:ext cx="821" cy="494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19464" name="Rectangle 9">
              <a:extLst>
                <a:ext uri="{FF2B5EF4-FFF2-40B4-BE49-F238E27FC236}">
                  <a16:creationId xmlns:a16="http://schemas.microsoft.com/office/drawing/2014/main" id="{E6603884-6857-530B-65C8-DE3134067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946"/>
              <a:ext cx="33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9465" name="Rectangle 10">
              <a:extLst>
                <a:ext uri="{FF2B5EF4-FFF2-40B4-BE49-F238E27FC236}">
                  <a16:creationId xmlns:a16="http://schemas.microsoft.com/office/drawing/2014/main" id="{BE91011D-FB26-3E60-AF9C-2ACEADF82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2090"/>
              <a:ext cx="50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Average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9466" name="Oval 11">
              <a:extLst>
                <a:ext uri="{FF2B5EF4-FFF2-40B4-BE49-F238E27FC236}">
                  <a16:creationId xmlns:a16="http://schemas.microsoft.com/office/drawing/2014/main" id="{E357AF41-E5C2-D656-FF7C-E68DBBF6D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2743"/>
              <a:ext cx="822" cy="47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19467" name="Rectangle 12">
              <a:extLst>
                <a:ext uri="{FF2B5EF4-FFF2-40B4-BE49-F238E27FC236}">
                  <a16:creationId xmlns:a16="http://schemas.microsoft.com/office/drawing/2014/main" id="{DA9FF4EA-6544-657D-6571-2A20AE7A0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2850"/>
              <a:ext cx="37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9468" name="Rectangle 13">
              <a:extLst>
                <a:ext uri="{FF2B5EF4-FFF2-40B4-BE49-F238E27FC236}">
                  <a16:creationId xmlns:a16="http://schemas.microsoft.com/office/drawing/2014/main" id="{1DD667A9-B5C9-240C-31A4-6BDA9C1E2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" y="2994"/>
              <a:ext cx="36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Small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9469" name="Oval 14">
              <a:extLst>
                <a:ext uri="{FF2B5EF4-FFF2-40B4-BE49-F238E27FC236}">
                  <a16:creationId xmlns:a16="http://schemas.microsoft.com/office/drawing/2014/main" id="{12591FDD-1A53-CBAA-359F-F113C69C5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2257"/>
              <a:ext cx="821" cy="517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19470" name="Rectangle 15">
              <a:extLst>
                <a:ext uri="{FF2B5EF4-FFF2-40B4-BE49-F238E27FC236}">
                  <a16:creationId xmlns:a16="http://schemas.microsoft.com/office/drawing/2014/main" id="{8F2DAEDF-1707-B7A2-4D5D-8B98B73E1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2371"/>
              <a:ext cx="34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Class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9471" name="Rectangle 16">
              <a:extLst>
                <a:ext uri="{FF2B5EF4-FFF2-40B4-BE49-F238E27FC236}">
                  <a16:creationId xmlns:a16="http://schemas.microsoft.com/office/drawing/2014/main" id="{1FCF137D-5E86-054C-519A-CA2F914E6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" y="2516"/>
              <a:ext cx="5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Unstable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grpSp>
          <p:nvGrpSpPr>
            <p:cNvPr id="19472" name="Group 19">
              <a:extLst>
                <a:ext uri="{FF2B5EF4-FFF2-40B4-BE49-F238E27FC236}">
                  <a16:creationId xmlns:a16="http://schemas.microsoft.com/office/drawing/2014/main" id="{E35C984B-D595-53C7-27DF-7BC4EED36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4" y="2074"/>
              <a:ext cx="1399" cy="388"/>
              <a:chOff x="2694" y="2074"/>
              <a:chExt cx="1399" cy="388"/>
            </a:xfrm>
          </p:grpSpPr>
          <p:sp>
            <p:nvSpPr>
              <p:cNvPr id="19491" name="Line 17">
                <a:extLst>
                  <a:ext uri="{FF2B5EF4-FFF2-40B4-BE49-F238E27FC236}">
                    <a16:creationId xmlns:a16="http://schemas.microsoft.com/office/drawing/2014/main" id="{4D0D3498-3F28-C663-5F16-7A051A043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4" y="2074"/>
                <a:ext cx="1338" cy="342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492" name="Freeform 18">
                <a:extLst>
                  <a:ext uri="{FF2B5EF4-FFF2-40B4-BE49-F238E27FC236}">
                    <a16:creationId xmlns:a16="http://schemas.microsoft.com/office/drawing/2014/main" id="{B74684F0-F1D4-98D5-B1F0-D8157FA50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2378"/>
                <a:ext cx="84" cy="84"/>
              </a:xfrm>
              <a:custGeom>
                <a:avLst/>
                <a:gdLst>
                  <a:gd name="T0" fmla="*/ 0 w 84"/>
                  <a:gd name="T1" fmla="*/ 84 h 84"/>
                  <a:gd name="T2" fmla="*/ 84 w 84"/>
                  <a:gd name="T3" fmla="*/ 61 h 84"/>
                  <a:gd name="T4" fmla="*/ 23 w 84"/>
                  <a:gd name="T5" fmla="*/ 0 h 84"/>
                  <a:gd name="T6" fmla="*/ 0 w 84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84">
                    <a:moveTo>
                      <a:pt x="0" y="84"/>
                    </a:moveTo>
                    <a:lnTo>
                      <a:pt x="84" y="61"/>
                    </a:lnTo>
                    <a:lnTo>
                      <a:pt x="23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19473" name="Group 22">
              <a:extLst>
                <a:ext uri="{FF2B5EF4-FFF2-40B4-BE49-F238E27FC236}">
                  <a16:creationId xmlns:a16="http://schemas.microsoft.com/office/drawing/2014/main" id="{9E8A3FF9-A50C-3A8E-5DC6-248A069D4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7" y="2545"/>
              <a:ext cx="1376" cy="434"/>
              <a:chOff x="2717" y="2545"/>
              <a:chExt cx="1376" cy="434"/>
            </a:xfrm>
          </p:grpSpPr>
          <p:sp>
            <p:nvSpPr>
              <p:cNvPr id="19489" name="Line 20">
                <a:extLst>
                  <a:ext uri="{FF2B5EF4-FFF2-40B4-BE49-F238E27FC236}">
                    <a16:creationId xmlns:a16="http://schemas.microsoft.com/office/drawing/2014/main" id="{E70417E3-C460-72B2-BA14-9EB833696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7" y="2583"/>
                <a:ext cx="1315" cy="396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490" name="Freeform 21">
                <a:extLst>
                  <a:ext uri="{FF2B5EF4-FFF2-40B4-BE49-F238E27FC236}">
                    <a16:creationId xmlns:a16="http://schemas.microsoft.com/office/drawing/2014/main" id="{049862F1-EEAD-3DA8-D338-365BC802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2545"/>
                <a:ext cx="84" cy="84"/>
              </a:xfrm>
              <a:custGeom>
                <a:avLst/>
                <a:gdLst>
                  <a:gd name="T0" fmla="*/ 23 w 84"/>
                  <a:gd name="T1" fmla="*/ 84 h 84"/>
                  <a:gd name="T2" fmla="*/ 84 w 84"/>
                  <a:gd name="T3" fmla="*/ 16 h 84"/>
                  <a:gd name="T4" fmla="*/ 0 w 84"/>
                  <a:gd name="T5" fmla="*/ 0 h 84"/>
                  <a:gd name="T6" fmla="*/ 23 w 84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84">
                    <a:moveTo>
                      <a:pt x="23" y="84"/>
                    </a:moveTo>
                    <a:lnTo>
                      <a:pt x="84" y="16"/>
                    </a:lnTo>
                    <a:lnTo>
                      <a:pt x="0" y="0"/>
                    </a:lnTo>
                    <a:lnTo>
                      <a:pt x="23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19474" name="Oval 23">
              <a:extLst>
                <a:ext uri="{FF2B5EF4-FFF2-40B4-BE49-F238E27FC236}">
                  <a16:creationId xmlns:a16="http://schemas.microsoft.com/office/drawing/2014/main" id="{1E7582D0-1350-9E10-0366-CF1EFB63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1831"/>
              <a:ext cx="821" cy="494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19475" name="Rectangle 24">
              <a:extLst>
                <a:ext uri="{FF2B5EF4-FFF2-40B4-BE49-F238E27FC236}">
                  <a16:creationId xmlns:a16="http://schemas.microsoft.com/office/drawing/2014/main" id="{60123EB1-541E-6150-2B71-87FCF677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946"/>
              <a:ext cx="33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9476" name="Rectangle 25">
              <a:extLst>
                <a:ext uri="{FF2B5EF4-FFF2-40B4-BE49-F238E27FC236}">
                  <a16:creationId xmlns:a16="http://schemas.microsoft.com/office/drawing/2014/main" id="{2999F4BA-9D56-7E0F-C504-A96BB9F02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" y="2090"/>
              <a:ext cx="44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average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9477" name="Oval 26">
              <a:extLst>
                <a:ext uri="{FF2B5EF4-FFF2-40B4-BE49-F238E27FC236}">
                  <a16:creationId xmlns:a16="http://schemas.microsoft.com/office/drawing/2014/main" id="{7278BE24-11ED-3F67-4247-4616BFCB8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2743"/>
              <a:ext cx="822" cy="47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19478" name="Rectangle 27">
              <a:extLst>
                <a:ext uri="{FF2B5EF4-FFF2-40B4-BE49-F238E27FC236}">
                  <a16:creationId xmlns:a16="http://schemas.microsoft.com/office/drawing/2014/main" id="{899D41F9-D987-E436-FBCC-1916BBC6C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2850"/>
              <a:ext cx="37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9479" name="Rectangle 28">
              <a:extLst>
                <a:ext uri="{FF2B5EF4-FFF2-40B4-BE49-F238E27FC236}">
                  <a16:creationId xmlns:a16="http://schemas.microsoft.com/office/drawing/2014/main" id="{0D7E2530-C983-281E-FA34-08C3E3E7B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2994"/>
              <a:ext cx="30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small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9480" name="Oval 29">
              <a:extLst>
                <a:ext uri="{FF2B5EF4-FFF2-40B4-BE49-F238E27FC236}">
                  <a16:creationId xmlns:a16="http://schemas.microsoft.com/office/drawing/2014/main" id="{35F4DDBB-40BD-EB4D-77E8-53582136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2257"/>
              <a:ext cx="821" cy="517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19481" name="Rectangle 30">
              <a:extLst>
                <a:ext uri="{FF2B5EF4-FFF2-40B4-BE49-F238E27FC236}">
                  <a16:creationId xmlns:a16="http://schemas.microsoft.com/office/drawing/2014/main" id="{35A3579F-980D-C812-9F7A-02FC037A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2371"/>
              <a:ext cx="34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Class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9482" name="Rectangle 31">
              <a:extLst>
                <a:ext uri="{FF2B5EF4-FFF2-40B4-BE49-F238E27FC236}">
                  <a16:creationId xmlns:a16="http://schemas.microsoft.com/office/drawing/2014/main" id="{0774F9B1-31AD-EF0B-8429-F5996A0FB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516"/>
              <a:ext cx="47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instable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grpSp>
          <p:nvGrpSpPr>
            <p:cNvPr id="19483" name="Group 34">
              <a:extLst>
                <a:ext uri="{FF2B5EF4-FFF2-40B4-BE49-F238E27FC236}">
                  <a16:creationId xmlns:a16="http://schemas.microsoft.com/office/drawing/2014/main" id="{3F1A7BDA-657C-6FCB-F733-F428F3CC1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4" y="2074"/>
              <a:ext cx="1399" cy="388"/>
              <a:chOff x="2694" y="2074"/>
              <a:chExt cx="1399" cy="388"/>
            </a:xfrm>
          </p:grpSpPr>
          <p:sp>
            <p:nvSpPr>
              <p:cNvPr id="19487" name="Line 32">
                <a:extLst>
                  <a:ext uri="{FF2B5EF4-FFF2-40B4-BE49-F238E27FC236}">
                    <a16:creationId xmlns:a16="http://schemas.microsoft.com/office/drawing/2014/main" id="{158E8B64-E559-993F-9AB2-7A124F2F6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4" y="2074"/>
                <a:ext cx="1338" cy="342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488" name="Freeform 33">
                <a:extLst>
                  <a:ext uri="{FF2B5EF4-FFF2-40B4-BE49-F238E27FC236}">
                    <a16:creationId xmlns:a16="http://schemas.microsoft.com/office/drawing/2014/main" id="{5F05C786-94C0-9B5D-31BA-F373BC18F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2378"/>
                <a:ext cx="84" cy="84"/>
              </a:xfrm>
              <a:custGeom>
                <a:avLst/>
                <a:gdLst>
                  <a:gd name="T0" fmla="*/ 0 w 84"/>
                  <a:gd name="T1" fmla="*/ 84 h 84"/>
                  <a:gd name="T2" fmla="*/ 84 w 84"/>
                  <a:gd name="T3" fmla="*/ 61 h 84"/>
                  <a:gd name="T4" fmla="*/ 23 w 84"/>
                  <a:gd name="T5" fmla="*/ 0 h 84"/>
                  <a:gd name="T6" fmla="*/ 0 w 84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84">
                    <a:moveTo>
                      <a:pt x="0" y="84"/>
                    </a:moveTo>
                    <a:lnTo>
                      <a:pt x="84" y="61"/>
                    </a:lnTo>
                    <a:lnTo>
                      <a:pt x="23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19484" name="Group 37">
              <a:extLst>
                <a:ext uri="{FF2B5EF4-FFF2-40B4-BE49-F238E27FC236}">
                  <a16:creationId xmlns:a16="http://schemas.microsoft.com/office/drawing/2014/main" id="{4D44AC64-9D15-9E0D-15BC-EE1B9754B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7" y="2545"/>
              <a:ext cx="1376" cy="434"/>
              <a:chOff x="2717" y="2545"/>
              <a:chExt cx="1376" cy="434"/>
            </a:xfrm>
          </p:grpSpPr>
          <p:sp>
            <p:nvSpPr>
              <p:cNvPr id="19485" name="Line 35">
                <a:extLst>
                  <a:ext uri="{FF2B5EF4-FFF2-40B4-BE49-F238E27FC236}">
                    <a16:creationId xmlns:a16="http://schemas.microsoft.com/office/drawing/2014/main" id="{6DD46386-A286-1D7E-975D-E113C41F0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7" y="2583"/>
                <a:ext cx="1315" cy="396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486" name="Freeform 36">
                <a:extLst>
                  <a:ext uri="{FF2B5EF4-FFF2-40B4-BE49-F238E27FC236}">
                    <a16:creationId xmlns:a16="http://schemas.microsoft.com/office/drawing/2014/main" id="{ECE59CA6-1E4D-F358-33E0-F5768B2DB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2545"/>
                <a:ext cx="84" cy="84"/>
              </a:xfrm>
              <a:custGeom>
                <a:avLst/>
                <a:gdLst>
                  <a:gd name="T0" fmla="*/ 23 w 84"/>
                  <a:gd name="T1" fmla="*/ 84 h 84"/>
                  <a:gd name="T2" fmla="*/ 84 w 84"/>
                  <a:gd name="T3" fmla="*/ 16 h 84"/>
                  <a:gd name="T4" fmla="*/ 0 w 84"/>
                  <a:gd name="T5" fmla="*/ 0 h 84"/>
                  <a:gd name="T6" fmla="*/ 23 w 84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84">
                    <a:moveTo>
                      <a:pt x="23" y="84"/>
                    </a:moveTo>
                    <a:lnTo>
                      <a:pt x="84" y="16"/>
                    </a:lnTo>
                    <a:lnTo>
                      <a:pt x="0" y="0"/>
                    </a:lnTo>
                    <a:lnTo>
                      <a:pt x="23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</p:grpSp>
      <p:sp>
        <p:nvSpPr>
          <p:cNvPr id="19461" name="Text Box 1296">
            <a:extLst>
              <a:ext uri="{FF2B5EF4-FFF2-40B4-BE49-F238E27FC236}">
                <a16:creationId xmlns:a16="http://schemas.microsoft.com/office/drawing/2014/main" id="{B2CFC8AF-770E-159E-8D8C-5FB08D6D38A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04453" y="5712517"/>
            <a:ext cx="60515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DAM: Data Accessibility Metric; the percentage of private and protected attributes</a:t>
            </a:r>
            <a:endParaRPr lang="fr-CA" alt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8132B34-1CF0-8B03-3F63-FA3351615DB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332656"/>
            <a:ext cx="9510407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Processus d’amélioration des règles floues I</a:t>
            </a:r>
            <a:endParaRPr lang="en-US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grpSp>
        <p:nvGrpSpPr>
          <p:cNvPr id="20485" name="Group 1632">
            <a:extLst>
              <a:ext uri="{FF2B5EF4-FFF2-40B4-BE49-F238E27FC236}">
                <a16:creationId xmlns:a16="http://schemas.microsoft.com/office/drawing/2014/main" id="{6EAA36E4-CB31-6468-E2DD-35E1D0DBBEC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387725" y="3089276"/>
            <a:ext cx="6076950" cy="2143125"/>
            <a:chOff x="1008" y="1126"/>
            <a:chExt cx="4235" cy="1350"/>
          </a:xfrm>
        </p:grpSpPr>
        <p:sp>
          <p:nvSpPr>
            <p:cNvPr id="20487" name="AutoShape 142">
              <a:extLst>
                <a:ext uri="{FF2B5EF4-FFF2-40B4-BE49-F238E27FC236}">
                  <a16:creationId xmlns:a16="http://schemas.microsoft.com/office/drawing/2014/main" id="{E4867DDB-8974-A4B6-3188-4E0C93ACE7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08" y="1129"/>
              <a:ext cx="4235" cy="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488" name="Rectangle 144">
              <a:extLst>
                <a:ext uri="{FF2B5EF4-FFF2-40B4-BE49-F238E27FC236}">
                  <a16:creationId xmlns:a16="http://schemas.microsoft.com/office/drawing/2014/main" id="{944ECBF8-ADC5-23E0-763A-E4B63952C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" y="1127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489" name="Oval 145">
              <a:extLst>
                <a:ext uri="{FF2B5EF4-FFF2-40B4-BE49-F238E27FC236}">
                  <a16:creationId xmlns:a16="http://schemas.microsoft.com/office/drawing/2014/main" id="{16A9BAB3-45DF-6250-DAB4-BBCA742BC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269"/>
              <a:ext cx="710" cy="356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490" name="Rectangle 146">
              <a:extLst>
                <a:ext uri="{FF2B5EF4-FFF2-40B4-BE49-F238E27FC236}">
                  <a16:creationId xmlns:a16="http://schemas.microsoft.com/office/drawing/2014/main" id="{BE7137A8-A887-0F98-6E90-E26A10250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1345"/>
              <a:ext cx="27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491" name="Rectangle 147">
              <a:extLst>
                <a:ext uri="{FF2B5EF4-FFF2-40B4-BE49-F238E27FC236}">
                  <a16:creationId xmlns:a16="http://schemas.microsoft.com/office/drawing/2014/main" id="{2E6440E1-F836-312B-5007-A5595C157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1345"/>
              <a:ext cx="22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492" name="Rectangle 148">
              <a:extLst>
                <a:ext uri="{FF2B5EF4-FFF2-40B4-BE49-F238E27FC236}">
                  <a16:creationId xmlns:a16="http://schemas.microsoft.com/office/drawing/2014/main" id="{E862401D-19BF-35ED-D81A-38205018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259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493" name="Rectangle 149">
              <a:extLst>
                <a:ext uri="{FF2B5EF4-FFF2-40B4-BE49-F238E27FC236}">
                  <a16:creationId xmlns:a16="http://schemas.microsoft.com/office/drawing/2014/main" id="{ECDBF56E-8673-CA49-2DC8-790D3A11C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1454"/>
              <a:ext cx="3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494" name="Rectangle 150">
              <a:extLst>
                <a:ext uri="{FF2B5EF4-FFF2-40B4-BE49-F238E27FC236}">
                  <a16:creationId xmlns:a16="http://schemas.microsoft.com/office/drawing/2014/main" id="{4BE64729-D70A-D55E-FE83-DAFE7A80A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1456"/>
              <a:ext cx="3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average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495" name="Rectangle 151">
              <a:extLst>
                <a:ext uri="{FF2B5EF4-FFF2-40B4-BE49-F238E27FC236}">
                  <a16:creationId xmlns:a16="http://schemas.microsoft.com/office/drawing/2014/main" id="{0BD008F9-9717-5393-83AA-6CBEC32D6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137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496" name="Oval 152">
              <a:extLst>
                <a:ext uri="{FF2B5EF4-FFF2-40B4-BE49-F238E27FC236}">
                  <a16:creationId xmlns:a16="http://schemas.microsoft.com/office/drawing/2014/main" id="{72F9DDEE-F4A6-348C-8DCA-DCC013036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968"/>
              <a:ext cx="710" cy="357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497" name="Rectangle 153">
              <a:extLst>
                <a:ext uri="{FF2B5EF4-FFF2-40B4-BE49-F238E27FC236}">
                  <a16:creationId xmlns:a16="http://schemas.microsoft.com/office/drawing/2014/main" id="{EE83B815-55BF-6651-D5F7-283A7BA3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042"/>
              <a:ext cx="30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498" name="Rectangle 154">
              <a:extLst>
                <a:ext uri="{FF2B5EF4-FFF2-40B4-BE49-F238E27FC236}">
                  <a16:creationId xmlns:a16="http://schemas.microsoft.com/office/drawing/2014/main" id="{6D6056CC-A385-CE17-53BA-57B93FE8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2044"/>
              <a:ext cx="2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499" name="Rectangle 155">
              <a:extLst>
                <a:ext uri="{FF2B5EF4-FFF2-40B4-BE49-F238E27FC236}">
                  <a16:creationId xmlns:a16="http://schemas.microsoft.com/office/drawing/2014/main" id="{969C44E5-D53C-B3AC-B174-3DB13D9B4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959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00" name="Rectangle 156">
              <a:extLst>
                <a:ext uri="{FF2B5EF4-FFF2-40B4-BE49-F238E27FC236}">
                  <a16:creationId xmlns:a16="http://schemas.microsoft.com/office/drawing/2014/main" id="{75978D6A-C7AE-652D-B598-297C2A523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154"/>
              <a:ext cx="2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01" name="Rectangle 157">
              <a:extLst>
                <a:ext uri="{FF2B5EF4-FFF2-40B4-BE49-F238E27FC236}">
                  <a16:creationId xmlns:a16="http://schemas.microsoft.com/office/drawing/2014/main" id="{544E7466-AEC0-F68F-0AF8-6F41EF446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155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Small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02" name="Rectangle 158">
              <a:extLst>
                <a:ext uri="{FF2B5EF4-FFF2-40B4-BE49-F238E27FC236}">
                  <a16:creationId xmlns:a16="http://schemas.microsoft.com/office/drawing/2014/main" id="{14F434CE-2E7A-281B-B44F-217CD2561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" y="207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03" name="Oval 159">
              <a:extLst>
                <a:ext uri="{FF2B5EF4-FFF2-40B4-BE49-F238E27FC236}">
                  <a16:creationId xmlns:a16="http://schemas.microsoft.com/office/drawing/2014/main" id="{2BCBAE7F-89FB-1520-566B-4604141C9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1548"/>
              <a:ext cx="865" cy="427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04" name="Rectangle 160">
              <a:extLst>
                <a:ext uri="{FF2B5EF4-FFF2-40B4-BE49-F238E27FC236}">
                  <a16:creationId xmlns:a16="http://schemas.microsoft.com/office/drawing/2014/main" id="{C4BE462B-DD56-A657-28BD-7A5F0DB8A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1641"/>
              <a:ext cx="71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05" name="Rectangle 161">
              <a:extLst>
                <a:ext uri="{FF2B5EF4-FFF2-40B4-BE49-F238E27FC236}">
                  <a16:creationId xmlns:a16="http://schemas.microsoft.com/office/drawing/2014/main" id="{5AB0FC13-BF06-2F1B-1BFF-5DA0B806C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643"/>
              <a:ext cx="56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Potential             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06" name="Rectangle 162">
              <a:extLst>
                <a:ext uri="{FF2B5EF4-FFF2-40B4-BE49-F238E27FC236}">
                  <a16:creationId xmlns:a16="http://schemas.microsoft.com/office/drawing/2014/main" id="{21008D8A-4E09-D19A-FE0E-19614505C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1544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07" name="Rectangle 163">
              <a:extLst>
                <a:ext uri="{FF2B5EF4-FFF2-40B4-BE49-F238E27FC236}">
                  <a16:creationId xmlns:a16="http://schemas.microsoft.com/office/drawing/2014/main" id="{56D52E6F-06BF-27AE-340F-FEC3DD8A4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1735"/>
              <a:ext cx="35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08" name="Rectangle 164">
              <a:extLst>
                <a:ext uri="{FF2B5EF4-FFF2-40B4-BE49-F238E27FC236}">
                  <a16:creationId xmlns:a16="http://schemas.microsoft.com/office/drawing/2014/main" id="{FBAE0931-D9BE-2EF8-8941-6F58B4123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1736"/>
              <a:ext cx="2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coupling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09" name="Rectangle 165">
              <a:extLst>
                <a:ext uri="{FF2B5EF4-FFF2-40B4-BE49-F238E27FC236}">
                  <a16:creationId xmlns:a16="http://schemas.microsoft.com/office/drawing/2014/main" id="{C49396AE-E2BE-83C4-BCDC-B904F59A4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1638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10" name="Rectangle 166">
              <a:extLst>
                <a:ext uri="{FF2B5EF4-FFF2-40B4-BE49-F238E27FC236}">
                  <a16:creationId xmlns:a16="http://schemas.microsoft.com/office/drawing/2014/main" id="{5D646305-DCE5-89F2-1045-0AA47DBD2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1827"/>
              <a:ext cx="2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11" name="Rectangle 167">
              <a:extLst>
                <a:ext uri="{FF2B5EF4-FFF2-40B4-BE49-F238E27FC236}">
                  <a16:creationId xmlns:a16="http://schemas.microsoft.com/office/drawing/2014/main" id="{157D0384-654E-2C3A-B299-2195DBCF2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1828"/>
              <a:ext cx="1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large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12" name="Rectangle 168">
              <a:extLst>
                <a:ext uri="{FF2B5EF4-FFF2-40B4-BE49-F238E27FC236}">
                  <a16:creationId xmlns:a16="http://schemas.microsoft.com/office/drawing/2014/main" id="{DF813253-C4E8-E583-4145-B762CAF66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173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13" name="Line 169">
              <a:extLst>
                <a:ext uri="{FF2B5EF4-FFF2-40B4-BE49-F238E27FC236}">
                  <a16:creationId xmlns:a16="http://schemas.microsoft.com/office/drawing/2014/main" id="{049339F3-DD59-2D2B-82DF-525AB3451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9" y="1408"/>
              <a:ext cx="656" cy="2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14" name="Freeform 170">
              <a:extLst>
                <a:ext uri="{FF2B5EF4-FFF2-40B4-BE49-F238E27FC236}">
                  <a16:creationId xmlns:a16="http://schemas.microsoft.com/office/drawing/2014/main" id="{858A9B17-08EC-1096-1D18-78D215E6A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1635"/>
              <a:ext cx="70" cy="58"/>
            </a:xfrm>
            <a:custGeom>
              <a:avLst/>
              <a:gdLst>
                <a:gd name="T0" fmla="*/ 0 w 57"/>
                <a:gd name="T1" fmla="*/ 58 h 52"/>
                <a:gd name="T2" fmla="*/ 70 w 57"/>
                <a:gd name="T3" fmla="*/ 58 h 52"/>
                <a:gd name="T4" fmla="*/ 25 w 57"/>
                <a:gd name="T5" fmla="*/ 0 h 52"/>
                <a:gd name="T6" fmla="*/ 0 w 57"/>
                <a:gd name="T7" fmla="*/ 58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2">
                  <a:moveTo>
                    <a:pt x="0" y="52"/>
                  </a:moveTo>
                  <a:lnTo>
                    <a:pt x="57" y="52"/>
                  </a:lnTo>
                  <a:lnTo>
                    <a:pt x="2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15" name="Line 171">
              <a:extLst>
                <a:ext uri="{FF2B5EF4-FFF2-40B4-BE49-F238E27FC236}">
                  <a16:creationId xmlns:a16="http://schemas.microsoft.com/office/drawing/2014/main" id="{A0D19C41-7AAB-09AE-4605-6B9E5F131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9" y="1846"/>
              <a:ext cx="656" cy="3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16" name="Freeform 172">
              <a:extLst>
                <a:ext uri="{FF2B5EF4-FFF2-40B4-BE49-F238E27FC236}">
                  <a16:creationId xmlns:a16="http://schemas.microsoft.com/office/drawing/2014/main" id="{C5F17869-2237-2E0E-C751-FC60FA30A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1834"/>
              <a:ext cx="70" cy="52"/>
            </a:xfrm>
            <a:custGeom>
              <a:avLst/>
              <a:gdLst>
                <a:gd name="T0" fmla="*/ 32 w 57"/>
                <a:gd name="T1" fmla="*/ 52 h 47"/>
                <a:gd name="T2" fmla="*/ 70 w 57"/>
                <a:gd name="T3" fmla="*/ 0 h 47"/>
                <a:gd name="T4" fmla="*/ 0 w 57"/>
                <a:gd name="T5" fmla="*/ 0 h 47"/>
                <a:gd name="T6" fmla="*/ 32 w 57"/>
                <a:gd name="T7" fmla="*/ 52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7">
                  <a:moveTo>
                    <a:pt x="26" y="4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17" name="Group 287">
              <a:extLst>
                <a:ext uri="{FF2B5EF4-FFF2-40B4-BE49-F238E27FC236}">
                  <a16:creationId xmlns:a16="http://schemas.microsoft.com/office/drawing/2014/main" id="{8BE738C7-1D42-7183-FA81-9A1CBBD07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5" y="1126"/>
              <a:ext cx="632" cy="219"/>
              <a:chOff x="2783" y="960"/>
              <a:chExt cx="515" cy="198"/>
            </a:xfrm>
          </p:grpSpPr>
          <p:sp>
            <p:nvSpPr>
              <p:cNvPr id="21861" name="Oval 173">
                <a:extLst>
                  <a:ext uri="{FF2B5EF4-FFF2-40B4-BE49-F238E27FC236}">
                    <a16:creationId xmlns:a16="http://schemas.microsoft.com/office/drawing/2014/main" id="{921930D0-EF22-784A-6353-4F0EB440E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963"/>
                <a:ext cx="514" cy="19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1862" name="Freeform 174">
                <a:extLst>
                  <a:ext uri="{FF2B5EF4-FFF2-40B4-BE49-F238E27FC236}">
                    <a16:creationId xmlns:a16="http://schemas.microsoft.com/office/drawing/2014/main" id="{2767A7FD-A125-FF7D-AD62-184EEF8FF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960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3 h 6"/>
                  <a:gd name="T4" fmla="*/ 5 w 5"/>
                  <a:gd name="T5" fmla="*/ 1 h 6"/>
                  <a:gd name="T6" fmla="*/ 3 w 5"/>
                  <a:gd name="T7" fmla="*/ 0 h 6"/>
                  <a:gd name="T8" fmla="*/ 3 w 5"/>
                  <a:gd name="T9" fmla="*/ 0 h 6"/>
                  <a:gd name="T10" fmla="*/ 1 w 5"/>
                  <a:gd name="T11" fmla="*/ 0 h 6"/>
                  <a:gd name="T12" fmla="*/ 0 w 5"/>
                  <a:gd name="T13" fmla="*/ 1 h 6"/>
                  <a:gd name="T14" fmla="*/ 0 w 5"/>
                  <a:gd name="T15" fmla="*/ 5 h 6"/>
                  <a:gd name="T16" fmla="*/ 1 w 5"/>
                  <a:gd name="T17" fmla="*/ 6 h 6"/>
                  <a:gd name="T18" fmla="*/ 3 w 5"/>
                  <a:gd name="T19" fmla="*/ 6 h 6"/>
                  <a:gd name="T20" fmla="*/ 5 w 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63" name="Freeform 175">
                <a:extLst>
                  <a:ext uri="{FF2B5EF4-FFF2-40B4-BE49-F238E27FC236}">
                    <a16:creationId xmlns:a16="http://schemas.microsoft.com/office/drawing/2014/main" id="{B739BC0B-F783-6E9B-420E-8229ABB7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960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5 h 6"/>
                  <a:gd name="T4" fmla="*/ 5 w 5"/>
                  <a:gd name="T5" fmla="*/ 1 h 6"/>
                  <a:gd name="T6" fmla="*/ 4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1 h 6"/>
                  <a:gd name="T14" fmla="*/ 0 w 5"/>
                  <a:gd name="T15" fmla="*/ 5 h 6"/>
                  <a:gd name="T16" fmla="*/ 2 w 5"/>
                  <a:gd name="T17" fmla="*/ 6 h 6"/>
                  <a:gd name="T18" fmla="*/ 4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5" y="5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64" name="Freeform 176">
                <a:extLst>
                  <a:ext uri="{FF2B5EF4-FFF2-40B4-BE49-F238E27FC236}">
                    <a16:creationId xmlns:a16="http://schemas.microsoft.com/office/drawing/2014/main" id="{BAEB3433-0AB7-518E-FE1D-3EA750BE2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960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5 h 6"/>
                  <a:gd name="T4" fmla="*/ 5 w 5"/>
                  <a:gd name="T5" fmla="*/ 1 h 6"/>
                  <a:gd name="T6" fmla="*/ 3 w 5"/>
                  <a:gd name="T7" fmla="*/ 0 h 6"/>
                  <a:gd name="T8" fmla="*/ 1 w 5"/>
                  <a:gd name="T9" fmla="*/ 0 h 6"/>
                  <a:gd name="T10" fmla="*/ 1 w 5"/>
                  <a:gd name="T11" fmla="*/ 0 h 6"/>
                  <a:gd name="T12" fmla="*/ 0 w 5"/>
                  <a:gd name="T13" fmla="*/ 1 h 6"/>
                  <a:gd name="T14" fmla="*/ 0 w 5"/>
                  <a:gd name="T15" fmla="*/ 5 h 6"/>
                  <a:gd name="T16" fmla="*/ 1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5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65" name="Freeform 177">
                <a:extLst>
                  <a:ext uri="{FF2B5EF4-FFF2-40B4-BE49-F238E27FC236}">
                    <a16:creationId xmlns:a16="http://schemas.microsoft.com/office/drawing/2014/main" id="{F20EFC42-2A9C-CF30-8FDC-D1591873F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961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4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4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66" name="Freeform 178">
                <a:extLst>
                  <a:ext uri="{FF2B5EF4-FFF2-40B4-BE49-F238E27FC236}">
                    <a16:creationId xmlns:a16="http://schemas.microsoft.com/office/drawing/2014/main" id="{5325E875-47F6-5688-9151-C3263EE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961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67" name="Freeform 179">
                <a:extLst>
                  <a:ext uri="{FF2B5EF4-FFF2-40B4-BE49-F238E27FC236}">
                    <a16:creationId xmlns:a16="http://schemas.microsoft.com/office/drawing/2014/main" id="{FC529B0B-6A03-3386-63A9-F2BD72176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961"/>
                <a:ext cx="5" cy="7"/>
              </a:xfrm>
              <a:custGeom>
                <a:avLst/>
                <a:gdLst>
                  <a:gd name="T0" fmla="*/ 3 w 5"/>
                  <a:gd name="T1" fmla="*/ 7 h 7"/>
                  <a:gd name="T2" fmla="*/ 5 w 5"/>
                  <a:gd name="T3" fmla="*/ 5 h 7"/>
                  <a:gd name="T4" fmla="*/ 5 w 5"/>
                  <a:gd name="T5" fmla="*/ 4 h 7"/>
                  <a:gd name="T6" fmla="*/ 3 w 5"/>
                  <a:gd name="T7" fmla="*/ 0 h 7"/>
                  <a:gd name="T8" fmla="*/ 1 w 5"/>
                  <a:gd name="T9" fmla="*/ 0 h 7"/>
                  <a:gd name="T10" fmla="*/ 1 w 5"/>
                  <a:gd name="T11" fmla="*/ 0 h 7"/>
                  <a:gd name="T12" fmla="*/ 0 w 5"/>
                  <a:gd name="T13" fmla="*/ 4 h 7"/>
                  <a:gd name="T14" fmla="*/ 0 w 5"/>
                  <a:gd name="T15" fmla="*/ 5 h 7"/>
                  <a:gd name="T16" fmla="*/ 1 w 5"/>
                  <a:gd name="T17" fmla="*/ 7 h 7"/>
                  <a:gd name="T18" fmla="*/ 3 w 5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68" name="Freeform 180">
                <a:extLst>
                  <a:ext uri="{FF2B5EF4-FFF2-40B4-BE49-F238E27FC236}">
                    <a16:creationId xmlns:a16="http://schemas.microsoft.com/office/drawing/2014/main" id="{1D0E2B26-31AA-2EF5-36C2-B0E011647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963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3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69" name="Freeform 181">
                <a:extLst>
                  <a:ext uri="{FF2B5EF4-FFF2-40B4-BE49-F238E27FC236}">
                    <a16:creationId xmlns:a16="http://schemas.microsoft.com/office/drawing/2014/main" id="{B8777F46-FC0D-FF21-5E0D-7E1C6F235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965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70" name="Freeform 182">
                <a:extLst>
                  <a:ext uri="{FF2B5EF4-FFF2-40B4-BE49-F238E27FC236}">
                    <a16:creationId xmlns:a16="http://schemas.microsoft.com/office/drawing/2014/main" id="{F632C10A-EDC8-407F-B4D4-4B8F0EE6D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966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3 w 5"/>
                  <a:gd name="T7" fmla="*/ 0 h 6"/>
                  <a:gd name="T8" fmla="*/ 1 w 5"/>
                  <a:gd name="T9" fmla="*/ 0 h 6"/>
                  <a:gd name="T10" fmla="*/ 1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1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71" name="Freeform 183">
                <a:extLst>
                  <a:ext uri="{FF2B5EF4-FFF2-40B4-BE49-F238E27FC236}">
                    <a16:creationId xmlns:a16="http://schemas.microsoft.com/office/drawing/2014/main" id="{CCEF41F7-1C46-612D-3045-921ABEF61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966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6 w 6"/>
                  <a:gd name="T3" fmla="*/ 4 h 6"/>
                  <a:gd name="T4" fmla="*/ 6 w 6"/>
                  <a:gd name="T5" fmla="*/ 2 h 6"/>
                  <a:gd name="T6" fmla="*/ 4 w 6"/>
                  <a:gd name="T7" fmla="*/ 0 h 6"/>
                  <a:gd name="T8" fmla="*/ 2 w 6"/>
                  <a:gd name="T9" fmla="*/ 0 h 6"/>
                  <a:gd name="T10" fmla="*/ 2 w 6"/>
                  <a:gd name="T11" fmla="*/ 0 h 6"/>
                  <a:gd name="T12" fmla="*/ 0 w 6"/>
                  <a:gd name="T13" fmla="*/ 2 h 6"/>
                  <a:gd name="T14" fmla="*/ 0 w 6"/>
                  <a:gd name="T15" fmla="*/ 4 h 6"/>
                  <a:gd name="T16" fmla="*/ 2 w 6"/>
                  <a:gd name="T17" fmla="*/ 6 h 6"/>
                  <a:gd name="T18" fmla="*/ 4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72" name="Freeform 184">
                <a:extLst>
                  <a:ext uri="{FF2B5EF4-FFF2-40B4-BE49-F238E27FC236}">
                    <a16:creationId xmlns:a16="http://schemas.microsoft.com/office/drawing/2014/main" id="{131DE105-2B15-7A42-9736-8686AC10E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968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73" name="Freeform 185">
                <a:extLst>
                  <a:ext uri="{FF2B5EF4-FFF2-40B4-BE49-F238E27FC236}">
                    <a16:creationId xmlns:a16="http://schemas.microsoft.com/office/drawing/2014/main" id="{C223840C-51D7-26E0-0D8E-3818ABB4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970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74" name="Freeform 186">
                <a:extLst>
                  <a:ext uri="{FF2B5EF4-FFF2-40B4-BE49-F238E27FC236}">
                    <a16:creationId xmlns:a16="http://schemas.microsoft.com/office/drawing/2014/main" id="{4D1F3A93-EF84-AAD6-7D46-6550F7C58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973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4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2 w 5"/>
                  <a:gd name="T17" fmla="*/ 6 h 6"/>
                  <a:gd name="T18" fmla="*/ 4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75" name="Freeform 187">
                <a:extLst>
                  <a:ext uri="{FF2B5EF4-FFF2-40B4-BE49-F238E27FC236}">
                    <a16:creationId xmlns:a16="http://schemas.microsoft.com/office/drawing/2014/main" id="{B1E1AB43-6DEC-36DF-148A-AFDE96900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975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76" name="Freeform 188">
                <a:extLst>
                  <a:ext uri="{FF2B5EF4-FFF2-40B4-BE49-F238E27FC236}">
                    <a16:creationId xmlns:a16="http://schemas.microsoft.com/office/drawing/2014/main" id="{3220735E-C6A2-60A4-51A1-D0EC5B1F2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977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77" name="Freeform 189">
                <a:extLst>
                  <a:ext uri="{FF2B5EF4-FFF2-40B4-BE49-F238E27FC236}">
                    <a16:creationId xmlns:a16="http://schemas.microsoft.com/office/drawing/2014/main" id="{CCF0D5D8-DFCA-D747-AF68-BEC5E15CB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980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78" name="Freeform 190">
                <a:extLst>
                  <a:ext uri="{FF2B5EF4-FFF2-40B4-BE49-F238E27FC236}">
                    <a16:creationId xmlns:a16="http://schemas.microsoft.com/office/drawing/2014/main" id="{67D47D95-F53E-6C49-08B3-963443C33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984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79" name="Freeform 191">
                <a:extLst>
                  <a:ext uri="{FF2B5EF4-FFF2-40B4-BE49-F238E27FC236}">
                    <a16:creationId xmlns:a16="http://schemas.microsoft.com/office/drawing/2014/main" id="{ECE27ACC-D985-0F7D-92BB-05B7E847B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985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4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2 w 5"/>
                  <a:gd name="T17" fmla="*/ 6 h 6"/>
                  <a:gd name="T18" fmla="*/ 4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80" name="Freeform 192">
                <a:extLst>
                  <a:ext uri="{FF2B5EF4-FFF2-40B4-BE49-F238E27FC236}">
                    <a16:creationId xmlns:a16="http://schemas.microsoft.com/office/drawing/2014/main" id="{5A4669D3-61CF-6011-EE9C-9C9E84DCE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989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81" name="Freeform 193">
                <a:extLst>
                  <a:ext uri="{FF2B5EF4-FFF2-40B4-BE49-F238E27FC236}">
                    <a16:creationId xmlns:a16="http://schemas.microsoft.com/office/drawing/2014/main" id="{D4DE1551-18C8-CB71-80B1-3B5DCB63E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992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82" name="Freeform 194">
                <a:extLst>
                  <a:ext uri="{FF2B5EF4-FFF2-40B4-BE49-F238E27FC236}">
                    <a16:creationId xmlns:a16="http://schemas.microsoft.com/office/drawing/2014/main" id="{6F4031F1-212B-F3F4-B9B4-E9CA20BA6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997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3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2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83" name="Freeform 195">
                <a:extLst>
                  <a:ext uri="{FF2B5EF4-FFF2-40B4-BE49-F238E27FC236}">
                    <a16:creationId xmlns:a16="http://schemas.microsoft.com/office/drawing/2014/main" id="{23434DF1-A162-567B-03CA-D7059DD69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003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6 w 6"/>
                  <a:gd name="T5" fmla="*/ 1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1 h 5"/>
                  <a:gd name="T14" fmla="*/ 0 w 6"/>
                  <a:gd name="T15" fmla="*/ 3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84" name="Freeform 196">
                <a:extLst>
                  <a:ext uri="{FF2B5EF4-FFF2-40B4-BE49-F238E27FC236}">
                    <a16:creationId xmlns:a16="http://schemas.microsoft.com/office/drawing/2014/main" id="{F998B728-ABAF-93C5-022B-A42426212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008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85" name="Freeform 197">
                <a:extLst>
                  <a:ext uri="{FF2B5EF4-FFF2-40B4-BE49-F238E27FC236}">
                    <a16:creationId xmlns:a16="http://schemas.microsoft.com/office/drawing/2014/main" id="{F75BF1ED-EB43-BCDE-76EE-AD688D69A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1013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86" name="Freeform 198">
                <a:extLst>
                  <a:ext uri="{FF2B5EF4-FFF2-40B4-BE49-F238E27FC236}">
                    <a16:creationId xmlns:a16="http://schemas.microsoft.com/office/drawing/2014/main" id="{774D997D-3861-66B3-FDB4-266D7BBCE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1020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6 w 6"/>
                  <a:gd name="T3" fmla="*/ 2 h 5"/>
                  <a:gd name="T4" fmla="*/ 4 w 6"/>
                  <a:gd name="T5" fmla="*/ 0 h 5"/>
                  <a:gd name="T6" fmla="*/ 2 w 6"/>
                  <a:gd name="T7" fmla="*/ 0 h 5"/>
                  <a:gd name="T8" fmla="*/ 0 w 6"/>
                  <a:gd name="T9" fmla="*/ 2 h 5"/>
                  <a:gd name="T10" fmla="*/ 0 w 6"/>
                  <a:gd name="T11" fmla="*/ 2 h 5"/>
                  <a:gd name="T12" fmla="*/ 0 w 6"/>
                  <a:gd name="T13" fmla="*/ 3 h 5"/>
                  <a:gd name="T14" fmla="*/ 2 w 6"/>
                  <a:gd name="T15" fmla="*/ 5 h 5"/>
                  <a:gd name="T16" fmla="*/ 4 w 6"/>
                  <a:gd name="T17" fmla="*/ 5 h 5"/>
                  <a:gd name="T18" fmla="*/ 6 w 6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87" name="Freeform 199">
                <a:extLst>
                  <a:ext uri="{FF2B5EF4-FFF2-40B4-BE49-F238E27FC236}">
                    <a16:creationId xmlns:a16="http://schemas.microsoft.com/office/drawing/2014/main" id="{7E10932C-0598-F035-D9C8-A770AD5B9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027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2 h 5"/>
                  <a:gd name="T4" fmla="*/ 3 w 5"/>
                  <a:gd name="T5" fmla="*/ 0 h 5"/>
                  <a:gd name="T6" fmla="*/ 1 w 5"/>
                  <a:gd name="T7" fmla="*/ 0 h 5"/>
                  <a:gd name="T8" fmla="*/ 0 w 5"/>
                  <a:gd name="T9" fmla="*/ 2 h 5"/>
                  <a:gd name="T10" fmla="*/ 0 w 5"/>
                  <a:gd name="T11" fmla="*/ 2 h 5"/>
                  <a:gd name="T12" fmla="*/ 0 w 5"/>
                  <a:gd name="T13" fmla="*/ 3 h 5"/>
                  <a:gd name="T14" fmla="*/ 1 w 5"/>
                  <a:gd name="T15" fmla="*/ 5 h 5"/>
                  <a:gd name="T16" fmla="*/ 3 w 5"/>
                  <a:gd name="T17" fmla="*/ 5 h 5"/>
                  <a:gd name="T18" fmla="*/ 5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88" name="Freeform 200">
                <a:extLst>
                  <a:ext uri="{FF2B5EF4-FFF2-40B4-BE49-F238E27FC236}">
                    <a16:creationId xmlns:a16="http://schemas.microsoft.com/office/drawing/2014/main" id="{79B1417B-5FBB-546B-A8C2-801AD45D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035"/>
                <a:ext cx="5" cy="6"/>
              </a:xfrm>
              <a:custGeom>
                <a:avLst/>
                <a:gdLst>
                  <a:gd name="T0" fmla="*/ 5 w 5"/>
                  <a:gd name="T1" fmla="*/ 4 h 6"/>
                  <a:gd name="T2" fmla="*/ 5 w 5"/>
                  <a:gd name="T3" fmla="*/ 2 h 6"/>
                  <a:gd name="T4" fmla="*/ 3 w 5"/>
                  <a:gd name="T5" fmla="*/ 0 h 6"/>
                  <a:gd name="T6" fmla="*/ 1 w 5"/>
                  <a:gd name="T7" fmla="*/ 0 h 6"/>
                  <a:gd name="T8" fmla="*/ 0 w 5"/>
                  <a:gd name="T9" fmla="*/ 2 h 6"/>
                  <a:gd name="T10" fmla="*/ 0 w 5"/>
                  <a:gd name="T11" fmla="*/ 2 h 6"/>
                  <a:gd name="T12" fmla="*/ 0 w 5"/>
                  <a:gd name="T13" fmla="*/ 4 h 6"/>
                  <a:gd name="T14" fmla="*/ 1 w 5"/>
                  <a:gd name="T15" fmla="*/ 6 h 6"/>
                  <a:gd name="T16" fmla="*/ 3 w 5"/>
                  <a:gd name="T17" fmla="*/ 6 h 6"/>
                  <a:gd name="T18" fmla="*/ 5 w 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89" name="Freeform 201">
                <a:extLst>
                  <a:ext uri="{FF2B5EF4-FFF2-40B4-BE49-F238E27FC236}">
                    <a16:creationId xmlns:a16="http://schemas.microsoft.com/office/drawing/2014/main" id="{02A4A1BC-EB2B-CA61-D1E6-487D561A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1044"/>
                <a:ext cx="5" cy="5"/>
              </a:xfrm>
              <a:custGeom>
                <a:avLst/>
                <a:gdLst>
                  <a:gd name="T0" fmla="*/ 5 w 5"/>
                  <a:gd name="T1" fmla="*/ 4 h 5"/>
                  <a:gd name="T2" fmla="*/ 5 w 5"/>
                  <a:gd name="T3" fmla="*/ 2 h 5"/>
                  <a:gd name="T4" fmla="*/ 4 w 5"/>
                  <a:gd name="T5" fmla="*/ 0 h 5"/>
                  <a:gd name="T6" fmla="*/ 2 w 5"/>
                  <a:gd name="T7" fmla="*/ 0 h 5"/>
                  <a:gd name="T8" fmla="*/ 0 w 5"/>
                  <a:gd name="T9" fmla="*/ 2 h 5"/>
                  <a:gd name="T10" fmla="*/ 0 w 5"/>
                  <a:gd name="T11" fmla="*/ 2 h 5"/>
                  <a:gd name="T12" fmla="*/ 0 w 5"/>
                  <a:gd name="T13" fmla="*/ 4 h 5"/>
                  <a:gd name="T14" fmla="*/ 2 w 5"/>
                  <a:gd name="T15" fmla="*/ 5 h 5"/>
                  <a:gd name="T16" fmla="*/ 4 w 5"/>
                  <a:gd name="T17" fmla="*/ 5 h 5"/>
                  <a:gd name="T18" fmla="*/ 5 w 5"/>
                  <a:gd name="T19" fmla="*/ 4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90" name="Freeform 202">
                <a:extLst>
                  <a:ext uri="{FF2B5EF4-FFF2-40B4-BE49-F238E27FC236}">
                    <a16:creationId xmlns:a16="http://schemas.microsoft.com/office/drawing/2014/main" id="{6FB93F0F-1606-BB20-80CE-88F659B3A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1054"/>
                <a:ext cx="5" cy="6"/>
              </a:xfrm>
              <a:custGeom>
                <a:avLst/>
                <a:gdLst>
                  <a:gd name="T0" fmla="*/ 5 w 5"/>
                  <a:gd name="T1" fmla="*/ 4 h 6"/>
                  <a:gd name="T2" fmla="*/ 5 w 5"/>
                  <a:gd name="T3" fmla="*/ 2 h 6"/>
                  <a:gd name="T4" fmla="*/ 3 w 5"/>
                  <a:gd name="T5" fmla="*/ 0 h 6"/>
                  <a:gd name="T6" fmla="*/ 1 w 5"/>
                  <a:gd name="T7" fmla="*/ 0 h 6"/>
                  <a:gd name="T8" fmla="*/ 0 w 5"/>
                  <a:gd name="T9" fmla="*/ 2 h 6"/>
                  <a:gd name="T10" fmla="*/ 0 w 5"/>
                  <a:gd name="T11" fmla="*/ 2 h 6"/>
                  <a:gd name="T12" fmla="*/ 0 w 5"/>
                  <a:gd name="T13" fmla="*/ 4 h 6"/>
                  <a:gd name="T14" fmla="*/ 1 w 5"/>
                  <a:gd name="T15" fmla="*/ 6 h 6"/>
                  <a:gd name="T16" fmla="*/ 3 w 5"/>
                  <a:gd name="T17" fmla="*/ 6 h 6"/>
                  <a:gd name="T18" fmla="*/ 5 w 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91" name="Freeform 203">
                <a:extLst>
                  <a:ext uri="{FF2B5EF4-FFF2-40B4-BE49-F238E27FC236}">
                    <a16:creationId xmlns:a16="http://schemas.microsoft.com/office/drawing/2014/main" id="{B839AF74-143B-D936-FB8B-4F374236B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1065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1 h 5"/>
                  <a:gd name="T4" fmla="*/ 3 w 5"/>
                  <a:gd name="T5" fmla="*/ 0 h 5"/>
                  <a:gd name="T6" fmla="*/ 1 w 5"/>
                  <a:gd name="T7" fmla="*/ 0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3 h 5"/>
                  <a:gd name="T14" fmla="*/ 1 w 5"/>
                  <a:gd name="T15" fmla="*/ 5 h 5"/>
                  <a:gd name="T16" fmla="*/ 3 w 5"/>
                  <a:gd name="T17" fmla="*/ 5 h 5"/>
                  <a:gd name="T18" fmla="*/ 5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92" name="Freeform 204">
                <a:extLst>
                  <a:ext uri="{FF2B5EF4-FFF2-40B4-BE49-F238E27FC236}">
                    <a16:creationId xmlns:a16="http://schemas.microsoft.com/office/drawing/2014/main" id="{0322C1C1-9371-9D0B-279A-9AE8862EE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075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4 h 5"/>
                  <a:gd name="T10" fmla="*/ 0 w 5"/>
                  <a:gd name="T11" fmla="*/ 4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4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93" name="Freeform 205">
                <a:extLst>
                  <a:ext uri="{FF2B5EF4-FFF2-40B4-BE49-F238E27FC236}">
                    <a16:creationId xmlns:a16="http://schemas.microsoft.com/office/drawing/2014/main" id="{B1855043-7C6C-ED1A-C675-371187DAC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084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4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94" name="Freeform 206">
                <a:extLst>
                  <a:ext uri="{FF2B5EF4-FFF2-40B4-BE49-F238E27FC236}">
                    <a16:creationId xmlns:a16="http://schemas.microsoft.com/office/drawing/2014/main" id="{A92D303F-F3C0-4D1D-59C6-740EFA9BC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1091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95" name="Freeform 207">
                <a:extLst>
                  <a:ext uri="{FF2B5EF4-FFF2-40B4-BE49-F238E27FC236}">
                    <a16:creationId xmlns:a16="http://schemas.microsoft.com/office/drawing/2014/main" id="{4AB2AABF-8C1E-2973-8238-C462329D1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109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96" name="Freeform 208">
                <a:extLst>
                  <a:ext uri="{FF2B5EF4-FFF2-40B4-BE49-F238E27FC236}">
                    <a16:creationId xmlns:a16="http://schemas.microsoft.com/office/drawing/2014/main" id="{49CAC39F-F1C3-2966-C253-B81025B8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1104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97" name="Freeform 209">
                <a:extLst>
                  <a:ext uri="{FF2B5EF4-FFF2-40B4-BE49-F238E27FC236}">
                    <a16:creationId xmlns:a16="http://schemas.microsoft.com/office/drawing/2014/main" id="{BD5F3C0E-296A-6767-F25A-A49ADC85D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111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98" name="Freeform 210">
                <a:extLst>
                  <a:ext uri="{FF2B5EF4-FFF2-40B4-BE49-F238E27FC236}">
                    <a16:creationId xmlns:a16="http://schemas.microsoft.com/office/drawing/2014/main" id="{9286D70D-84B4-7E10-F343-FF6CB758B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111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99" name="Freeform 211">
                <a:extLst>
                  <a:ext uri="{FF2B5EF4-FFF2-40B4-BE49-F238E27FC236}">
                    <a16:creationId xmlns:a16="http://schemas.microsoft.com/office/drawing/2014/main" id="{D86FB2FF-7041-70C0-5A26-B66155F0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118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00" name="Freeform 212">
                <a:extLst>
                  <a:ext uri="{FF2B5EF4-FFF2-40B4-BE49-F238E27FC236}">
                    <a16:creationId xmlns:a16="http://schemas.microsoft.com/office/drawing/2014/main" id="{B511076A-40FD-0F37-C191-DBDA44AD7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1123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01" name="Freeform 213">
                <a:extLst>
                  <a:ext uri="{FF2B5EF4-FFF2-40B4-BE49-F238E27FC236}">
                    <a16:creationId xmlns:a16="http://schemas.microsoft.com/office/drawing/2014/main" id="{E4A59E45-8EF8-707B-2424-EAC5E6A03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112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02" name="Freeform 214">
                <a:extLst>
                  <a:ext uri="{FF2B5EF4-FFF2-40B4-BE49-F238E27FC236}">
                    <a16:creationId xmlns:a16="http://schemas.microsoft.com/office/drawing/2014/main" id="{10A37FCD-4FE8-DE38-BC7F-9341BFB9C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130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03" name="Freeform 215">
                <a:extLst>
                  <a:ext uri="{FF2B5EF4-FFF2-40B4-BE49-F238E27FC236}">
                    <a16:creationId xmlns:a16="http://schemas.microsoft.com/office/drawing/2014/main" id="{E601B9AB-D379-112B-FA33-13337F69A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13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04" name="Freeform 216">
                <a:extLst>
                  <a:ext uri="{FF2B5EF4-FFF2-40B4-BE49-F238E27FC236}">
                    <a16:creationId xmlns:a16="http://schemas.microsoft.com/office/drawing/2014/main" id="{F6057F95-E69E-A905-1582-460562F38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1135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05" name="Freeform 217">
                <a:extLst>
                  <a:ext uri="{FF2B5EF4-FFF2-40B4-BE49-F238E27FC236}">
                    <a16:creationId xmlns:a16="http://schemas.microsoft.com/office/drawing/2014/main" id="{9F7F7469-B388-F3EE-2A4B-D3D639F1B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113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06" name="Freeform 218">
                <a:extLst>
                  <a:ext uri="{FF2B5EF4-FFF2-40B4-BE49-F238E27FC236}">
                    <a16:creationId xmlns:a16="http://schemas.microsoft.com/office/drawing/2014/main" id="{1A8EF466-B420-AB33-BB6A-7FDFD682A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1141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07" name="Freeform 219">
                <a:extLst>
                  <a:ext uri="{FF2B5EF4-FFF2-40B4-BE49-F238E27FC236}">
                    <a16:creationId xmlns:a16="http://schemas.microsoft.com/office/drawing/2014/main" id="{5ED7FB10-E1CD-7A94-4267-AE5179D80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1142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08" name="Freeform 220">
                <a:extLst>
                  <a:ext uri="{FF2B5EF4-FFF2-40B4-BE49-F238E27FC236}">
                    <a16:creationId xmlns:a16="http://schemas.microsoft.com/office/drawing/2014/main" id="{28D0C696-CDED-4DD9-E8F6-FE99FA2A1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114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09" name="Freeform 221">
                <a:extLst>
                  <a:ext uri="{FF2B5EF4-FFF2-40B4-BE49-F238E27FC236}">
                    <a16:creationId xmlns:a16="http://schemas.microsoft.com/office/drawing/2014/main" id="{D3919E18-EF57-F8F5-1452-D3C114D64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" y="114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10" name="Freeform 222">
                <a:extLst>
                  <a:ext uri="{FF2B5EF4-FFF2-40B4-BE49-F238E27FC236}">
                    <a16:creationId xmlns:a16="http://schemas.microsoft.com/office/drawing/2014/main" id="{0E70ACF0-383D-5575-54AD-05B611587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14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11" name="Freeform 223">
                <a:extLst>
                  <a:ext uri="{FF2B5EF4-FFF2-40B4-BE49-F238E27FC236}">
                    <a16:creationId xmlns:a16="http://schemas.microsoft.com/office/drawing/2014/main" id="{D75E8ED3-AFC2-75A6-3B91-EBFCFB50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114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12" name="Freeform 224">
                <a:extLst>
                  <a:ext uri="{FF2B5EF4-FFF2-40B4-BE49-F238E27FC236}">
                    <a16:creationId xmlns:a16="http://schemas.microsoft.com/office/drawing/2014/main" id="{5F04EA27-40B2-C94D-A8F9-68E8433C0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114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13" name="Freeform 225">
                <a:extLst>
                  <a:ext uri="{FF2B5EF4-FFF2-40B4-BE49-F238E27FC236}">
                    <a16:creationId xmlns:a16="http://schemas.microsoft.com/office/drawing/2014/main" id="{CA6D2B5B-9778-8B09-64A7-C4437AFFD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15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14" name="Freeform 226">
                <a:extLst>
                  <a:ext uri="{FF2B5EF4-FFF2-40B4-BE49-F238E27FC236}">
                    <a16:creationId xmlns:a16="http://schemas.microsoft.com/office/drawing/2014/main" id="{0E6C7449-173A-D587-9780-F34F6AA17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15" name="Freeform 227">
                <a:extLst>
                  <a:ext uri="{FF2B5EF4-FFF2-40B4-BE49-F238E27FC236}">
                    <a16:creationId xmlns:a16="http://schemas.microsoft.com/office/drawing/2014/main" id="{122CBFB5-E805-63E3-62FB-AE594812E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11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16" name="Freeform 228">
                <a:extLst>
                  <a:ext uri="{FF2B5EF4-FFF2-40B4-BE49-F238E27FC236}">
                    <a16:creationId xmlns:a16="http://schemas.microsoft.com/office/drawing/2014/main" id="{C9308936-60D7-F516-8245-9835D608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17" name="Freeform 229">
                <a:extLst>
                  <a:ext uri="{FF2B5EF4-FFF2-40B4-BE49-F238E27FC236}">
                    <a16:creationId xmlns:a16="http://schemas.microsoft.com/office/drawing/2014/main" id="{325BE91D-244A-42DA-C978-235DD6338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18" name="Freeform 230">
                <a:extLst>
                  <a:ext uri="{FF2B5EF4-FFF2-40B4-BE49-F238E27FC236}">
                    <a16:creationId xmlns:a16="http://schemas.microsoft.com/office/drawing/2014/main" id="{852A5F73-52A0-6836-CB4D-72CDE5696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4" y="11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19" name="Freeform 231">
                <a:extLst>
                  <a:ext uri="{FF2B5EF4-FFF2-40B4-BE49-F238E27FC236}">
                    <a16:creationId xmlns:a16="http://schemas.microsoft.com/office/drawing/2014/main" id="{23C69506-5EFD-8638-84F3-8E7907D65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20" name="Freeform 232">
                <a:extLst>
                  <a:ext uri="{FF2B5EF4-FFF2-40B4-BE49-F238E27FC236}">
                    <a16:creationId xmlns:a16="http://schemas.microsoft.com/office/drawing/2014/main" id="{251B2EB2-7170-A780-E6C0-2A2C7FCB7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21" name="Freeform 233">
                <a:extLst>
                  <a:ext uri="{FF2B5EF4-FFF2-40B4-BE49-F238E27FC236}">
                    <a16:creationId xmlns:a16="http://schemas.microsoft.com/office/drawing/2014/main" id="{0618FD9C-3B1C-BD4E-CB47-EAA0690DA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1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22" name="Freeform 234">
                <a:extLst>
                  <a:ext uri="{FF2B5EF4-FFF2-40B4-BE49-F238E27FC236}">
                    <a16:creationId xmlns:a16="http://schemas.microsoft.com/office/drawing/2014/main" id="{708EA51B-7FE4-BE89-B365-01CA718D2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23" name="Freeform 235">
                <a:extLst>
                  <a:ext uri="{FF2B5EF4-FFF2-40B4-BE49-F238E27FC236}">
                    <a16:creationId xmlns:a16="http://schemas.microsoft.com/office/drawing/2014/main" id="{E83957EF-258E-5D4F-BE67-D500C88E8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115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24" name="Freeform 236">
                <a:extLst>
                  <a:ext uri="{FF2B5EF4-FFF2-40B4-BE49-F238E27FC236}">
                    <a16:creationId xmlns:a16="http://schemas.microsoft.com/office/drawing/2014/main" id="{C732C565-F6DA-96A1-A74C-79E9127AD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1151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25" name="Freeform 237">
                <a:extLst>
                  <a:ext uri="{FF2B5EF4-FFF2-40B4-BE49-F238E27FC236}">
                    <a16:creationId xmlns:a16="http://schemas.microsoft.com/office/drawing/2014/main" id="{849A57EE-5FDB-49E6-5208-C0950BCDD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114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26" name="Freeform 238">
                <a:extLst>
                  <a:ext uri="{FF2B5EF4-FFF2-40B4-BE49-F238E27FC236}">
                    <a16:creationId xmlns:a16="http://schemas.microsoft.com/office/drawing/2014/main" id="{F4F31368-D7F9-D19C-D6A8-9F3ADC658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14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27" name="Freeform 239">
                <a:extLst>
                  <a:ext uri="{FF2B5EF4-FFF2-40B4-BE49-F238E27FC236}">
                    <a16:creationId xmlns:a16="http://schemas.microsoft.com/office/drawing/2014/main" id="{53957C83-8D5B-70C5-E62E-8F388F6F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114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28" name="Freeform 240">
                <a:extLst>
                  <a:ext uri="{FF2B5EF4-FFF2-40B4-BE49-F238E27FC236}">
                    <a16:creationId xmlns:a16="http://schemas.microsoft.com/office/drawing/2014/main" id="{D5E1E60B-7B1A-740A-712A-227DDE2E8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114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29" name="Freeform 241">
                <a:extLst>
                  <a:ext uri="{FF2B5EF4-FFF2-40B4-BE49-F238E27FC236}">
                    <a16:creationId xmlns:a16="http://schemas.microsoft.com/office/drawing/2014/main" id="{5E2F2049-4778-39D4-8A1A-A10FF9CCF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144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30" name="Freeform 242">
                <a:extLst>
                  <a:ext uri="{FF2B5EF4-FFF2-40B4-BE49-F238E27FC236}">
                    <a16:creationId xmlns:a16="http://schemas.microsoft.com/office/drawing/2014/main" id="{28B92893-9D90-5E7C-C97C-D42376FA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1142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31" name="Freeform 243">
                <a:extLst>
                  <a:ext uri="{FF2B5EF4-FFF2-40B4-BE49-F238E27FC236}">
                    <a16:creationId xmlns:a16="http://schemas.microsoft.com/office/drawing/2014/main" id="{72A1F4DF-C0C5-11B5-78A2-4747F161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114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32" name="Freeform 244">
                <a:extLst>
                  <a:ext uri="{FF2B5EF4-FFF2-40B4-BE49-F238E27FC236}">
                    <a16:creationId xmlns:a16="http://schemas.microsoft.com/office/drawing/2014/main" id="{957921B4-6BA4-F87F-0A26-6361EB1D4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37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33" name="Freeform 245">
                <a:extLst>
                  <a:ext uri="{FF2B5EF4-FFF2-40B4-BE49-F238E27FC236}">
                    <a16:creationId xmlns:a16="http://schemas.microsoft.com/office/drawing/2014/main" id="{A0FE409D-B647-1673-3882-85B5A9FD3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135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34" name="Freeform 246">
                <a:extLst>
                  <a:ext uri="{FF2B5EF4-FFF2-40B4-BE49-F238E27FC236}">
                    <a16:creationId xmlns:a16="http://schemas.microsoft.com/office/drawing/2014/main" id="{16535DF3-0324-9D01-2571-A9341DC4A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132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35" name="Freeform 247">
                <a:extLst>
                  <a:ext uri="{FF2B5EF4-FFF2-40B4-BE49-F238E27FC236}">
                    <a16:creationId xmlns:a16="http://schemas.microsoft.com/office/drawing/2014/main" id="{7FF4F2F0-DF19-655A-F030-E7432A0FD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" y="112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36" name="Freeform 248">
                <a:extLst>
                  <a:ext uri="{FF2B5EF4-FFF2-40B4-BE49-F238E27FC236}">
                    <a16:creationId xmlns:a16="http://schemas.microsoft.com/office/drawing/2014/main" id="{A7A7C6DE-006B-74FD-3613-048E8B591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12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37" name="Freeform 249">
                <a:extLst>
                  <a:ext uri="{FF2B5EF4-FFF2-40B4-BE49-F238E27FC236}">
                    <a16:creationId xmlns:a16="http://schemas.microsoft.com/office/drawing/2014/main" id="{FA9A2F55-2EAF-3825-82E5-F7426CCE2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1122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1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1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38" name="Freeform 250">
                <a:extLst>
                  <a:ext uri="{FF2B5EF4-FFF2-40B4-BE49-F238E27FC236}">
                    <a16:creationId xmlns:a16="http://schemas.microsoft.com/office/drawing/2014/main" id="{D285E6B2-106A-129F-AD47-2F9808578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111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39" name="Freeform 251">
                <a:extLst>
                  <a:ext uri="{FF2B5EF4-FFF2-40B4-BE49-F238E27FC236}">
                    <a16:creationId xmlns:a16="http://schemas.microsoft.com/office/drawing/2014/main" id="{A33AD5DF-591B-6FE8-34DA-4716F2478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111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40" name="Freeform 252">
                <a:extLst>
                  <a:ext uri="{FF2B5EF4-FFF2-40B4-BE49-F238E27FC236}">
                    <a16:creationId xmlns:a16="http://schemas.microsoft.com/office/drawing/2014/main" id="{4BAF746F-887D-CFC4-114F-212E63A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110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41" name="Freeform 253">
                <a:extLst>
                  <a:ext uri="{FF2B5EF4-FFF2-40B4-BE49-F238E27FC236}">
                    <a16:creationId xmlns:a16="http://schemas.microsoft.com/office/drawing/2014/main" id="{C76487C3-D539-2C03-C294-CCFCA86F3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10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42" name="Freeform 254">
                <a:extLst>
                  <a:ext uri="{FF2B5EF4-FFF2-40B4-BE49-F238E27FC236}">
                    <a16:creationId xmlns:a16="http://schemas.microsoft.com/office/drawing/2014/main" id="{100959D0-5E02-16C3-FFCC-8E9A0841D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109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43" name="Freeform 255">
                <a:extLst>
                  <a:ext uri="{FF2B5EF4-FFF2-40B4-BE49-F238E27FC236}">
                    <a16:creationId xmlns:a16="http://schemas.microsoft.com/office/drawing/2014/main" id="{3DA6910F-2443-1459-CC32-7E519C787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1089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3 h 5"/>
                  <a:gd name="T4" fmla="*/ 2 w 5"/>
                  <a:gd name="T5" fmla="*/ 5 h 5"/>
                  <a:gd name="T6" fmla="*/ 4 w 5"/>
                  <a:gd name="T7" fmla="*/ 5 h 5"/>
                  <a:gd name="T8" fmla="*/ 5 w 5"/>
                  <a:gd name="T9" fmla="*/ 3 h 5"/>
                  <a:gd name="T10" fmla="*/ 5 w 5"/>
                  <a:gd name="T11" fmla="*/ 3 h 5"/>
                  <a:gd name="T12" fmla="*/ 5 w 5"/>
                  <a:gd name="T13" fmla="*/ 2 h 5"/>
                  <a:gd name="T14" fmla="*/ 4 w 5"/>
                  <a:gd name="T15" fmla="*/ 0 h 5"/>
                  <a:gd name="T16" fmla="*/ 2 w 5"/>
                  <a:gd name="T17" fmla="*/ 0 h 5"/>
                  <a:gd name="T18" fmla="*/ 0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44" name="Freeform 256">
                <a:extLst>
                  <a:ext uri="{FF2B5EF4-FFF2-40B4-BE49-F238E27FC236}">
                    <a16:creationId xmlns:a16="http://schemas.microsoft.com/office/drawing/2014/main" id="{E573EACD-3418-9F33-B898-75E447FC2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082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3 h 5"/>
                  <a:gd name="T4" fmla="*/ 2 w 5"/>
                  <a:gd name="T5" fmla="*/ 5 h 5"/>
                  <a:gd name="T6" fmla="*/ 4 w 5"/>
                  <a:gd name="T7" fmla="*/ 5 h 5"/>
                  <a:gd name="T8" fmla="*/ 5 w 5"/>
                  <a:gd name="T9" fmla="*/ 3 h 5"/>
                  <a:gd name="T10" fmla="*/ 5 w 5"/>
                  <a:gd name="T11" fmla="*/ 3 h 5"/>
                  <a:gd name="T12" fmla="*/ 5 w 5"/>
                  <a:gd name="T13" fmla="*/ 2 h 5"/>
                  <a:gd name="T14" fmla="*/ 4 w 5"/>
                  <a:gd name="T15" fmla="*/ 0 h 5"/>
                  <a:gd name="T16" fmla="*/ 2 w 5"/>
                  <a:gd name="T17" fmla="*/ 0 h 5"/>
                  <a:gd name="T18" fmla="*/ 0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45" name="Freeform 257">
                <a:extLst>
                  <a:ext uri="{FF2B5EF4-FFF2-40B4-BE49-F238E27FC236}">
                    <a16:creationId xmlns:a16="http://schemas.microsoft.com/office/drawing/2014/main" id="{FD5C91C6-4807-56A5-9BC3-21C57A58F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1073"/>
                <a:ext cx="5" cy="6"/>
              </a:xfrm>
              <a:custGeom>
                <a:avLst/>
                <a:gdLst>
                  <a:gd name="T0" fmla="*/ 0 w 5"/>
                  <a:gd name="T1" fmla="*/ 2 h 6"/>
                  <a:gd name="T2" fmla="*/ 0 w 5"/>
                  <a:gd name="T3" fmla="*/ 4 h 6"/>
                  <a:gd name="T4" fmla="*/ 1 w 5"/>
                  <a:gd name="T5" fmla="*/ 6 h 6"/>
                  <a:gd name="T6" fmla="*/ 3 w 5"/>
                  <a:gd name="T7" fmla="*/ 6 h 6"/>
                  <a:gd name="T8" fmla="*/ 5 w 5"/>
                  <a:gd name="T9" fmla="*/ 4 h 6"/>
                  <a:gd name="T10" fmla="*/ 5 w 5"/>
                  <a:gd name="T11" fmla="*/ 4 h 6"/>
                  <a:gd name="T12" fmla="*/ 5 w 5"/>
                  <a:gd name="T13" fmla="*/ 2 h 6"/>
                  <a:gd name="T14" fmla="*/ 3 w 5"/>
                  <a:gd name="T15" fmla="*/ 0 h 6"/>
                  <a:gd name="T16" fmla="*/ 1 w 5"/>
                  <a:gd name="T17" fmla="*/ 0 h 6"/>
                  <a:gd name="T18" fmla="*/ 0 w 5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46" name="Freeform 258">
                <a:extLst>
                  <a:ext uri="{FF2B5EF4-FFF2-40B4-BE49-F238E27FC236}">
                    <a16:creationId xmlns:a16="http://schemas.microsoft.com/office/drawing/2014/main" id="{C08803F0-0B7F-02AE-8CA8-A214A40B7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063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5 h 5"/>
                  <a:gd name="T4" fmla="*/ 3 w 5"/>
                  <a:gd name="T5" fmla="*/ 5 h 5"/>
                  <a:gd name="T6" fmla="*/ 5 w 5"/>
                  <a:gd name="T7" fmla="*/ 3 h 5"/>
                  <a:gd name="T8" fmla="*/ 5 w 5"/>
                  <a:gd name="T9" fmla="*/ 2 h 5"/>
                  <a:gd name="T10" fmla="*/ 5 w 5"/>
                  <a:gd name="T11" fmla="*/ 2 h 5"/>
                  <a:gd name="T12" fmla="*/ 3 w 5"/>
                  <a:gd name="T13" fmla="*/ 0 h 5"/>
                  <a:gd name="T14" fmla="*/ 2 w 5"/>
                  <a:gd name="T15" fmla="*/ 0 h 5"/>
                  <a:gd name="T16" fmla="*/ 0 w 5"/>
                  <a:gd name="T17" fmla="*/ 2 h 5"/>
                  <a:gd name="T18" fmla="*/ 0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47" name="Freeform 259">
                <a:extLst>
                  <a:ext uri="{FF2B5EF4-FFF2-40B4-BE49-F238E27FC236}">
                    <a16:creationId xmlns:a16="http://schemas.microsoft.com/office/drawing/2014/main" id="{1696C970-CBC7-4A76-12DD-4F8115065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053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5 h 5"/>
                  <a:gd name="T4" fmla="*/ 3 w 5"/>
                  <a:gd name="T5" fmla="*/ 5 h 5"/>
                  <a:gd name="T6" fmla="*/ 5 w 5"/>
                  <a:gd name="T7" fmla="*/ 3 h 5"/>
                  <a:gd name="T8" fmla="*/ 5 w 5"/>
                  <a:gd name="T9" fmla="*/ 1 h 5"/>
                  <a:gd name="T10" fmla="*/ 5 w 5"/>
                  <a:gd name="T11" fmla="*/ 1 h 5"/>
                  <a:gd name="T12" fmla="*/ 3 w 5"/>
                  <a:gd name="T13" fmla="*/ 0 h 5"/>
                  <a:gd name="T14" fmla="*/ 2 w 5"/>
                  <a:gd name="T15" fmla="*/ 0 h 5"/>
                  <a:gd name="T16" fmla="*/ 0 w 5"/>
                  <a:gd name="T17" fmla="*/ 1 h 5"/>
                  <a:gd name="T18" fmla="*/ 0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48" name="Freeform 260">
                <a:extLst>
                  <a:ext uri="{FF2B5EF4-FFF2-40B4-BE49-F238E27FC236}">
                    <a16:creationId xmlns:a16="http://schemas.microsoft.com/office/drawing/2014/main" id="{D2023235-0D69-99B7-7738-30AA72F36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104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2 w 5"/>
                  <a:gd name="T3" fmla="*/ 6 h 6"/>
                  <a:gd name="T4" fmla="*/ 4 w 5"/>
                  <a:gd name="T5" fmla="*/ 6 h 6"/>
                  <a:gd name="T6" fmla="*/ 5 w 5"/>
                  <a:gd name="T7" fmla="*/ 4 h 6"/>
                  <a:gd name="T8" fmla="*/ 5 w 5"/>
                  <a:gd name="T9" fmla="*/ 2 h 6"/>
                  <a:gd name="T10" fmla="*/ 5 w 5"/>
                  <a:gd name="T11" fmla="*/ 2 h 6"/>
                  <a:gd name="T12" fmla="*/ 4 w 5"/>
                  <a:gd name="T13" fmla="*/ 0 h 6"/>
                  <a:gd name="T14" fmla="*/ 2 w 5"/>
                  <a:gd name="T15" fmla="*/ 0 h 6"/>
                  <a:gd name="T16" fmla="*/ 0 w 5"/>
                  <a:gd name="T17" fmla="*/ 2 h 6"/>
                  <a:gd name="T18" fmla="*/ 0 w 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49" name="Freeform 261">
                <a:extLst>
                  <a:ext uri="{FF2B5EF4-FFF2-40B4-BE49-F238E27FC236}">
                    <a16:creationId xmlns:a16="http://schemas.microsoft.com/office/drawing/2014/main" id="{AFF8976C-60C4-9993-8F9D-1323D41D9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034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5 h 5"/>
                  <a:gd name="T4" fmla="*/ 4 w 5"/>
                  <a:gd name="T5" fmla="*/ 5 h 5"/>
                  <a:gd name="T6" fmla="*/ 5 w 5"/>
                  <a:gd name="T7" fmla="*/ 3 h 5"/>
                  <a:gd name="T8" fmla="*/ 5 w 5"/>
                  <a:gd name="T9" fmla="*/ 1 h 5"/>
                  <a:gd name="T10" fmla="*/ 5 w 5"/>
                  <a:gd name="T11" fmla="*/ 1 h 5"/>
                  <a:gd name="T12" fmla="*/ 4 w 5"/>
                  <a:gd name="T13" fmla="*/ 0 h 5"/>
                  <a:gd name="T14" fmla="*/ 2 w 5"/>
                  <a:gd name="T15" fmla="*/ 0 h 5"/>
                  <a:gd name="T16" fmla="*/ 0 w 5"/>
                  <a:gd name="T17" fmla="*/ 1 h 5"/>
                  <a:gd name="T18" fmla="*/ 0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50" name="Freeform 262">
                <a:extLst>
                  <a:ext uri="{FF2B5EF4-FFF2-40B4-BE49-F238E27FC236}">
                    <a16:creationId xmlns:a16="http://schemas.microsoft.com/office/drawing/2014/main" id="{13A4CBC9-DBAB-84EB-F189-D4E825982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1025"/>
                <a:ext cx="5" cy="5"/>
              </a:xfrm>
              <a:custGeom>
                <a:avLst/>
                <a:gdLst>
                  <a:gd name="T0" fmla="*/ 0 w 5"/>
                  <a:gd name="T1" fmla="*/ 4 h 5"/>
                  <a:gd name="T2" fmla="*/ 2 w 5"/>
                  <a:gd name="T3" fmla="*/ 5 h 5"/>
                  <a:gd name="T4" fmla="*/ 4 w 5"/>
                  <a:gd name="T5" fmla="*/ 5 h 5"/>
                  <a:gd name="T6" fmla="*/ 5 w 5"/>
                  <a:gd name="T7" fmla="*/ 4 h 5"/>
                  <a:gd name="T8" fmla="*/ 5 w 5"/>
                  <a:gd name="T9" fmla="*/ 2 h 5"/>
                  <a:gd name="T10" fmla="*/ 5 w 5"/>
                  <a:gd name="T11" fmla="*/ 2 h 5"/>
                  <a:gd name="T12" fmla="*/ 4 w 5"/>
                  <a:gd name="T13" fmla="*/ 0 h 5"/>
                  <a:gd name="T14" fmla="*/ 2 w 5"/>
                  <a:gd name="T15" fmla="*/ 0 h 5"/>
                  <a:gd name="T16" fmla="*/ 0 w 5"/>
                  <a:gd name="T17" fmla="*/ 2 h 5"/>
                  <a:gd name="T18" fmla="*/ 0 w 5"/>
                  <a:gd name="T19" fmla="*/ 4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51" name="Freeform 263">
                <a:extLst>
                  <a:ext uri="{FF2B5EF4-FFF2-40B4-BE49-F238E27FC236}">
                    <a16:creationId xmlns:a16="http://schemas.microsoft.com/office/drawing/2014/main" id="{5A6679E9-4681-9B3A-AAC1-DCA21C853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1018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52" name="Freeform 264">
                <a:extLst>
                  <a:ext uri="{FF2B5EF4-FFF2-40B4-BE49-F238E27FC236}">
                    <a16:creationId xmlns:a16="http://schemas.microsoft.com/office/drawing/2014/main" id="{CB81A9E7-1C67-C733-E307-1C06A17AA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011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3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1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53" name="Freeform 265">
                <a:extLst>
                  <a:ext uri="{FF2B5EF4-FFF2-40B4-BE49-F238E27FC236}">
                    <a16:creationId xmlns:a16="http://schemas.microsoft.com/office/drawing/2014/main" id="{55C161EC-F9A8-1D83-6528-6C89FC26C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1006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54" name="Freeform 266">
                <a:extLst>
                  <a:ext uri="{FF2B5EF4-FFF2-40B4-BE49-F238E27FC236}">
                    <a16:creationId xmlns:a16="http://schemas.microsoft.com/office/drawing/2014/main" id="{08A19A7C-7B25-C5FE-8CE1-F438EB8EF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1001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3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55" name="Freeform 267">
                <a:extLst>
                  <a:ext uri="{FF2B5EF4-FFF2-40B4-BE49-F238E27FC236}">
                    <a16:creationId xmlns:a16="http://schemas.microsoft.com/office/drawing/2014/main" id="{3406AE33-4527-85B5-D1A3-F6EE54E9F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996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56" name="Freeform 268">
                <a:extLst>
                  <a:ext uri="{FF2B5EF4-FFF2-40B4-BE49-F238E27FC236}">
                    <a16:creationId xmlns:a16="http://schemas.microsoft.com/office/drawing/2014/main" id="{19813C78-0535-4335-8E1C-6E4BDF066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992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4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4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57" name="Freeform 269">
                <a:extLst>
                  <a:ext uri="{FF2B5EF4-FFF2-40B4-BE49-F238E27FC236}">
                    <a16:creationId xmlns:a16="http://schemas.microsoft.com/office/drawing/2014/main" id="{1BAD7B6D-D20A-2B2A-93BC-B9BFD6377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989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58" name="Freeform 270">
                <a:extLst>
                  <a:ext uri="{FF2B5EF4-FFF2-40B4-BE49-F238E27FC236}">
                    <a16:creationId xmlns:a16="http://schemas.microsoft.com/office/drawing/2014/main" id="{2D8A8A95-DEEA-A855-E985-785629632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985"/>
                <a:ext cx="6" cy="6"/>
              </a:xfrm>
              <a:custGeom>
                <a:avLst/>
                <a:gdLst>
                  <a:gd name="T0" fmla="*/ 2 w 6"/>
                  <a:gd name="T1" fmla="*/ 6 h 6"/>
                  <a:gd name="T2" fmla="*/ 4 w 6"/>
                  <a:gd name="T3" fmla="*/ 6 h 6"/>
                  <a:gd name="T4" fmla="*/ 6 w 6"/>
                  <a:gd name="T5" fmla="*/ 4 h 6"/>
                  <a:gd name="T6" fmla="*/ 6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2 w 6"/>
                  <a:gd name="T13" fmla="*/ 0 h 6"/>
                  <a:gd name="T14" fmla="*/ 0 w 6"/>
                  <a:gd name="T15" fmla="*/ 2 h 6"/>
                  <a:gd name="T16" fmla="*/ 0 w 6"/>
                  <a:gd name="T17" fmla="*/ 4 h 6"/>
                  <a:gd name="T18" fmla="*/ 2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59" name="Freeform 271">
                <a:extLst>
                  <a:ext uri="{FF2B5EF4-FFF2-40B4-BE49-F238E27FC236}">
                    <a16:creationId xmlns:a16="http://schemas.microsoft.com/office/drawing/2014/main" id="{13BB97E8-1ABB-D57E-D475-F9FD32803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982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60" name="Freeform 272">
                <a:extLst>
                  <a:ext uri="{FF2B5EF4-FFF2-40B4-BE49-F238E27FC236}">
                    <a16:creationId xmlns:a16="http://schemas.microsoft.com/office/drawing/2014/main" id="{38B78B71-DEAC-355D-A0A6-78C6BEF15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979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3 w 5"/>
                  <a:gd name="T9" fmla="*/ 0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1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61" name="Freeform 273">
                <a:extLst>
                  <a:ext uri="{FF2B5EF4-FFF2-40B4-BE49-F238E27FC236}">
                    <a16:creationId xmlns:a16="http://schemas.microsoft.com/office/drawing/2014/main" id="{0155E8E8-F9C0-B1D3-7F8C-F359AB302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" y="977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62" name="Freeform 274">
                <a:extLst>
                  <a:ext uri="{FF2B5EF4-FFF2-40B4-BE49-F238E27FC236}">
                    <a16:creationId xmlns:a16="http://schemas.microsoft.com/office/drawing/2014/main" id="{D8AF2DDF-928C-5B66-FFD1-EB7E4E53E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973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3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3 w 5"/>
                  <a:gd name="T9" fmla="*/ 0 h 6"/>
                  <a:gd name="T10" fmla="*/ 3 w 5"/>
                  <a:gd name="T11" fmla="*/ 0 h 6"/>
                  <a:gd name="T12" fmla="*/ 2 w 5"/>
                  <a:gd name="T13" fmla="*/ 0 h 6"/>
                  <a:gd name="T14" fmla="*/ 0 w 5"/>
                  <a:gd name="T15" fmla="*/ 2 h 6"/>
                  <a:gd name="T16" fmla="*/ 0 w 5"/>
                  <a:gd name="T17" fmla="*/ 4 h 6"/>
                  <a:gd name="T18" fmla="*/ 2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63" name="Freeform 275">
                <a:extLst>
                  <a:ext uri="{FF2B5EF4-FFF2-40B4-BE49-F238E27FC236}">
                    <a16:creationId xmlns:a16="http://schemas.microsoft.com/office/drawing/2014/main" id="{DF01264B-D233-E21F-226D-545C51BEF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972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3 h 5"/>
                  <a:gd name="T6" fmla="*/ 6 w 6"/>
                  <a:gd name="T7" fmla="*/ 1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1 h 5"/>
                  <a:gd name="T16" fmla="*/ 0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64" name="Freeform 276">
                <a:extLst>
                  <a:ext uri="{FF2B5EF4-FFF2-40B4-BE49-F238E27FC236}">
                    <a16:creationId xmlns:a16="http://schemas.microsoft.com/office/drawing/2014/main" id="{76598607-5776-342E-4A96-B3F4E6ADB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970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65" name="Freeform 277">
                <a:extLst>
                  <a:ext uri="{FF2B5EF4-FFF2-40B4-BE49-F238E27FC236}">
                    <a16:creationId xmlns:a16="http://schemas.microsoft.com/office/drawing/2014/main" id="{49569A58-6533-BCB9-C5C7-C4C55D22A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968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3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1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66" name="Freeform 278">
                <a:extLst>
                  <a:ext uri="{FF2B5EF4-FFF2-40B4-BE49-F238E27FC236}">
                    <a16:creationId xmlns:a16="http://schemas.microsoft.com/office/drawing/2014/main" id="{E443EC0D-73AB-2B94-5A86-BE6A9C6B8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966"/>
                <a:ext cx="6" cy="6"/>
              </a:xfrm>
              <a:custGeom>
                <a:avLst/>
                <a:gdLst>
                  <a:gd name="T0" fmla="*/ 2 w 6"/>
                  <a:gd name="T1" fmla="*/ 6 h 6"/>
                  <a:gd name="T2" fmla="*/ 4 w 6"/>
                  <a:gd name="T3" fmla="*/ 6 h 6"/>
                  <a:gd name="T4" fmla="*/ 6 w 6"/>
                  <a:gd name="T5" fmla="*/ 4 h 6"/>
                  <a:gd name="T6" fmla="*/ 6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2 w 6"/>
                  <a:gd name="T13" fmla="*/ 0 h 6"/>
                  <a:gd name="T14" fmla="*/ 0 w 6"/>
                  <a:gd name="T15" fmla="*/ 2 h 6"/>
                  <a:gd name="T16" fmla="*/ 0 w 6"/>
                  <a:gd name="T17" fmla="*/ 4 h 6"/>
                  <a:gd name="T18" fmla="*/ 2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67" name="Freeform 279">
                <a:extLst>
                  <a:ext uri="{FF2B5EF4-FFF2-40B4-BE49-F238E27FC236}">
                    <a16:creationId xmlns:a16="http://schemas.microsoft.com/office/drawing/2014/main" id="{C1D87894-42C4-C411-C52A-7DFE0B9D3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965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68" name="Freeform 280">
                <a:extLst>
                  <a:ext uri="{FF2B5EF4-FFF2-40B4-BE49-F238E27FC236}">
                    <a16:creationId xmlns:a16="http://schemas.microsoft.com/office/drawing/2014/main" id="{4F48E167-F7D0-CD53-CDD1-73C1501A5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965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3 w 5"/>
                  <a:gd name="T9" fmla="*/ 0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1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69" name="Freeform 281">
                <a:extLst>
                  <a:ext uri="{FF2B5EF4-FFF2-40B4-BE49-F238E27FC236}">
                    <a16:creationId xmlns:a16="http://schemas.microsoft.com/office/drawing/2014/main" id="{E7895408-CA90-69BD-6892-7D20DC166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963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3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70" name="Freeform 282">
                <a:extLst>
                  <a:ext uri="{FF2B5EF4-FFF2-40B4-BE49-F238E27FC236}">
                    <a16:creationId xmlns:a16="http://schemas.microsoft.com/office/drawing/2014/main" id="{E9A05ED8-AE0D-FA3E-0C10-7B5A6CDD9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961"/>
                <a:ext cx="5" cy="7"/>
              </a:xfrm>
              <a:custGeom>
                <a:avLst/>
                <a:gdLst>
                  <a:gd name="T0" fmla="*/ 3 w 5"/>
                  <a:gd name="T1" fmla="*/ 7 h 7"/>
                  <a:gd name="T2" fmla="*/ 5 w 5"/>
                  <a:gd name="T3" fmla="*/ 5 h 7"/>
                  <a:gd name="T4" fmla="*/ 5 w 5"/>
                  <a:gd name="T5" fmla="*/ 4 h 7"/>
                  <a:gd name="T6" fmla="*/ 3 w 5"/>
                  <a:gd name="T7" fmla="*/ 0 h 7"/>
                  <a:gd name="T8" fmla="*/ 2 w 5"/>
                  <a:gd name="T9" fmla="*/ 0 h 7"/>
                  <a:gd name="T10" fmla="*/ 2 w 5"/>
                  <a:gd name="T11" fmla="*/ 0 h 7"/>
                  <a:gd name="T12" fmla="*/ 0 w 5"/>
                  <a:gd name="T13" fmla="*/ 4 h 7"/>
                  <a:gd name="T14" fmla="*/ 0 w 5"/>
                  <a:gd name="T15" fmla="*/ 5 h 7"/>
                  <a:gd name="T16" fmla="*/ 2 w 5"/>
                  <a:gd name="T17" fmla="*/ 7 h 7"/>
                  <a:gd name="T18" fmla="*/ 3 w 5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71" name="Freeform 283">
                <a:extLst>
                  <a:ext uri="{FF2B5EF4-FFF2-40B4-BE49-F238E27FC236}">
                    <a16:creationId xmlns:a16="http://schemas.microsoft.com/office/drawing/2014/main" id="{D38D9AA0-3CA4-3EFB-2193-1BE93FF35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961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72" name="Freeform 284">
                <a:extLst>
                  <a:ext uri="{FF2B5EF4-FFF2-40B4-BE49-F238E27FC236}">
                    <a16:creationId xmlns:a16="http://schemas.microsoft.com/office/drawing/2014/main" id="{737A2951-FBA2-28D2-AC6F-6403B487A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961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73" name="Freeform 285">
                <a:extLst>
                  <a:ext uri="{FF2B5EF4-FFF2-40B4-BE49-F238E27FC236}">
                    <a16:creationId xmlns:a16="http://schemas.microsoft.com/office/drawing/2014/main" id="{3B909EAE-556D-3664-4D60-4765BEE7A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960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5 h 6"/>
                  <a:gd name="T4" fmla="*/ 5 w 5"/>
                  <a:gd name="T5" fmla="*/ 1 h 6"/>
                  <a:gd name="T6" fmla="*/ 3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1 h 6"/>
                  <a:gd name="T14" fmla="*/ 0 w 5"/>
                  <a:gd name="T15" fmla="*/ 5 h 6"/>
                  <a:gd name="T16" fmla="*/ 2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5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74" name="Freeform 286">
                <a:extLst>
                  <a:ext uri="{FF2B5EF4-FFF2-40B4-BE49-F238E27FC236}">
                    <a16:creationId xmlns:a16="http://schemas.microsoft.com/office/drawing/2014/main" id="{ECE90026-0016-F02D-C847-208A9BD56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960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5 h 6"/>
                  <a:gd name="T4" fmla="*/ 5 w 5"/>
                  <a:gd name="T5" fmla="*/ 1 h 6"/>
                  <a:gd name="T6" fmla="*/ 3 w 5"/>
                  <a:gd name="T7" fmla="*/ 0 h 6"/>
                  <a:gd name="T8" fmla="*/ 1 w 5"/>
                  <a:gd name="T9" fmla="*/ 0 h 6"/>
                  <a:gd name="T10" fmla="*/ 1 w 5"/>
                  <a:gd name="T11" fmla="*/ 0 h 6"/>
                  <a:gd name="T12" fmla="*/ 0 w 5"/>
                  <a:gd name="T13" fmla="*/ 1 h 6"/>
                  <a:gd name="T14" fmla="*/ 0 w 5"/>
                  <a:gd name="T15" fmla="*/ 5 h 6"/>
                  <a:gd name="T16" fmla="*/ 1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5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20518" name="Group 402">
              <a:extLst>
                <a:ext uri="{FF2B5EF4-FFF2-40B4-BE49-F238E27FC236}">
                  <a16:creationId xmlns:a16="http://schemas.microsoft.com/office/drawing/2014/main" id="{7D040080-2AA3-FDB9-2FF6-C1911A9DE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5" y="2245"/>
              <a:ext cx="632" cy="220"/>
              <a:chOff x="2783" y="1970"/>
              <a:chExt cx="515" cy="199"/>
            </a:xfrm>
          </p:grpSpPr>
          <p:sp>
            <p:nvSpPr>
              <p:cNvPr id="21747" name="Oval 288">
                <a:extLst>
                  <a:ext uri="{FF2B5EF4-FFF2-40B4-BE49-F238E27FC236}">
                    <a16:creationId xmlns:a16="http://schemas.microsoft.com/office/drawing/2014/main" id="{5DE5560F-DA8C-383B-DCFC-28293FB33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972"/>
                <a:ext cx="514" cy="19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1748" name="Freeform 289">
                <a:extLst>
                  <a:ext uri="{FF2B5EF4-FFF2-40B4-BE49-F238E27FC236}">
                    <a16:creationId xmlns:a16="http://schemas.microsoft.com/office/drawing/2014/main" id="{DAFE690A-6330-F637-CA47-2FBB81F3A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97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5 w 5"/>
                  <a:gd name="T5" fmla="*/ 2 h 5"/>
                  <a:gd name="T6" fmla="*/ 3 w 5"/>
                  <a:gd name="T7" fmla="*/ 0 h 5"/>
                  <a:gd name="T8" fmla="*/ 3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1 w 5"/>
                  <a:gd name="T17" fmla="*/ 5 h 5"/>
                  <a:gd name="T18" fmla="*/ 3 w 5"/>
                  <a:gd name="T19" fmla="*/ 5 h 5"/>
                  <a:gd name="T20" fmla="*/ 5 w 5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49" name="Freeform 290">
                <a:extLst>
                  <a:ext uri="{FF2B5EF4-FFF2-40B4-BE49-F238E27FC236}">
                    <a16:creationId xmlns:a16="http://schemas.microsoft.com/office/drawing/2014/main" id="{C7A5EB8A-0669-7779-DD25-8E8B8DDDA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1970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50" name="Freeform 291">
                <a:extLst>
                  <a:ext uri="{FF2B5EF4-FFF2-40B4-BE49-F238E27FC236}">
                    <a16:creationId xmlns:a16="http://schemas.microsoft.com/office/drawing/2014/main" id="{7D5CFEA8-B9DA-BAB2-CBD8-28F2D4878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1970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51" name="Freeform 292">
                <a:extLst>
                  <a:ext uri="{FF2B5EF4-FFF2-40B4-BE49-F238E27FC236}">
                    <a16:creationId xmlns:a16="http://schemas.microsoft.com/office/drawing/2014/main" id="{60B5185F-164C-6284-4305-B9F79076D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1970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4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4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52" name="Freeform 293">
                <a:extLst>
                  <a:ext uri="{FF2B5EF4-FFF2-40B4-BE49-F238E27FC236}">
                    <a16:creationId xmlns:a16="http://schemas.microsoft.com/office/drawing/2014/main" id="{9AB84CF0-C19D-CE58-8953-F31720918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1970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53" name="Freeform 294">
                <a:extLst>
                  <a:ext uri="{FF2B5EF4-FFF2-40B4-BE49-F238E27FC236}">
                    <a16:creationId xmlns:a16="http://schemas.microsoft.com/office/drawing/2014/main" id="{246A2AF9-9B6E-E743-663B-EBA1FC602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972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54" name="Freeform 295">
                <a:extLst>
                  <a:ext uri="{FF2B5EF4-FFF2-40B4-BE49-F238E27FC236}">
                    <a16:creationId xmlns:a16="http://schemas.microsoft.com/office/drawing/2014/main" id="{144B8C8E-568D-A7C2-1826-5844D4EE1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1972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3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55" name="Freeform 296">
                <a:extLst>
                  <a:ext uri="{FF2B5EF4-FFF2-40B4-BE49-F238E27FC236}">
                    <a16:creationId xmlns:a16="http://schemas.microsoft.com/office/drawing/2014/main" id="{DB824A2F-E800-FAB3-D590-A13A2349C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1974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56" name="Freeform 297">
                <a:extLst>
                  <a:ext uri="{FF2B5EF4-FFF2-40B4-BE49-F238E27FC236}">
                    <a16:creationId xmlns:a16="http://schemas.microsoft.com/office/drawing/2014/main" id="{D4576D51-C039-52C5-2B35-F1F0F5ED4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1975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3 w 5"/>
                  <a:gd name="T7" fmla="*/ 0 h 6"/>
                  <a:gd name="T8" fmla="*/ 1 w 5"/>
                  <a:gd name="T9" fmla="*/ 0 h 6"/>
                  <a:gd name="T10" fmla="*/ 1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1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57" name="Freeform 298">
                <a:extLst>
                  <a:ext uri="{FF2B5EF4-FFF2-40B4-BE49-F238E27FC236}">
                    <a16:creationId xmlns:a16="http://schemas.microsoft.com/office/drawing/2014/main" id="{31891F14-0E81-D3E9-7357-7C06ECCBF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977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4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4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58" name="Freeform 299">
                <a:extLst>
                  <a:ext uri="{FF2B5EF4-FFF2-40B4-BE49-F238E27FC236}">
                    <a16:creationId xmlns:a16="http://schemas.microsoft.com/office/drawing/2014/main" id="{1BA3B66E-ABF0-C9A0-BF73-9B0FEF4F3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1977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59" name="Freeform 300">
                <a:extLst>
                  <a:ext uri="{FF2B5EF4-FFF2-40B4-BE49-F238E27FC236}">
                    <a16:creationId xmlns:a16="http://schemas.microsoft.com/office/drawing/2014/main" id="{E47C5939-F4BB-80F1-5563-81493F8E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981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60" name="Freeform 301">
                <a:extLst>
                  <a:ext uri="{FF2B5EF4-FFF2-40B4-BE49-F238E27FC236}">
                    <a16:creationId xmlns:a16="http://schemas.microsoft.com/office/drawing/2014/main" id="{C75B2091-0E67-957F-5E2F-EEB40FA53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1982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4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2 w 5"/>
                  <a:gd name="T17" fmla="*/ 6 h 6"/>
                  <a:gd name="T18" fmla="*/ 4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61" name="Freeform 302">
                <a:extLst>
                  <a:ext uri="{FF2B5EF4-FFF2-40B4-BE49-F238E27FC236}">
                    <a16:creationId xmlns:a16="http://schemas.microsoft.com/office/drawing/2014/main" id="{F41B2ED2-4EFB-FA64-80D8-EDBD1CB79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984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62" name="Freeform 303">
                <a:extLst>
                  <a:ext uri="{FF2B5EF4-FFF2-40B4-BE49-F238E27FC236}">
                    <a16:creationId xmlns:a16="http://schemas.microsoft.com/office/drawing/2014/main" id="{10180324-7872-3133-4FA8-0939388D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1986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63" name="Freeform 304">
                <a:extLst>
                  <a:ext uri="{FF2B5EF4-FFF2-40B4-BE49-F238E27FC236}">
                    <a16:creationId xmlns:a16="http://schemas.microsoft.com/office/drawing/2014/main" id="{9193AD35-F39B-86FE-B652-4C0F51F51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1989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64" name="Freeform 305">
                <a:extLst>
                  <a:ext uri="{FF2B5EF4-FFF2-40B4-BE49-F238E27FC236}">
                    <a16:creationId xmlns:a16="http://schemas.microsoft.com/office/drawing/2014/main" id="{582240A4-EF58-D4C3-440D-0C57E3809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993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65" name="Freeform 306">
                <a:extLst>
                  <a:ext uri="{FF2B5EF4-FFF2-40B4-BE49-F238E27FC236}">
                    <a16:creationId xmlns:a16="http://schemas.microsoft.com/office/drawing/2014/main" id="{536DEC5C-5DC3-69B3-EBD5-DA419D3A0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1996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66" name="Freeform 307">
                <a:extLst>
                  <a:ext uri="{FF2B5EF4-FFF2-40B4-BE49-F238E27FC236}">
                    <a16:creationId xmlns:a16="http://schemas.microsoft.com/office/drawing/2014/main" id="{0C1C67CA-9F06-B6DE-4D44-457DBF55E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000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67" name="Freeform 308">
                <a:extLst>
                  <a:ext uri="{FF2B5EF4-FFF2-40B4-BE49-F238E27FC236}">
                    <a16:creationId xmlns:a16="http://schemas.microsoft.com/office/drawing/2014/main" id="{60537A60-AEBB-17A7-5E4A-AE649D836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2003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68" name="Freeform 309">
                <a:extLst>
                  <a:ext uri="{FF2B5EF4-FFF2-40B4-BE49-F238E27FC236}">
                    <a16:creationId xmlns:a16="http://schemas.microsoft.com/office/drawing/2014/main" id="{155E43BA-E236-286E-FA06-4BE1FFD31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007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69" name="Freeform 310">
                <a:extLst>
                  <a:ext uri="{FF2B5EF4-FFF2-40B4-BE49-F238E27FC236}">
                    <a16:creationId xmlns:a16="http://schemas.microsoft.com/office/drawing/2014/main" id="{F53D2F60-0CC6-A05D-B576-020A55105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012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6 w 6"/>
                  <a:gd name="T5" fmla="*/ 1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1 h 5"/>
                  <a:gd name="T14" fmla="*/ 0 w 6"/>
                  <a:gd name="T15" fmla="*/ 3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70" name="Freeform 311">
                <a:extLst>
                  <a:ext uri="{FF2B5EF4-FFF2-40B4-BE49-F238E27FC236}">
                    <a16:creationId xmlns:a16="http://schemas.microsoft.com/office/drawing/2014/main" id="{A22548CD-64DF-760F-DA29-A9895DC0D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2017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71" name="Freeform 312">
                <a:extLst>
                  <a:ext uri="{FF2B5EF4-FFF2-40B4-BE49-F238E27FC236}">
                    <a16:creationId xmlns:a16="http://schemas.microsoft.com/office/drawing/2014/main" id="{0BFA8A32-40DC-337D-4C52-210B01C8D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2024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72" name="Freeform 313">
                <a:extLst>
                  <a:ext uri="{FF2B5EF4-FFF2-40B4-BE49-F238E27FC236}">
                    <a16:creationId xmlns:a16="http://schemas.microsoft.com/office/drawing/2014/main" id="{E79BD096-8C43-59ED-1EB0-A418C9909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2029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3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73" name="Freeform 314">
                <a:extLst>
                  <a:ext uri="{FF2B5EF4-FFF2-40B4-BE49-F238E27FC236}">
                    <a16:creationId xmlns:a16="http://schemas.microsoft.com/office/drawing/2014/main" id="{6E364A92-CB49-B0C1-BACC-97B37622C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038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1 h 5"/>
                  <a:gd name="T4" fmla="*/ 3 w 5"/>
                  <a:gd name="T5" fmla="*/ 0 h 5"/>
                  <a:gd name="T6" fmla="*/ 1 w 5"/>
                  <a:gd name="T7" fmla="*/ 0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3 h 5"/>
                  <a:gd name="T14" fmla="*/ 1 w 5"/>
                  <a:gd name="T15" fmla="*/ 5 h 5"/>
                  <a:gd name="T16" fmla="*/ 3 w 5"/>
                  <a:gd name="T17" fmla="*/ 5 h 5"/>
                  <a:gd name="T18" fmla="*/ 5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74" name="Freeform 315">
                <a:extLst>
                  <a:ext uri="{FF2B5EF4-FFF2-40B4-BE49-F238E27FC236}">
                    <a16:creationId xmlns:a16="http://schemas.microsoft.com/office/drawing/2014/main" id="{F2B31F10-A4DC-485D-E756-5D2E0561E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2044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2 h 6"/>
                  <a:gd name="T4" fmla="*/ 4 w 6"/>
                  <a:gd name="T5" fmla="*/ 0 h 6"/>
                  <a:gd name="T6" fmla="*/ 2 w 6"/>
                  <a:gd name="T7" fmla="*/ 0 h 6"/>
                  <a:gd name="T8" fmla="*/ 0 w 6"/>
                  <a:gd name="T9" fmla="*/ 2 h 6"/>
                  <a:gd name="T10" fmla="*/ 0 w 6"/>
                  <a:gd name="T11" fmla="*/ 2 h 6"/>
                  <a:gd name="T12" fmla="*/ 0 w 6"/>
                  <a:gd name="T13" fmla="*/ 4 h 6"/>
                  <a:gd name="T14" fmla="*/ 2 w 6"/>
                  <a:gd name="T15" fmla="*/ 6 h 6"/>
                  <a:gd name="T16" fmla="*/ 4 w 6"/>
                  <a:gd name="T17" fmla="*/ 6 h 6"/>
                  <a:gd name="T18" fmla="*/ 6 w 6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75" name="Freeform 316">
                <a:extLst>
                  <a:ext uri="{FF2B5EF4-FFF2-40B4-BE49-F238E27FC236}">
                    <a16:creationId xmlns:a16="http://schemas.microsoft.com/office/drawing/2014/main" id="{79BF97DE-4321-14CD-ED63-833E533B7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055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2 h 5"/>
                  <a:gd name="T4" fmla="*/ 4 w 5"/>
                  <a:gd name="T5" fmla="*/ 0 h 5"/>
                  <a:gd name="T6" fmla="*/ 2 w 5"/>
                  <a:gd name="T7" fmla="*/ 0 h 5"/>
                  <a:gd name="T8" fmla="*/ 0 w 5"/>
                  <a:gd name="T9" fmla="*/ 2 h 5"/>
                  <a:gd name="T10" fmla="*/ 0 w 5"/>
                  <a:gd name="T11" fmla="*/ 2 h 5"/>
                  <a:gd name="T12" fmla="*/ 0 w 5"/>
                  <a:gd name="T13" fmla="*/ 3 h 5"/>
                  <a:gd name="T14" fmla="*/ 2 w 5"/>
                  <a:gd name="T15" fmla="*/ 5 h 5"/>
                  <a:gd name="T16" fmla="*/ 4 w 5"/>
                  <a:gd name="T17" fmla="*/ 5 h 5"/>
                  <a:gd name="T18" fmla="*/ 5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76" name="Freeform 317">
                <a:extLst>
                  <a:ext uri="{FF2B5EF4-FFF2-40B4-BE49-F238E27FC236}">
                    <a16:creationId xmlns:a16="http://schemas.microsoft.com/office/drawing/2014/main" id="{3D645B45-C2C4-4189-D05E-E39B05FAD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065"/>
                <a:ext cx="5" cy="5"/>
              </a:xfrm>
              <a:custGeom>
                <a:avLst/>
                <a:gdLst>
                  <a:gd name="T0" fmla="*/ 5 w 5"/>
                  <a:gd name="T1" fmla="*/ 4 h 5"/>
                  <a:gd name="T2" fmla="*/ 5 w 5"/>
                  <a:gd name="T3" fmla="*/ 2 h 5"/>
                  <a:gd name="T4" fmla="*/ 3 w 5"/>
                  <a:gd name="T5" fmla="*/ 0 h 5"/>
                  <a:gd name="T6" fmla="*/ 1 w 5"/>
                  <a:gd name="T7" fmla="*/ 0 h 5"/>
                  <a:gd name="T8" fmla="*/ 0 w 5"/>
                  <a:gd name="T9" fmla="*/ 2 h 5"/>
                  <a:gd name="T10" fmla="*/ 0 w 5"/>
                  <a:gd name="T11" fmla="*/ 2 h 5"/>
                  <a:gd name="T12" fmla="*/ 0 w 5"/>
                  <a:gd name="T13" fmla="*/ 4 h 5"/>
                  <a:gd name="T14" fmla="*/ 1 w 5"/>
                  <a:gd name="T15" fmla="*/ 5 h 5"/>
                  <a:gd name="T16" fmla="*/ 3 w 5"/>
                  <a:gd name="T17" fmla="*/ 5 h 5"/>
                  <a:gd name="T18" fmla="*/ 5 w 5"/>
                  <a:gd name="T19" fmla="*/ 4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77" name="Freeform 318">
                <a:extLst>
                  <a:ext uri="{FF2B5EF4-FFF2-40B4-BE49-F238E27FC236}">
                    <a16:creationId xmlns:a16="http://schemas.microsoft.com/office/drawing/2014/main" id="{E88930D5-4D80-E459-7937-4EB8353C1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076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1 h 5"/>
                  <a:gd name="T4" fmla="*/ 3 w 5"/>
                  <a:gd name="T5" fmla="*/ 0 h 5"/>
                  <a:gd name="T6" fmla="*/ 1 w 5"/>
                  <a:gd name="T7" fmla="*/ 0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3 h 5"/>
                  <a:gd name="T14" fmla="*/ 1 w 5"/>
                  <a:gd name="T15" fmla="*/ 5 h 5"/>
                  <a:gd name="T16" fmla="*/ 3 w 5"/>
                  <a:gd name="T17" fmla="*/ 5 h 5"/>
                  <a:gd name="T18" fmla="*/ 5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78" name="Freeform 319">
                <a:extLst>
                  <a:ext uri="{FF2B5EF4-FFF2-40B4-BE49-F238E27FC236}">
                    <a16:creationId xmlns:a16="http://schemas.microsoft.com/office/drawing/2014/main" id="{3BA3ED09-75E4-2D0E-2076-BF0178008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084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4 h 5"/>
                  <a:gd name="T10" fmla="*/ 0 w 5"/>
                  <a:gd name="T11" fmla="*/ 4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4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79" name="Freeform 320">
                <a:extLst>
                  <a:ext uri="{FF2B5EF4-FFF2-40B4-BE49-F238E27FC236}">
                    <a16:creationId xmlns:a16="http://schemas.microsoft.com/office/drawing/2014/main" id="{1506F035-ED12-E570-A1DF-3C8AE9A94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093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4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80" name="Freeform 321">
                <a:extLst>
                  <a:ext uri="{FF2B5EF4-FFF2-40B4-BE49-F238E27FC236}">
                    <a16:creationId xmlns:a16="http://schemas.microsoft.com/office/drawing/2014/main" id="{B06172D2-CCC0-5492-C916-06C62C673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101"/>
                <a:ext cx="5" cy="6"/>
              </a:xfrm>
              <a:custGeom>
                <a:avLst/>
                <a:gdLst>
                  <a:gd name="T0" fmla="*/ 5 w 5"/>
                  <a:gd name="T1" fmla="*/ 2 h 6"/>
                  <a:gd name="T2" fmla="*/ 3 w 5"/>
                  <a:gd name="T3" fmla="*/ 0 h 6"/>
                  <a:gd name="T4" fmla="*/ 2 w 5"/>
                  <a:gd name="T5" fmla="*/ 0 h 6"/>
                  <a:gd name="T6" fmla="*/ 0 w 5"/>
                  <a:gd name="T7" fmla="*/ 2 h 6"/>
                  <a:gd name="T8" fmla="*/ 0 w 5"/>
                  <a:gd name="T9" fmla="*/ 4 h 6"/>
                  <a:gd name="T10" fmla="*/ 0 w 5"/>
                  <a:gd name="T11" fmla="*/ 4 h 6"/>
                  <a:gd name="T12" fmla="*/ 2 w 5"/>
                  <a:gd name="T13" fmla="*/ 6 h 6"/>
                  <a:gd name="T14" fmla="*/ 3 w 5"/>
                  <a:gd name="T15" fmla="*/ 6 h 6"/>
                  <a:gd name="T16" fmla="*/ 5 w 5"/>
                  <a:gd name="T17" fmla="*/ 4 h 6"/>
                  <a:gd name="T18" fmla="*/ 5 w 5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81" name="Freeform 322">
                <a:extLst>
                  <a:ext uri="{FF2B5EF4-FFF2-40B4-BE49-F238E27FC236}">
                    <a16:creationId xmlns:a16="http://schemas.microsoft.com/office/drawing/2014/main" id="{B9BE79CB-30FC-C2E2-451F-55B926745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210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82" name="Freeform 323">
                <a:extLst>
                  <a:ext uri="{FF2B5EF4-FFF2-40B4-BE49-F238E27FC236}">
                    <a16:creationId xmlns:a16="http://schemas.microsoft.com/office/drawing/2014/main" id="{68CBAAE2-737A-D023-F942-D0623C27A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211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83" name="Freeform 324">
                <a:extLst>
                  <a:ext uri="{FF2B5EF4-FFF2-40B4-BE49-F238E27FC236}">
                    <a16:creationId xmlns:a16="http://schemas.microsoft.com/office/drawing/2014/main" id="{2B95D175-5DBD-B79B-F622-8F5D3243B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120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84" name="Freeform 325">
                <a:extLst>
                  <a:ext uri="{FF2B5EF4-FFF2-40B4-BE49-F238E27FC236}">
                    <a16:creationId xmlns:a16="http://schemas.microsoft.com/office/drawing/2014/main" id="{138FC550-3DE9-4AB7-B07E-C10555FED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12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85" name="Freeform 326">
                <a:extLst>
                  <a:ext uri="{FF2B5EF4-FFF2-40B4-BE49-F238E27FC236}">
                    <a16:creationId xmlns:a16="http://schemas.microsoft.com/office/drawing/2014/main" id="{2CA0535F-BA22-7F49-AE8E-90D857B65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12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86" name="Freeform 327">
                <a:extLst>
                  <a:ext uri="{FF2B5EF4-FFF2-40B4-BE49-F238E27FC236}">
                    <a16:creationId xmlns:a16="http://schemas.microsoft.com/office/drawing/2014/main" id="{F48CD7DD-BCC0-6BA5-2F4A-4847C19C6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13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87" name="Freeform 328">
                <a:extLst>
                  <a:ext uri="{FF2B5EF4-FFF2-40B4-BE49-F238E27FC236}">
                    <a16:creationId xmlns:a16="http://schemas.microsoft.com/office/drawing/2014/main" id="{506400CA-DA10-9AC2-BB57-9D34981BB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2138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88" name="Freeform 329">
                <a:extLst>
                  <a:ext uri="{FF2B5EF4-FFF2-40B4-BE49-F238E27FC236}">
                    <a16:creationId xmlns:a16="http://schemas.microsoft.com/office/drawing/2014/main" id="{FE0F62ED-A9F1-DC2E-9EB6-C481AC297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2141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89" name="Freeform 330">
                <a:extLst>
                  <a:ext uri="{FF2B5EF4-FFF2-40B4-BE49-F238E27FC236}">
                    <a16:creationId xmlns:a16="http://schemas.microsoft.com/office/drawing/2014/main" id="{60176CC1-B5A1-4182-E26C-5AC3F56B4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14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90" name="Freeform 331">
                <a:extLst>
                  <a:ext uri="{FF2B5EF4-FFF2-40B4-BE49-F238E27FC236}">
                    <a16:creationId xmlns:a16="http://schemas.microsoft.com/office/drawing/2014/main" id="{B7B02997-8639-B07D-15FF-D38008208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2146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91" name="Freeform 332">
                <a:extLst>
                  <a:ext uri="{FF2B5EF4-FFF2-40B4-BE49-F238E27FC236}">
                    <a16:creationId xmlns:a16="http://schemas.microsoft.com/office/drawing/2014/main" id="{99DF2478-3E68-6DE3-8052-7B7AABB8F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215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92" name="Freeform 333">
                <a:extLst>
                  <a:ext uri="{FF2B5EF4-FFF2-40B4-BE49-F238E27FC236}">
                    <a16:creationId xmlns:a16="http://schemas.microsoft.com/office/drawing/2014/main" id="{EDB61879-7779-F0A8-21E7-66EB21915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2151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93" name="Freeform 334">
                <a:extLst>
                  <a:ext uri="{FF2B5EF4-FFF2-40B4-BE49-F238E27FC236}">
                    <a16:creationId xmlns:a16="http://schemas.microsoft.com/office/drawing/2014/main" id="{29935687-3C9B-7EE8-AD7E-B31632B4C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2153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94" name="Freeform 335">
                <a:extLst>
                  <a:ext uri="{FF2B5EF4-FFF2-40B4-BE49-F238E27FC236}">
                    <a16:creationId xmlns:a16="http://schemas.microsoft.com/office/drawing/2014/main" id="{D5AF494E-DCD5-2060-084D-C2B54A5B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15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95" name="Freeform 336">
                <a:extLst>
                  <a:ext uri="{FF2B5EF4-FFF2-40B4-BE49-F238E27FC236}">
                    <a16:creationId xmlns:a16="http://schemas.microsoft.com/office/drawing/2014/main" id="{0628B708-EC64-7C45-63C7-6FAA1C858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2157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96" name="Freeform 337">
                <a:extLst>
                  <a:ext uri="{FF2B5EF4-FFF2-40B4-BE49-F238E27FC236}">
                    <a16:creationId xmlns:a16="http://schemas.microsoft.com/office/drawing/2014/main" id="{A91EADB7-B017-EB36-77E0-4D9061261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15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97" name="Freeform 338">
                <a:extLst>
                  <a:ext uri="{FF2B5EF4-FFF2-40B4-BE49-F238E27FC236}">
                    <a16:creationId xmlns:a16="http://schemas.microsoft.com/office/drawing/2014/main" id="{F7CDE74E-C5E1-C5C3-7254-DB57FC3F1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216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98" name="Freeform 339">
                <a:extLst>
                  <a:ext uri="{FF2B5EF4-FFF2-40B4-BE49-F238E27FC236}">
                    <a16:creationId xmlns:a16="http://schemas.microsoft.com/office/drawing/2014/main" id="{6480D733-19D1-9A66-F018-74BBC21AE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2160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99" name="Freeform 340">
                <a:extLst>
                  <a:ext uri="{FF2B5EF4-FFF2-40B4-BE49-F238E27FC236}">
                    <a16:creationId xmlns:a16="http://schemas.microsoft.com/office/drawing/2014/main" id="{B6E51BAA-87A8-6B46-0A6B-FF7C5B158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216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00" name="Freeform 341">
                <a:extLst>
                  <a:ext uri="{FF2B5EF4-FFF2-40B4-BE49-F238E27FC236}">
                    <a16:creationId xmlns:a16="http://schemas.microsoft.com/office/drawing/2014/main" id="{6A02550B-BAEF-BA94-56DB-3BE4720AE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16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01" name="Freeform 342">
                <a:extLst>
                  <a:ext uri="{FF2B5EF4-FFF2-40B4-BE49-F238E27FC236}">
                    <a16:creationId xmlns:a16="http://schemas.microsoft.com/office/drawing/2014/main" id="{D3554554-C116-1E7F-AC8E-F6FF7AFCD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02" name="Freeform 343">
                <a:extLst>
                  <a:ext uri="{FF2B5EF4-FFF2-40B4-BE49-F238E27FC236}">
                    <a16:creationId xmlns:a16="http://schemas.microsoft.com/office/drawing/2014/main" id="{36A2299B-4191-7603-69DF-1730C73DB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03" name="Freeform 344">
                <a:extLst>
                  <a:ext uri="{FF2B5EF4-FFF2-40B4-BE49-F238E27FC236}">
                    <a16:creationId xmlns:a16="http://schemas.microsoft.com/office/drawing/2014/main" id="{8A2B4A95-5204-8C67-8776-073F5C3E2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2163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04" name="Freeform 345">
                <a:extLst>
                  <a:ext uri="{FF2B5EF4-FFF2-40B4-BE49-F238E27FC236}">
                    <a16:creationId xmlns:a16="http://schemas.microsoft.com/office/drawing/2014/main" id="{7E8A0537-39DD-25D6-4468-E196E94D3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05" name="Freeform 346">
                <a:extLst>
                  <a:ext uri="{FF2B5EF4-FFF2-40B4-BE49-F238E27FC236}">
                    <a16:creationId xmlns:a16="http://schemas.microsoft.com/office/drawing/2014/main" id="{1E4A2492-EAD9-5937-BCF8-18B77112F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06" name="Freeform 347">
                <a:extLst>
                  <a:ext uri="{FF2B5EF4-FFF2-40B4-BE49-F238E27FC236}">
                    <a16:creationId xmlns:a16="http://schemas.microsoft.com/office/drawing/2014/main" id="{C455D696-AB6B-513E-6783-3FFF6E562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2163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07" name="Freeform 348">
                <a:extLst>
                  <a:ext uri="{FF2B5EF4-FFF2-40B4-BE49-F238E27FC236}">
                    <a16:creationId xmlns:a16="http://schemas.microsoft.com/office/drawing/2014/main" id="{F50C4B07-9D64-A823-1757-C6F273A68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08" name="Freeform 349">
                <a:extLst>
                  <a:ext uri="{FF2B5EF4-FFF2-40B4-BE49-F238E27FC236}">
                    <a16:creationId xmlns:a16="http://schemas.microsoft.com/office/drawing/2014/main" id="{01CAF245-CC4C-1328-43E7-B8943207C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09" name="Freeform 350">
                <a:extLst>
                  <a:ext uri="{FF2B5EF4-FFF2-40B4-BE49-F238E27FC236}">
                    <a16:creationId xmlns:a16="http://schemas.microsoft.com/office/drawing/2014/main" id="{F097A23A-8DDA-09F3-0F38-3A32EA656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16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10" name="Freeform 351">
                <a:extLst>
                  <a:ext uri="{FF2B5EF4-FFF2-40B4-BE49-F238E27FC236}">
                    <a16:creationId xmlns:a16="http://schemas.microsoft.com/office/drawing/2014/main" id="{91594AE5-D82F-A874-85C7-6EC5440B2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" y="216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11" name="Freeform 352">
                <a:extLst>
                  <a:ext uri="{FF2B5EF4-FFF2-40B4-BE49-F238E27FC236}">
                    <a16:creationId xmlns:a16="http://schemas.microsoft.com/office/drawing/2014/main" id="{18AE67FD-E49C-ABFD-F46A-C155B8196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216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12" name="Freeform 353">
                <a:extLst>
                  <a:ext uri="{FF2B5EF4-FFF2-40B4-BE49-F238E27FC236}">
                    <a16:creationId xmlns:a16="http://schemas.microsoft.com/office/drawing/2014/main" id="{25A5C2CE-E3DC-2D49-2565-C418771B6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160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13" name="Freeform 354">
                <a:extLst>
                  <a:ext uri="{FF2B5EF4-FFF2-40B4-BE49-F238E27FC236}">
                    <a16:creationId xmlns:a16="http://schemas.microsoft.com/office/drawing/2014/main" id="{8D297549-F8A1-644E-8AA6-3B9E98580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215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14" name="Freeform 355">
                <a:extLst>
                  <a:ext uri="{FF2B5EF4-FFF2-40B4-BE49-F238E27FC236}">
                    <a16:creationId xmlns:a16="http://schemas.microsoft.com/office/drawing/2014/main" id="{C3C1BFDD-DAAE-12F4-23E9-829E7F0CC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15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15" name="Freeform 356">
                <a:extLst>
                  <a:ext uri="{FF2B5EF4-FFF2-40B4-BE49-F238E27FC236}">
                    <a16:creationId xmlns:a16="http://schemas.microsoft.com/office/drawing/2014/main" id="{9C14FC1E-6B98-6642-2EEF-F908A2CB5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155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16" name="Freeform 357">
                <a:extLst>
                  <a:ext uri="{FF2B5EF4-FFF2-40B4-BE49-F238E27FC236}">
                    <a16:creationId xmlns:a16="http://schemas.microsoft.com/office/drawing/2014/main" id="{9337167F-79DE-9C90-5A46-746DFD8B6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215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17" name="Freeform 358">
                <a:extLst>
                  <a:ext uri="{FF2B5EF4-FFF2-40B4-BE49-F238E27FC236}">
                    <a16:creationId xmlns:a16="http://schemas.microsoft.com/office/drawing/2014/main" id="{42AD9326-A236-AFAF-B9CF-2D0B7B368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151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18" name="Freeform 359">
                <a:extLst>
                  <a:ext uri="{FF2B5EF4-FFF2-40B4-BE49-F238E27FC236}">
                    <a16:creationId xmlns:a16="http://schemas.microsoft.com/office/drawing/2014/main" id="{7688CC7D-E4BA-7B62-82F7-15AAA370E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2150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1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1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19" name="Freeform 360">
                <a:extLst>
                  <a:ext uri="{FF2B5EF4-FFF2-40B4-BE49-F238E27FC236}">
                    <a16:creationId xmlns:a16="http://schemas.microsoft.com/office/drawing/2014/main" id="{A6D8D0C4-3C65-8924-475F-A9A7DC515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214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20" name="Freeform 361">
                <a:extLst>
                  <a:ext uri="{FF2B5EF4-FFF2-40B4-BE49-F238E27FC236}">
                    <a16:creationId xmlns:a16="http://schemas.microsoft.com/office/drawing/2014/main" id="{3C5136BC-6657-D779-320B-1A0489ED1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2143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21" name="Freeform 362">
                <a:extLst>
                  <a:ext uri="{FF2B5EF4-FFF2-40B4-BE49-F238E27FC236}">
                    <a16:creationId xmlns:a16="http://schemas.microsoft.com/office/drawing/2014/main" id="{88C05FFE-4D5B-B68C-C49C-CAD7F35BB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" y="2139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22" name="Freeform 363">
                <a:extLst>
                  <a:ext uri="{FF2B5EF4-FFF2-40B4-BE49-F238E27FC236}">
                    <a16:creationId xmlns:a16="http://schemas.microsoft.com/office/drawing/2014/main" id="{D08D3B27-5258-2B9E-51E5-A3D93884A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13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23" name="Freeform 364">
                <a:extLst>
                  <a:ext uri="{FF2B5EF4-FFF2-40B4-BE49-F238E27FC236}">
                    <a16:creationId xmlns:a16="http://schemas.microsoft.com/office/drawing/2014/main" id="{F82ADBA6-3E43-AFDD-7ED1-27C49C1F3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132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24" name="Freeform 365">
                <a:extLst>
                  <a:ext uri="{FF2B5EF4-FFF2-40B4-BE49-F238E27FC236}">
                    <a16:creationId xmlns:a16="http://schemas.microsoft.com/office/drawing/2014/main" id="{1D2FA8DB-CB6F-73FF-96C4-9C21EA7E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212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25" name="Freeform 366">
                <a:extLst>
                  <a:ext uri="{FF2B5EF4-FFF2-40B4-BE49-F238E27FC236}">
                    <a16:creationId xmlns:a16="http://schemas.microsoft.com/office/drawing/2014/main" id="{8D703106-4F94-1AF0-B550-7DE48C7F1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12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26" name="Freeform 367">
                <a:extLst>
                  <a:ext uri="{FF2B5EF4-FFF2-40B4-BE49-F238E27FC236}">
                    <a16:creationId xmlns:a16="http://schemas.microsoft.com/office/drawing/2014/main" id="{E80E48E3-B93F-A263-72F0-1847B8355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120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27" name="Freeform 368">
                <a:extLst>
                  <a:ext uri="{FF2B5EF4-FFF2-40B4-BE49-F238E27FC236}">
                    <a16:creationId xmlns:a16="http://schemas.microsoft.com/office/drawing/2014/main" id="{169C7A10-C33B-A2D0-F925-E0CEEB60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2113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28" name="Freeform 369">
                <a:extLst>
                  <a:ext uri="{FF2B5EF4-FFF2-40B4-BE49-F238E27FC236}">
                    <a16:creationId xmlns:a16="http://schemas.microsoft.com/office/drawing/2014/main" id="{1BE25419-AE81-B5DE-A76D-849F1BC80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210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29" name="Freeform 370">
                <a:extLst>
                  <a:ext uri="{FF2B5EF4-FFF2-40B4-BE49-F238E27FC236}">
                    <a16:creationId xmlns:a16="http://schemas.microsoft.com/office/drawing/2014/main" id="{484B7196-C6CD-E60F-15EF-6D0FB1DE5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2101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4 h 6"/>
                  <a:gd name="T4" fmla="*/ 2 w 6"/>
                  <a:gd name="T5" fmla="*/ 6 h 6"/>
                  <a:gd name="T6" fmla="*/ 4 w 6"/>
                  <a:gd name="T7" fmla="*/ 6 h 6"/>
                  <a:gd name="T8" fmla="*/ 6 w 6"/>
                  <a:gd name="T9" fmla="*/ 4 h 6"/>
                  <a:gd name="T10" fmla="*/ 6 w 6"/>
                  <a:gd name="T11" fmla="*/ 4 h 6"/>
                  <a:gd name="T12" fmla="*/ 6 w 6"/>
                  <a:gd name="T13" fmla="*/ 2 h 6"/>
                  <a:gd name="T14" fmla="*/ 4 w 6"/>
                  <a:gd name="T15" fmla="*/ 0 h 6"/>
                  <a:gd name="T16" fmla="*/ 2 w 6"/>
                  <a:gd name="T17" fmla="*/ 0 h 6"/>
                  <a:gd name="T18" fmla="*/ 0 w 6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30" name="Freeform 371">
                <a:extLst>
                  <a:ext uri="{FF2B5EF4-FFF2-40B4-BE49-F238E27FC236}">
                    <a16:creationId xmlns:a16="http://schemas.microsoft.com/office/drawing/2014/main" id="{310697C8-1FB9-FEBB-6133-BA00C9386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2093"/>
                <a:ext cx="6" cy="5"/>
              </a:xfrm>
              <a:custGeom>
                <a:avLst/>
                <a:gdLst>
                  <a:gd name="T0" fmla="*/ 0 w 6"/>
                  <a:gd name="T1" fmla="*/ 1 h 5"/>
                  <a:gd name="T2" fmla="*/ 0 w 6"/>
                  <a:gd name="T3" fmla="*/ 3 h 5"/>
                  <a:gd name="T4" fmla="*/ 2 w 6"/>
                  <a:gd name="T5" fmla="*/ 5 h 5"/>
                  <a:gd name="T6" fmla="*/ 4 w 6"/>
                  <a:gd name="T7" fmla="*/ 5 h 5"/>
                  <a:gd name="T8" fmla="*/ 6 w 6"/>
                  <a:gd name="T9" fmla="*/ 3 h 5"/>
                  <a:gd name="T10" fmla="*/ 6 w 6"/>
                  <a:gd name="T11" fmla="*/ 3 h 5"/>
                  <a:gd name="T12" fmla="*/ 6 w 6"/>
                  <a:gd name="T13" fmla="*/ 1 h 5"/>
                  <a:gd name="T14" fmla="*/ 4 w 6"/>
                  <a:gd name="T15" fmla="*/ 0 h 5"/>
                  <a:gd name="T16" fmla="*/ 2 w 6"/>
                  <a:gd name="T17" fmla="*/ 0 h 5"/>
                  <a:gd name="T18" fmla="*/ 0 w 6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31" name="Freeform 372">
                <a:extLst>
                  <a:ext uri="{FF2B5EF4-FFF2-40B4-BE49-F238E27FC236}">
                    <a16:creationId xmlns:a16="http://schemas.microsoft.com/office/drawing/2014/main" id="{442D1DB1-17FE-BC98-6C71-B226A13E8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2084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4 h 5"/>
                  <a:gd name="T4" fmla="*/ 1 w 5"/>
                  <a:gd name="T5" fmla="*/ 5 h 5"/>
                  <a:gd name="T6" fmla="*/ 3 w 5"/>
                  <a:gd name="T7" fmla="*/ 5 h 5"/>
                  <a:gd name="T8" fmla="*/ 5 w 5"/>
                  <a:gd name="T9" fmla="*/ 4 h 5"/>
                  <a:gd name="T10" fmla="*/ 5 w 5"/>
                  <a:gd name="T11" fmla="*/ 4 h 5"/>
                  <a:gd name="T12" fmla="*/ 5 w 5"/>
                  <a:gd name="T13" fmla="*/ 2 h 5"/>
                  <a:gd name="T14" fmla="*/ 3 w 5"/>
                  <a:gd name="T15" fmla="*/ 0 h 5"/>
                  <a:gd name="T16" fmla="*/ 1 w 5"/>
                  <a:gd name="T17" fmla="*/ 0 h 5"/>
                  <a:gd name="T18" fmla="*/ 0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32" name="Freeform 373">
                <a:extLst>
                  <a:ext uri="{FF2B5EF4-FFF2-40B4-BE49-F238E27FC236}">
                    <a16:creationId xmlns:a16="http://schemas.microsoft.com/office/drawing/2014/main" id="{B0F233C3-CD1F-2F42-2F19-6D01BEA20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074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5 h 5"/>
                  <a:gd name="T4" fmla="*/ 3 w 5"/>
                  <a:gd name="T5" fmla="*/ 5 h 5"/>
                  <a:gd name="T6" fmla="*/ 5 w 5"/>
                  <a:gd name="T7" fmla="*/ 3 h 5"/>
                  <a:gd name="T8" fmla="*/ 5 w 5"/>
                  <a:gd name="T9" fmla="*/ 2 h 5"/>
                  <a:gd name="T10" fmla="*/ 5 w 5"/>
                  <a:gd name="T11" fmla="*/ 2 h 5"/>
                  <a:gd name="T12" fmla="*/ 3 w 5"/>
                  <a:gd name="T13" fmla="*/ 0 h 5"/>
                  <a:gd name="T14" fmla="*/ 2 w 5"/>
                  <a:gd name="T15" fmla="*/ 0 h 5"/>
                  <a:gd name="T16" fmla="*/ 0 w 5"/>
                  <a:gd name="T17" fmla="*/ 2 h 5"/>
                  <a:gd name="T18" fmla="*/ 0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33" name="Freeform 374">
                <a:extLst>
                  <a:ext uri="{FF2B5EF4-FFF2-40B4-BE49-F238E27FC236}">
                    <a16:creationId xmlns:a16="http://schemas.microsoft.com/office/drawing/2014/main" id="{14BC5D6B-0AE9-A99C-7219-58454F6C3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063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2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5 w 5"/>
                  <a:gd name="T9" fmla="*/ 2 h 6"/>
                  <a:gd name="T10" fmla="*/ 5 w 5"/>
                  <a:gd name="T11" fmla="*/ 2 h 6"/>
                  <a:gd name="T12" fmla="*/ 3 w 5"/>
                  <a:gd name="T13" fmla="*/ 0 h 6"/>
                  <a:gd name="T14" fmla="*/ 2 w 5"/>
                  <a:gd name="T15" fmla="*/ 0 h 6"/>
                  <a:gd name="T16" fmla="*/ 0 w 5"/>
                  <a:gd name="T17" fmla="*/ 2 h 6"/>
                  <a:gd name="T18" fmla="*/ 0 w 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34" name="Freeform 375">
                <a:extLst>
                  <a:ext uri="{FF2B5EF4-FFF2-40B4-BE49-F238E27FC236}">
                    <a16:creationId xmlns:a16="http://schemas.microsoft.com/office/drawing/2014/main" id="{847E1468-C2A3-64D5-77C1-BFA8BF428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2053"/>
                <a:ext cx="5" cy="5"/>
              </a:xfrm>
              <a:custGeom>
                <a:avLst/>
                <a:gdLst>
                  <a:gd name="T0" fmla="*/ 0 w 5"/>
                  <a:gd name="T1" fmla="*/ 4 h 5"/>
                  <a:gd name="T2" fmla="*/ 2 w 5"/>
                  <a:gd name="T3" fmla="*/ 5 h 5"/>
                  <a:gd name="T4" fmla="*/ 4 w 5"/>
                  <a:gd name="T5" fmla="*/ 5 h 5"/>
                  <a:gd name="T6" fmla="*/ 5 w 5"/>
                  <a:gd name="T7" fmla="*/ 4 h 5"/>
                  <a:gd name="T8" fmla="*/ 5 w 5"/>
                  <a:gd name="T9" fmla="*/ 2 h 5"/>
                  <a:gd name="T10" fmla="*/ 5 w 5"/>
                  <a:gd name="T11" fmla="*/ 2 h 5"/>
                  <a:gd name="T12" fmla="*/ 4 w 5"/>
                  <a:gd name="T13" fmla="*/ 0 h 5"/>
                  <a:gd name="T14" fmla="*/ 2 w 5"/>
                  <a:gd name="T15" fmla="*/ 0 h 5"/>
                  <a:gd name="T16" fmla="*/ 0 w 5"/>
                  <a:gd name="T17" fmla="*/ 2 h 5"/>
                  <a:gd name="T18" fmla="*/ 0 w 5"/>
                  <a:gd name="T19" fmla="*/ 4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35" name="Freeform 376">
                <a:extLst>
                  <a:ext uri="{FF2B5EF4-FFF2-40B4-BE49-F238E27FC236}">
                    <a16:creationId xmlns:a16="http://schemas.microsoft.com/office/drawing/2014/main" id="{B65D212C-CEC4-CF5B-9C6A-B3F40BFBF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2044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2 w 5"/>
                  <a:gd name="T3" fmla="*/ 6 h 6"/>
                  <a:gd name="T4" fmla="*/ 4 w 5"/>
                  <a:gd name="T5" fmla="*/ 6 h 6"/>
                  <a:gd name="T6" fmla="*/ 5 w 5"/>
                  <a:gd name="T7" fmla="*/ 4 h 6"/>
                  <a:gd name="T8" fmla="*/ 5 w 5"/>
                  <a:gd name="T9" fmla="*/ 2 h 6"/>
                  <a:gd name="T10" fmla="*/ 5 w 5"/>
                  <a:gd name="T11" fmla="*/ 2 h 6"/>
                  <a:gd name="T12" fmla="*/ 4 w 5"/>
                  <a:gd name="T13" fmla="*/ 0 h 6"/>
                  <a:gd name="T14" fmla="*/ 2 w 5"/>
                  <a:gd name="T15" fmla="*/ 0 h 6"/>
                  <a:gd name="T16" fmla="*/ 0 w 5"/>
                  <a:gd name="T17" fmla="*/ 2 h 6"/>
                  <a:gd name="T18" fmla="*/ 0 w 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36" name="Freeform 377">
                <a:extLst>
                  <a:ext uri="{FF2B5EF4-FFF2-40B4-BE49-F238E27FC236}">
                    <a16:creationId xmlns:a16="http://schemas.microsoft.com/office/drawing/2014/main" id="{E5F6019D-E74E-4CE2-8ADA-459B52947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036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5 h 5"/>
                  <a:gd name="T4" fmla="*/ 3 w 5"/>
                  <a:gd name="T5" fmla="*/ 5 h 5"/>
                  <a:gd name="T6" fmla="*/ 5 w 5"/>
                  <a:gd name="T7" fmla="*/ 3 h 5"/>
                  <a:gd name="T8" fmla="*/ 5 w 5"/>
                  <a:gd name="T9" fmla="*/ 2 h 5"/>
                  <a:gd name="T10" fmla="*/ 5 w 5"/>
                  <a:gd name="T11" fmla="*/ 2 h 5"/>
                  <a:gd name="T12" fmla="*/ 3 w 5"/>
                  <a:gd name="T13" fmla="*/ 0 h 5"/>
                  <a:gd name="T14" fmla="*/ 2 w 5"/>
                  <a:gd name="T15" fmla="*/ 0 h 5"/>
                  <a:gd name="T16" fmla="*/ 0 w 5"/>
                  <a:gd name="T17" fmla="*/ 2 h 5"/>
                  <a:gd name="T18" fmla="*/ 0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37" name="Freeform 378">
                <a:extLst>
                  <a:ext uri="{FF2B5EF4-FFF2-40B4-BE49-F238E27FC236}">
                    <a16:creationId xmlns:a16="http://schemas.microsoft.com/office/drawing/2014/main" id="{C79A8EB7-C150-0BD4-54BC-5E406AF71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2029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38" name="Freeform 379">
                <a:extLst>
                  <a:ext uri="{FF2B5EF4-FFF2-40B4-BE49-F238E27FC236}">
                    <a16:creationId xmlns:a16="http://schemas.microsoft.com/office/drawing/2014/main" id="{6B30AC10-2A68-855E-88AF-1B2F558EC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2022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3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39" name="Freeform 380">
                <a:extLst>
                  <a:ext uri="{FF2B5EF4-FFF2-40B4-BE49-F238E27FC236}">
                    <a16:creationId xmlns:a16="http://schemas.microsoft.com/office/drawing/2014/main" id="{A5924465-BD78-EAA4-9709-E2B9D9065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2017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1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40" name="Freeform 381">
                <a:extLst>
                  <a:ext uri="{FF2B5EF4-FFF2-40B4-BE49-F238E27FC236}">
                    <a16:creationId xmlns:a16="http://schemas.microsoft.com/office/drawing/2014/main" id="{C5639FCD-1E3C-702B-5E73-57E95AC61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012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41" name="Freeform 382">
                <a:extLst>
                  <a:ext uri="{FF2B5EF4-FFF2-40B4-BE49-F238E27FC236}">
                    <a16:creationId xmlns:a16="http://schemas.microsoft.com/office/drawing/2014/main" id="{5A74B406-5A18-D3AE-5DCA-E6509A7A3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007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42" name="Freeform 383">
                <a:extLst>
                  <a:ext uri="{FF2B5EF4-FFF2-40B4-BE49-F238E27FC236}">
                    <a16:creationId xmlns:a16="http://schemas.microsoft.com/office/drawing/2014/main" id="{5E3A9745-ACC0-C81E-0EF1-91DFC413C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03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43" name="Freeform 384">
                <a:extLst>
                  <a:ext uri="{FF2B5EF4-FFF2-40B4-BE49-F238E27FC236}">
                    <a16:creationId xmlns:a16="http://schemas.microsoft.com/office/drawing/2014/main" id="{8996C83F-3274-6F8F-EB38-48F26BC37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1998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44" name="Freeform 385">
                <a:extLst>
                  <a:ext uri="{FF2B5EF4-FFF2-40B4-BE49-F238E27FC236}">
                    <a16:creationId xmlns:a16="http://schemas.microsoft.com/office/drawing/2014/main" id="{F5D4BE05-86AE-C427-5D07-3894551F9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1996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4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4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45" name="Freeform 386">
                <a:extLst>
                  <a:ext uri="{FF2B5EF4-FFF2-40B4-BE49-F238E27FC236}">
                    <a16:creationId xmlns:a16="http://schemas.microsoft.com/office/drawing/2014/main" id="{EBE69BB5-C8B5-A96A-5EED-C381AEC3E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993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46" name="Freeform 387">
                <a:extLst>
                  <a:ext uri="{FF2B5EF4-FFF2-40B4-BE49-F238E27FC236}">
                    <a16:creationId xmlns:a16="http://schemas.microsoft.com/office/drawing/2014/main" id="{143052D3-D417-EDE5-38ED-ED139B2C2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198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4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4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47" name="Freeform 388">
                <a:extLst>
                  <a:ext uri="{FF2B5EF4-FFF2-40B4-BE49-F238E27FC236}">
                    <a16:creationId xmlns:a16="http://schemas.microsoft.com/office/drawing/2014/main" id="{9AF571E9-F2EE-DF44-2962-997861F4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" y="1986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48" name="Freeform 389">
                <a:extLst>
                  <a:ext uri="{FF2B5EF4-FFF2-40B4-BE49-F238E27FC236}">
                    <a16:creationId xmlns:a16="http://schemas.microsoft.com/office/drawing/2014/main" id="{9B8F62F3-1017-7CA5-51F1-9BA4A92BA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1984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49" name="Freeform 390">
                <a:extLst>
                  <a:ext uri="{FF2B5EF4-FFF2-40B4-BE49-F238E27FC236}">
                    <a16:creationId xmlns:a16="http://schemas.microsoft.com/office/drawing/2014/main" id="{0A1A167F-7941-4639-388F-6B6545896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982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4 w 5"/>
                  <a:gd name="T9" fmla="*/ 0 h 6"/>
                  <a:gd name="T10" fmla="*/ 4 w 5"/>
                  <a:gd name="T11" fmla="*/ 0 h 6"/>
                  <a:gd name="T12" fmla="*/ 2 w 5"/>
                  <a:gd name="T13" fmla="*/ 0 h 6"/>
                  <a:gd name="T14" fmla="*/ 0 w 5"/>
                  <a:gd name="T15" fmla="*/ 2 h 6"/>
                  <a:gd name="T16" fmla="*/ 0 w 5"/>
                  <a:gd name="T17" fmla="*/ 4 h 6"/>
                  <a:gd name="T18" fmla="*/ 2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50" name="Freeform 391">
                <a:extLst>
                  <a:ext uri="{FF2B5EF4-FFF2-40B4-BE49-F238E27FC236}">
                    <a16:creationId xmlns:a16="http://schemas.microsoft.com/office/drawing/2014/main" id="{EB44F05B-1058-30E2-D422-2EF5E4F4E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0" y="1979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51" name="Freeform 392">
                <a:extLst>
                  <a:ext uri="{FF2B5EF4-FFF2-40B4-BE49-F238E27FC236}">
                    <a16:creationId xmlns:a16="http://schemas.microsoft.com/office/drawing/2014/main" id="{3E2C579A-2694-8141-3FFB-B79F3DF53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977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4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4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52" name="Freeform 393">
                <a:extLst>
                  <a:ext uri="{FF2B5EF4-FFF2-40B4-BE49-F238E27FC236}">
                    <a16:creationId xmlns:a16="http://schemas.microsoft.com/office/drawing/2014/main" id="{DB2FEA8E-B56D-E16D-76B3-BA95CDD41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1975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4 w 5"/>
                  <a:gd name="T9" fmla="*/ 0 h 6"/>
                  <a:gd name="T10" fmla="*/ 4 w 5"/>
                  <a:gd name="T11" fmla="*/ 0 h 6"/>
                  <a:gd name="T12" fmla="*/ 2 w 5"/>
                  <a:gd name="T13" fmla="*/ 0 h 6"/>
                  <a:gd name="T14" fmla="*/ 0 w 5"/>
                  <a:gd name="T15" fmla="*/ 2 h 6"/>
                  <a:gd name="T16" fmla="*/ 0 w 5"/>
                  <a:gd name="T17" fmla="*/ 4 h 6"/>
                  <a:gd name="T18" fmla="*/ 2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53" name="Freeform 394">
                <a:extLst>
                  <a:ext uri="{FF2B5EF4-FFF2-40B4-BE49-F238E27FC236}">
                    <a16:creationId xmlns:a16="http://schemas.microsoft.com/office/drawing/2014/main" id="{14700F40-5A33-9D9B-788B-C5B00352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1975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3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3 w 5"/>
                  <a:gd name="T9" fmla="*/ 0 h 6"/>
                  <a:gd name="T10" fmla="*/ 3 w 5"/>
                  <a:gd name="T11" fmla="*/ 0 h 6"/>
                  <a:gd name="T12" fmla="*/ 2 w 5"/>
                  <a:gd name="T13" fmla="*/ 0 h 6"/>
                  <a:gd name="T14" fmla="*/ 0 w 5"/>
                  <a:gd name="T15" fmla="*/ 2 h 6"/>
                  <a:gd name="T16" fmla="*/ 0 w 5"/>
                  <a:gd name="T17" fmla="*/ 4 h 6"/>
                  <a:gd name="T18" fmla="*/ 2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54" name="Freeform 395">
                <a:extLst>
                  <a:ext uri="{FF2B5EF4-FFF2-40B4-BE49-F238E27FC236}">
                    <a16:creationId xmlns:a16="http://schemas.microsoft.com/office/drawing/2014/main" id="{7577E2A6-5E02-030A-B08E-B599816D4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974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3 h 5"/>
                  <a:gd name="T6" fmla="*/ 6 w 6"/>
                  <a:gd name="T7" fmla="*/ 1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1 h 5"/>
                  <a:gd name="T16" fmla="*/ 0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55" name="Freeform 396">
                <a:extLst>
                  <a:ext uri="{FF2B5EF4-FFF2-40B4-BE49-F238E27FC236}">
                    <a16:creationId xmlns:a16="http://schemas.microsoft.com/office/drawing/2014/main" id="{6F222319-5129-BAD3-76F2-7E41E4AA1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972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56" name="Freeform 397">
                <a:extLst>
                  <a:ext uri="{FF2B5EF4-FFF2-40B4-BE49-F238E27FC236}">
                    <a16:creationId xmlns:a16="http://schemas.microsoft.com/office/drawing/2014/main" id="{3F9D0D34-4828-D757-9D9F-82BE4F180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1972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57" name="Freeform 398">
                <a:extLst>
                  <a:ext uri="{FF2B5EF4-FFF2-40B4-BE49-F238E27FC236}">
                    <a16:creationId xmlns:a16="http://schemas.microsoft.com/office/drawing/2014/main" id="{E5F3D6F5-8D0E-DF2B-A773-4DB3FBA1E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1970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4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4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58" name="Freeform 399">
                <a:extLst>
                  <a:ext uri="{FF2B5EF4-FFF2-40B4-BE49-F238E27FC236}">
                    <a16:creationId xmlns:a16="http://schemas.microsoft.com/office/drawing/2014/main" id="{2D449953-874C-2D1C-6D24-961898297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1970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59" name="Freeform 400">
                <a:extLst>
                  <a:ext uri="{FF2B5EF4-FFF2-40B4-BE49-F238E27FC236}">
                    <a16:creationId xmlns:a16="http://schemas.microsoft.com/office/drawing/2014/main" id="{D3D7A814-3FB5-BA87-1806-8D5628425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970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60" name="Freeform 401">
                <a:extLst>
                  <a:ext uri="{FF2B5EF4-FFF2-40B4-BE49-F238E27FC236}">
                    <a16:creationId xmlns:a16="http://schemas.microsoft.com/office/drawing/2014/main" id="{2D6E5832-B6E0-F472-22E0-D3B4205E5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1970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4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4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19" name="Oval 403">
              <a:extLst>
                <a:ext uri="{FF2B5EF4-FFF2-40B4-BE49-F238E27FC236}">
                  <a16:creationId xmlns:a16="http://schemas.microsoft.com/office/drawing/2014/main" id="{EA2F8DBD-2F27-7836-7E6F-61831F378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1548"/>
              <a:ext cx="787" cy="357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20" name="Rectangle 404">
              <a:extLst>
                <a:ext uri="{FF2B5EF4-FFF2-40B4-BE49-F238E27FC236}">
                  <a16:creationId xmlns:a16="http://schemas.microsoft.com/office/drawing/2014/main" id="{A06246C9-E3D7-7034-E7CD-2BF2E7216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624"/>
              <a:ext cx="2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21" name="Rectangle 405">
              <a:extLst>
                <a:ext uri="{FF2B5EF4-FFF2-40B4-BE49-F238E27FC236}">
                  <a16:creationId xmlns:a16="http://schemas.microsoft.com/office/drawing/2014/main" id="{44906600-ADF1-7952-0787-DB43AD9C9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625"/>
              <a:ext cx="23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Class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22" name="Rectangle 406">
              <a:extLst>
                <a:ext uri="{FF2B5EF4-FFF2-40B4-BE49-F238E27FC236}">
                  <a16:creationId xmlns:a16="http://schemas.microsoft.com/office/drawing/2014/main" id="{1FA2A38B-087B-18BC-1DBD-048EE8BD3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154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23" name="Rectangle 407">
              <a:extLst>
                <a:ext uri="{FF2B5EF4-FFF2-40B4-BE49-F238E27FC236}">
                  <a16:creationId xmlns:a16="http://schemas.microsoft.com/office/drawing/2014/main" id="{8892841B-1C66-C65A-BB53-28E172F35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735"/>
              <a:ext cx="35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24" name="Rectangle 408">
              <a:extLst>
                <a:ext uri="{FF2B5EF4-FFF2-40B4-BE49-F238E27FC236}">
                  <a16:creationId xmlns:a16="http://schemas.microsoft.com/office/drawing/2014/main" id="{A40A7B8A-A461-625D-547D-757BA07D6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" y="1736"/>
              <a:ext cx="3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unstable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25" name="Rectangle 409">
              <a:extLst>
                <a:ext uri="{FF2B5EF4-FFF2-40B4-BE49-F238E27FC236}">
                  <a16:creationId xmlns:a16="http://schemas.microsoft.com/office/drawing/2014/main" id="{94EE1455-8092-50A9-138E-D3AF83CDA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7" y="1651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grpSp>
          <p:nvGrpSpPr>
            <p:cNvPr id="20526" name="Group 499">
              <a:extLst>
                <a:ext uri="{FF2B5EF4-FFF2-40B4-BE49-F238E27FC236}">
                  <a16:creationId xmlns:a16="http://schemas.microsoft.com/office/drawing/2014/main" id="{E4BC65EE-01A8-8EEF-62BD-FB3FBA32A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5" y="1756"/>
              <a:ext cx="1122" cy="8"/>
              <a:chOff x="3353" y="1529"/>
              <a:chExt cx="914" cy="7"/>
            </a:xfrm>
          </p:grpSpPr>
          <p:sp>
            <p:nvSpPr>
              <p:cNvPr id="21658" name="Freeform 410">
                <a:extLst>
                  <a:ext uri="{FF2B5EF4-FFF2-40B4-BE49-F238E27FC236}">
                    <a16:creationId xmlns:a16="http://schemas.microsoft.com/office/drawing/2014/main" id="{FA7882F8-481E-8267-6FB8-341DB2469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529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0 h 5"/>
                  <a:gd name="T4" fmla="*/ 0 w 4"/>
                  <a:gd name="T5" fmla="*/ 1 h 5"/>
                  <a:gd name="T6" fmla="*/ 0 w 4"/>
                  <a:gd name="T7" fmla="*/ 1 h 5"/>
                  <a:gd name="T8" fmla="*/ 2 w 4"/>
                  <a:gd name="T9" fmla="*/ 5 h 5"/>
                  <a:gd name="T10" fmla="*/ 2 w 4"/>
                  <a:gd name="T11" fmla="*/ 5 h 5"/>
                  <a:gd name="T12" fmla="*/ 2 w 4"/>
                  <a:gd name="T13" fmla="*/ 3 h 5"/>
                  <a:gd name="T14" fmla="*/ 4 w 4"/>
                  <a:gd name="T15" fmla="*/ 1 h 5"/>
                  <a:gd name="T16" fmla="*/ 4 w 4"/>
                  <a:gd name="T17" fmla="*/ 1 h 5"/>
                  <a:gd name="T18" fmla="*/ 4 w 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59" name="Freeform 411">
                <a:extLst>
                  <a:ext uri="{FF2B5EF4-FFF2-40B4-BE49-F238E27FC236}">
                    <a16:creationId xmlns:a16="http://schemas.microsoft.com/office/drawing/2014/main" id="{51ED4566-3A5A-93DF-EEC9-2EC90E602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152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3 w 5"/>
                  <a:gd name="T11" fmla="*/ 5 h 5"/>
                  <a:gd name="T12" fmla="*/ 3 w 5"/>
                  <a:gd name="T13" fmla="*/ 3 h 5"/>
                  <a:gd name="T14" fmla="*/ 5 w 5"/>
                  <a:gd name="T15" fmla="*/ 1 h 5"/>
                  <a:gd name="T16" fmla="*/ 5 w 5"/>
                  <a:gd name="T17" fmla="*/ 1 h 5"/>
                  <a:gd name="T18" fmla="*/ 5 w 5"/>
                  <a:gd name="T19" fmla="*/ 0 h 5"/>
                  <a:gd name="T20" fmla="*/ 3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60" name="Freeform 412">
                <a:extLst>
                  <a:ext uri="{FF2B5EF4-FFF2-40B4-BE49-F238E27FC236}">
                    <a16:creationId xmlns:a16="http://schemas.microsoft.com/office/drawing/2014/main" id="{2D0F0C1F-3896-5069-960F-9DBDA3BBC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152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4 w 5"/>
                  <a:gd name="T11" fmla="*/ 5 h 5"/>
                  <a:gd name="T12" fmla="*/ 4 w 5"/>
                  <a:gd name="T13" fmla="*/ 3 h 5"/>
                  <a:gd name="T14" fmla="*/ 5 w 5"/>
                  <a:gd name="T15" fmla="*/ 1 h 5"/>
                  <a:gd name="T16" fmla="*/ 5 w 5"/>
                  <a:gd name="T17" fmla="*/ 1 h 5"/>
                  <a:gd name="T18" fmla="*/ 5 w 5"/>
                  <a:gd name="T19" fmla="*/ 0 h 5"/>
                  <a:gd name="T20" fmla="*/ 4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61" name="Freeform 413">
                <a:extLst>
                  <a:ext uri="{FF2B5EF4-FFF2-40B4-BE49-F238E27FC236}">
                    <a16:creationId xmlns:a16="http://schemas.microsoft.com/office/drawing/2014/main" id="{2327D5A0-B72A-6DF7-EE7F-57A3117B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52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3 w 5"/>
                  <a:gd name="T11" fmla="*/ 5 h 5"/>
                  <a:gd name="T12" fmla="*/ 3 w 5"/>
                  <a:gd name="T13" fmla="*/ 3 h 5"/>
                  <a:gd name="T14" fmla="*/ 5 w 5"/>
                  <a:gd name="T15" fmla="*/ 1 h 5"/>
                  <a:gd name="T16" fmla="*/ 5 w 5"/>
                  <a:gd name="T17" fmla="*/ 1 h 5"/>
                  <a:gd name="T18" fmla="*/ 5 w 5"/>
                  <a:gd name="T19" fmla="*/ 0 h 5"/>
                  <a:gd name="T20" fmla="*/ 3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62" name="Freeform 414">
                <a:extLst>
                  <a:ext uri="{FF2B5EF4-FFF2-40B4-BE49-F238E27FC236}">
                    <a16:creationId xmlns:a16="http://schemas.microsoft.com/office/drawing/2014/main" id="{AA52B4A8-FD68-AEC3-D307-8165775BB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152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3 w 5"/>
                  <a:gd name="T11" fmla="*/ 5 h 5"/>
                  <a:gd name="T12" fmla="*/ 3 w 5"/>
                  <a:gd name="T13" fmla="*/ 3 h 5"/>
                  <a:gd name="T14" fmla="*/ 5 w 5"/>
                  <a:gd name="T15" fmla="*/ 1 h 5"/>
                  <a:gd name="T16" fmla="*/ 5 w 5"/>
                  <a:gd name="T17" fmla="*/ 1 h 5"/>
                  <a:gd name="T18" fmla="*/ 5 w 5"/>
                  <a:gd name="T19" fmla="*/ 0 h 5"/>
                  <a:gd name="T20" fmla="*/ 3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63" name="Freeform 415">
                <a:extLst>
                  <a:ext uri="{FF2B5EF4-FFF2-40B4-BE49-F238E27FC236}">
                    <a16:creationId xmlns:a16="http://schemas.microsoft.com/office/drawing/2014/main" id="{B3F62FAB-C5B9-96F5-A944-BFB9784AC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1529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4 w 6"/>
                  <a:gd name="T11" fmla="*/ 5 h 5"/>
                  <a:gd name="T12" fmla="*/ 4 w 6"/>
                  <a:gd name="T13" fmla="*/ 3 h 5"/>
                  <a:gd name="T14" fmla="*/ 6 w 6"/>
                  <a:gd name="T15" fmla="*/ 1 h 5"/>
                  <a:gd name="T16" fmla="*/ 6 w 6"/>
                  <a:gd name="T17" fmla="*/ 1 h 5"/>
                  <a:gd name="T18" fmla="*/ 6 w 6"/>
                  <a:gd name="T19" fmla="*/ 0 h 5"/>
                  <a:gd name="T20" fmla="*/ 4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64" name="Freeform 416">
                <a:extLst>
                  <a:ext uri="{FF2B5EF4-FFF2-40B4-BE49-F238E27FC236}">
                    <a16:creationId xmlns:a16="http://schemas.microsoft.com/office/drawing/2014/main" id="{438B79BB-3FD8-887F-0E1B-48ABA265D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65" name="Freeform 417">
                <a:extLst>
                  <a:ext uri="{FF2B5EF4-FFF2-40B4-BE49-F238E27FC236}">
                    <a16:creationId xmlns:a16="http://schemas.microsoft.com/office/drawing/2014/main" id="{A0DF6D74-2F96-B296-E13B-ED686C78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66" name="Freeform 418">
                <a:extLst>
                  <a:ext uri="{FF2B5EF4-FFF2-40B4-BE49-F238E27FC236}">
                    <a16:creationId xmlns:a16="http://schemas.microsoft.com/office/drawing/2014/main" id="{96FE90EB-D09B-FBAC-22F6-C45E67942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67" name="Freeform 419">
                <a:extLst>
                  <a:ext uri="{FF2B5EF4-FFF2-40B4-BE49-F238E27FC236}">
                    <a16:creationId xmlns:a16="http://schemas.microsoft.com/office/drawing/2014/main" id="{ECC3B82F-42CF-DD03-BAE8-B7A61A9D4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68" name="Freeform 420">
                <a:extLst>
                  <a:ext uri="{FF2B5EF4-FFF2-40B4-BE49-F238E27FC236}">
                    <a16:creationId xmlns:a16="http://schemas.microsoft.com/office/drawing/2014/main" id="{783594D4-DC69-7DA4-0AD4-6CD423BE9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69" name="Freeform 421">
                <a:extLst>
                  <a:ext uri="{FF2B5EF4-FFF2-40B4-BE49-F238E27FC236}">
                    <a16:creationId xmlns:a16="http://schemas.microsoft.com/office/drawing/2014/main" id="{9388A4D2-1A5B-2FC7-DADC-88EE8928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70" name="Freeform 422">
                <a:extLst>
                  <a:ext uri="{FF2B5EF4-FFF2-40B4-BE49-F238E27FC236}">
                    <a16:creationId xmlns:a16="http://schemas.microsoft.com/office/drawing/2014/main" id="{8689E2BC-60D0-F9C8-0C5C-487D01583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71" name="Freeform 423">
                <a:extLst>
                  <a:ext uri="{FF2B5EF4-FFF2-40B4-BE49-F238E27FC236}">
                    <a16:creationId xmlns:a16="http://schemas.microsoft.com/office/drawing/2014/main" id="{7D0F591D-CBC9-93F3-33D2-1EBBDAC35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72" name="Freeform 424">
                <a:extLst>
                  <a:ext uri="{FF2B5EF4-FFF2-40B4-BE49-F238E27FC236}">
                    <a16:creationId xmlns:a16="http://schemas.microsoft.com/office/drawing/2014/main" id="{1E7ED9D3-E688-B7FC-FCFB-D4A22913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73" name="Freeform 425">
                <a:extLst>
                  <a:ext uri="{FF2B5EF4-FFF2-40B4-BE49-F238E27FC236}">
                    <a16:creationId xmlns:a16="http://schemas.microsoft.com/office/drawing/2014/main" id="{CEF9ADE2-4F1D-DB6D-6307-B49181787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74" name="Freeform 426">
                <a:extLst>
                  <a:ext uri="{FF2B5EF4-FFF2-40B4-BE49-F238E27FC236}">
                    <a16:creationId xmlns:a16="http://schemas.microsoft.com/office/drawing/2014/main" id="{8801F047-87B4-EFDF-1357-B5B425C8F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75" name="Freeform 427">
                <a:extLst>
                  <a:ext uri="{FF2B5EF4-FFF2-40B4-BE49-F238E27FC236}">
                    <a16:creationId xmlns:a16="http://schemas.microsoft.com/office/drawing/2014/main" id="{F1FE37BC-2C72-3C43-DDED-CE3E92230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76" name="Freeform 428">
                <a:extLst>
                  <a:ext uri="{FF2B5EF4-FFF2-40B4-BE49-F238E27FC236}">
                    <a16:creationId xmlns:a16="http://schemas.microsoft.com/office/drawing/2014/main" id="{06ABEE1B-D274-7874-204A-9C121D91E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77" name="Freeform 429">
                <a:extLst>
                  <a:ext uri="{FF2B5EF4-FFF2-40B4-BE49-F238E27FC236}">
                    <a16:creationId xmlns:a16="http://schemas.microsoft.com/office/drawing/2014/main" id="{0779D810-B0D4-4C97-A784-8AD11C49F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78" name="Freeform 430">
                <a:extLst>
                  <a:ext uri="{FF2B5EF4-FFF2-40B4-BE49-F238E27FC236}">
                    <a16:creationId xmlns:a16="http://schemas.microsoft.com/office/drawing/2014/main" id="{1C3DB3D6-F41B-0249-A3B2-44D325ED8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79" name="Freeform 431">
                <a:extLst>
                  <a:ext uri="{FF2B5EF4-FFF2-40B4-BE49-F238E27FC236}">
                    <a16:creationId xmlns:a16="http://schemas.microsoft.com/office/drawing/2014/main" id="{43F14EF4-F7AE-2004-7DDB-B7FF47301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80" name="Freeform 432">
                <a:extLst>
                  <a:ext uri="{FF2B5EF4-FFF2-40B4-BE49-F238E27FC236}">
                    <a16:creationId xmlns:a16="http://schemas.microsoft.com/office/drawing/2014/main" id="{3EA57661-F6E3-0368-554A-37EB4C932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81" name="Freeform 433">
                <a:extLst>
                  <a:ext uri="{FF2B5EF4-FFF2-40B4-BE49-F238E27FC236}">
                    <a16:creationId xmlns:a16="http://schemas.microsoft.com/office/drawing/2014/main" id="{DAC575FA-BBB7-3FD7-0266-737D96B8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82" name="Freeform 434">
                <a:extLst>
                  <a:ext uri="{FF2B5EF4-FFF2-40B4-BE49-F238E27FC236}">
                    <a16:creationId xmlns:a16="http://schemas.microsoft.com/office/drawing/2014/main" id="{AEDA8B1F-7FC4-6A60-2B59-5DE9A8951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83" name="Freeform 435">
                <a:extLst>
                  <a:ext uri="{FF2B5EF4-FFF2-40B4-BE49-F238E27FC236}">
                    <a16:creationId xmlns:a16="http://schemas.microsoft.com/office/drawing/2014/main" id="{ECEEFCE3-C139-806A-218C-519FC058D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84" name="Freeform 436">
                <a:extLst>
                  <a:ext uri="{FF2B5EF4-FFF2-40B4-BE49-F238E27FC236}">
                    <a16:creationId xmlns:a16="http://schemas.microsoft.com/office/drawing/2014/main" id="{A5986C6F-9831-1AD8-8990-6FD7DC977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85" name="Freeform 437">
                <a:extLst>
                  <a:ext uri="{FF2B5EF4-FFF2-40B4-BE49-F238E27FC236}">
                    <a16:creationId xmlns:a16="http://schemas.microsoft.com/office/drawing/2014/main" id="{C69029EC-265A-DA63-FCDC-EBB3CEC1A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86" name="Freeform 438">
                <a:extLst>
                  <a:ext uri="{FF2B5EF4-FFF2-40B4-BE49-F238E27FC236}">
                    <a16:creationId xmlns:a16="http://schemas.microsoft.com/office/drawing/2014/main" id="{8951E1BA-3BF6-0316-7C9A-A1FC0ABA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87" name="Freeform 439">
                <a:extLst>
                  <a:ext uri="{FF2B5EF4-FFF2-40B4-BE49-F238E27FC236}">
                    <a16:creationId xmlns:a16="http://schemas.microsoft.com/office/drawing/2014/main" id="{A3888046-6229-DE1A-5888-52E24AD23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88" name="Freeform 440">
                <a:extLst>
                  <a:ext uri="{FF2B5EF4-FFF2-40B4-BE49-F238E27FC236}">
                    <a16:creationId xmlns:a16="http://schemas.microsoft.com/office/drawing/2014/main" id="{D80F1B8F-E7CC-0FB6-3C9B-85A6284F4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89" name="Freeform 441">
                <a:extLst>
                  <a:ext uri="{FF2B5EF4-FFF2-40B4-BE49-F238E27FC236}">
                    <a16:creationId xmlns:a16="http://schemas.microsoft.com/office/drawing/2014/main" id="{A3446482-E2B3-23AE-AB24-4B64B80F8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90" name="Freeform 442">
                <a:extLst>
                  <a:ext uri="{FF2B5EF4-FFF2-40B4-BE49-F238E27FC236}">
                    <a16:creationId xmlns:a16="http://schemas.microsoft.com/office/drawing/2014/main" id="{770B24E4-E98C-68E4-C701-0AE1C8F6B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91" name="Freeform 443">
                <a:extLst>
                  <a:ext uri="{FF2B5EF4-FFF2-40B4-BE49-F238E27FC236}">
                    <a16:creationId xmlns:a16="http://schemas.microsoft.com/office/drawing/2014/main" id="{87A58800-1F87-34B9-145B-B1DE6978F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92" name="Freeform 444">
                <a:extLst>
                  <a:ext uri="{FF2B5EF4-FFF2-40B4-BE49-F238E27FC236}">
                    <a16:creationId xmlns:a16="http://schemas.microsoft.com/office/drawing/2014/main" id="{6DADD83D-E204-E9A6-F9F4-F937ACEC7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93" name="Freeform 445">
                <a:extLst>
                  <a:ext uri="{FF2B5EF4-FFF2-40B4-BE49-F238E27FC236}">
                    <a16:creationId xmlns:a16="http://schemas.microsoft.com/office/drawing/2014/main" id="{6C3EFBBE-06D6-16DF-04FB-50A515857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94" name="Freeform 446">
                <a:extLst>
                  <a:ext uri="{FF2B5EF4-FFF2-40B4-BE49-F238E27FC236}">
                    <a16:creationId xmlns:a16="http://schemas.microsoft.com/office/drawing/2014/main" id="{D5255AD4-202A-B07D-FB31-DB010FBFC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95" name="Freeform 447">
                <a:extLst>
                  <a:ext uri="{FF2B5EF4-FFF2-40B4-BE49-F238E27FC236}">
                    <a16:creationId xmlns:a16="http://schemas.microsoft.com/office/drawing/2014/main" id="{5C9BB43E-DD1A-EE19-0028-76736AC61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96" name="Freeform 448">
                <a:extLst>
                  <a:ext uri="{FF2B5EF4-FFF2-40B4-BE49-F238E27FC236}">
                    <a16:creationId xmlns:a16="http://schemas.microsoft.com/office/drawing/2014/main" id="{3F537100-AE7C-722F-7236-FBF6B050A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97" name="Freeform 449">
                <a:extLst>
                  <a:ext uri="{FF2B5EF4-FFF2-40B4-BE49-F238E27FC236}">
                    <a16:creationId xmlns:a16="http://schemas.microsoft.com/office/drawing/2014/main" id="{5E595362-FA1E-D8E1-A5A0-1FD472ED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98" name="Freeform 450">
                <a:extLst>
                  <a:ext uri="{FF2B5EF4-FFF2-40B4-BE49-F238E27FC236}">
                    <a16:creationId xmlns:a16="http://schemas.microsoft.com/office/drawing/2014/main" id="{4A8865CA-5D6D-C297-EB44-BC75241EE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99" name="Freeform 451">
                <a:extLst>
                  <a:ext uri="{FF2B5EF4-FFF2-40B4-BE49-F238E27FC236}">
                    <a16:creationId xmlns:a16="http://schemas.microsoft.com/office/drawing/2014/main" id="{DBA9D6E2-90D6-7F73-6E69-81C79B371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00" name="Freeform 452">
                <a:extLst>
                  <a:ext uri="{FF2B5EF4-FFF2-40B4-BE49-F238E27FC236}">
                    <a16:creationId xmlns:a16="http://schemas.microsoft.com/office/drawing/2014/main" id="{C3CC3840-8982-5E1A-0504-27C9F6A53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01" name="Freeform 453">
                <a:extLst>
                  <a:ext uri="{FF2B5EF4-FFF2-40B4-BE49-F238E27FC236}">
                    <a16:creationId xmlns:a16="http://schemas.microsoft.com/office/drawing/2014/main" id="{1C1EEE35-C6F0-388D-E7C5-AA68BB22A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02" name="Freeform 454">
                <a:extLst>
                  <a:ext uri="{FF2B5EF4-FFF2-40B4-BE49-F238E27FC236}">
                    <a16:creationId xmlns:a16="http://schemas.microsoft.com/office/drawing/2014/main" id="{C5B87CC2-F0B7-981F-0C69-F15913E72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03" name="Freeform 455">
                <a:extLst>
                  <a:ext uri="{FF2B5EF4-FFF2-40B4-BE49-F238E27FC236}">
                    <a16:creationId xmlns:a16="http://schemas.microsoft.com/office/drawing/2014/main" id="{1EDF49C9-FD7B-4515-84E2-6EF979AC3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04" name="Freeform 456">
                <a:extLst>
                  <a:ext uri="{FF2B5EF4-FFF2-40B4-BE49-F238E27FC236}">
                    <a16:creationId xmlns:a16="http://schemas.microsoft.com/office/drawing/2014/main" id="{56D75ED9-9E0B-C7C0-E1FA-8B806EE99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05" name="Freeform 457">
                <a:extLst>
                  <a:ext uri="{FF2B5EF4-FFF2-40B4-BE49-F238E27FC236}">
                    <a16:creationId xmlns:a16="http://schemas.microsoft.com/office/drawing/2014/main" id="{B5F4C311-2489-743F-AF2A-1D529F42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06" name="Freeform 458">
                <a:extLst>
                  <a:ext uri="{FF2B5EF4-FFF2-40B4-BE49-F238E27FC236}">
                    <a16:creationId xmlns:a16="http://schemas.microsoft.com/office/drawing/2014/main" id="{31683FC0-8EAD-C482-C64A-DF66278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07" name="Freeform 459">
                <a:extLst>
                  <a:ext uri="{FF2B5EF4-FFF2-40B4-BE49-F238E27FC236}">
                    <a16:creationId xmlns:a16="http://schemas.microsoft.com/office/drawing/2014/main" id="{EA2D9CBB-0500-436A-5053-B828928AE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08" name="Freeform 460">
                <a:extLst>
                  <a:ext uri="{FF2B5EF4-FFF2-40B4-BE49-F238E27FC236}">
                    <a16:creationId xmlns:a16="http://schemas.microsoft.com/office/drawing/2014/main" id="{DB33E9C0-EABE-1FFF-439B-FFE3D4290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09" name="Freeform 461">
                <a:extLst>
                  <a:ext uri="{FF2B5EF4-FFF2-40B4-BE49-F238E27FC236}">
                    <a16:creationId xmlns:a16="http://schemas.microsoft.com/office/drawing/2014/main" id="{EFCB2536-DCBB-5104-DB9E-A83AD0ACF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10" name="Freeform 462">
                <a:extLst>
                  <a:ext uri="{FF2B5EF4-FFF2-40B4-BE49-F238E27FC236}">
                    <a16:creationId xmlns:a16="http://schemas.microsoft.com/office/drawing/2014/main" id="{84D45BFF-4263-AECA-FED1-FA5F355F4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11" name="Freeform 463">
                <a:extLst>
                  <a:ext uri="{FF2B5EF4-FFF2-40B4-BE49-F238E27FC236}">
                    <a16:creationId xmlns:a16="http://schemas.microsoft.com/office/drawing/2014/main" id="{E2BB28FB-F9FA-A9F8-9A14-1EC058570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12" name="Freeform 464">
                <a:extLst>
                  <a:ext uri="{FF2B5EF4-FFF2-40B4-BE49-F238E27FC236}">
                    <a16:creationId xmlns:a16="http://schemas.microsoft.com/office/drawing/2014/main" id="{8DF29EDB-02D6-3CF4-DED4-17E9882B7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13" name="Freeform 465">
                <a:extLst>
                  <a:ext uri="{FF2B5EF4-FFF2-40B4-BE49-F238E27FC236}">
                    <a16:creationId xmlns:a16="http://schemas.microsoft.com/office/drawing/2014/main" id="{563570CF-46C0-1F40-9A3B-3C3C82296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14" name="Freeform 466">
                <a:extLst>
                  <a:ext uri="{FF2B5EF4-FFF2-40B4-BE49-F238E27FC236}">
                    <a16:creationId xmlns:a16="http://schemas.microsoft.com/office/drawing/2014/main" id="{036E47EC-F568-FB22-1B44-ECE08A29D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15" name="Freeform 467">
                <a:extLst>
                  <a:ext uri="{FF2B5EF4-FFF2-40B4-BE49-F238E27FC236}">
                    <a16:creationId xmlns:a16="http://schemas.microsoft.com/office/drawing/2014/main" id="{1BF317A5-88F3-9AD4-5A34-140FAF47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16" name="Freeform 468">
                <a:extLst>
                  <a:ext uri="{FF2B5EF4-FFF2-40B4-BE49-F238E27FC236}">
                    <a16:creationId xmlns:a16="http://schemas.microsoft.com/office/drawing/2014/main" id="{7990822B-08DB-0121-D653-40752D68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17" name="Freeform 469">
                <a:extLst>
                  <a:ext uri="{FF2B5EF4-FFF2-40B4-BE49-F238E27FC236}">
                    <a16:creationId xmlns:a16="http://schemas.microsoft.com/office/drawing/2014/main" id="{9A163461-5A5F-93EE-2DD0-02A90AF20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18" name="Freeform 470">
                <a:extLst>
                  <a:ext uri="{FF2B5EF4-FFF2-40B4-BE49-F238E27FC236}">
                    <a16:creationId xmlns:a16="http://schemas.microsoft.com/office/drawing/2014/main" id="{7C6BDB4C-2699-DD37-4521-BF6DBB214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19" name="Freeform 471">
                <a:extLst>
                  <a:ext uri="{FF2B5EF4-FFF2-40B4-BE49-F238E27FC236}">
                    <a16:creationId xmlns:a16="http://schemas.microsoft.com/office/drawing/2014/main" id="{B2997D0C-036B-4FC0-71CE-9A4E24402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20" name="Freeform 472">
                <a:extLst>
                  <a:ext uri="{FF2B5EF4-FFF2-40B4-BE49-F238E27FC236}">
                    <a16:creationId xmlns:a16="http://schemas.microsoft.com/office/drawing/2014/main" id="{16FA2A20-4638-7289-19E0-7B4D22090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21" name="Freeform 473">
                <a:extLst>
                  <a:ext uri="{FF2B5EF4-FFF2-40B4-BE49-F238E27FC236}">
                    <a16:creationId xmlns:a16="http://schemas.microsoft.com/office/drawing/2014/main" id="{A51D0EDF-D482-3372-F797-D46B23B58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22" name="Freeform 474">
                <a:extLst>
                  <a:ext uri="{FF2B5EF4-FFF2-40B4-BE49-F238E27FC236}">
                    <a16:creationId xmlns:a16="http://schemas.microsoft.com/office/drawing/2014/main" id="{71820595-66A0-84D4-9330-241631BB1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23" name="Freeform 475">
                <a:extLst>
                  <a:ext uri="{FF2B5EF4-FFF2-40B4-BE49-F238E27FC236}">
                    <a16:creationId xmlns:a16="http://schemas.microsoft.com/office/drawing/2014/main" id="{9DD9184E-5E92-6C76-AB56-D542F30D3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24" name="Freeform 476">
                <a:extLst>
                  <a:ext uri="{FF2B5EF4-FFF2-40B4-BE49-F238E27FC236}">
                    <a16:creationId xmlns:a16="http://schemas.microsoft.com/office/drawing/2014/main" id="{F99D9C1C-0BF9-74F3-6AF4-0B4CAB739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25" name="Freeform 477">
                <a:extLst>
                  <a:ext uri="{FF2B5EF4-FFF2-40B4-BE49-F238E27FC236}">
                    <a16:creationId xmlns:a16="http://schemas.microsoft.com/office/drawing/2014/main" id="{14F12871-F616-1544-179C-FCFCC60A8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26" name="Freeform 478">
                <a:extLst>
                  <a:ext uri="{FF2B5EF4-FFF2-40B4-BE49-F238E27FC236}">
                    <a16:creationId xmlns:a16="http://schemas.microsoft.com/office/drawing/2014/main" id="{7409EBF6-B219-CC77-71C9-6EDB34310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27" name="Freeform 479">
                <a:extLst>
                  <a:ext uri="{FF2B5EF4-FFF2-40B4-BE49-F238E27FC236}">
                    <a16:creationId xmlns:a16="http://schemas.microsoft.com/office/drawing/2014/main" id="{46472A2C-508D-20C8-A829-3FF94F6E9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28" name="Freeform 480">
                <a:extLst>
                  <a:ext uri="{FF2B5EF4-FFF2-40B4-BE49-F238E27FC236}">
                    <a16:creationId xmlns:a16="http://schemas.microsoft.com/office/drawing/2014/main" id="{B2A7E0C1-A543-C35B-CE65-529751EC9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29" name="Freeform 481">
                <a:extLst>
                  <a:ext uri="{FF2B5EF4-FFF2-40B4-BE49-F238E27FC236}">
                    <a16:creationId xmlns:a16="http://schemas.microsoft.com/office/drawing/2014/main" id="{FCC15B17-3360-18A1-EA7A-0E23B2AF5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30" name="Freeform 482">
                <a:extLst>
                  <a:ext uri="{FF2B5EF4-FFF2-40B4-BE49-F238E27FC236}">
                    <a16:creationId xmlns:a16="http://schemas.microsoft.com/office/drawing/2014/main" id="{E4A7EDF3-2812-DFD7-0FF4-DB80F813C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31" name="Freeform 483">
                <a:extLst>
                  <a:ext uri="{FF2B5EF4-FFF2-40B4-BE49-F238E27FC236}">
                    <a16:creationId xmlns:a16="http://schemas.microsoft.com/office/drawing/2014/main" id="{DCF24E25-DB37-3DE4-B9F8-AB4BCC609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32" name="Freeform 484">
                <a:extLst>
                  <a:ext uri="{FF2B5EF4-FFF2-40B4-BE49-F238E27FC236}">
                    <a16:creationId xmlns:a16="http://schemas.microsoft.com/office/drawing/2014/main" id="{AB7695BB-BAEE-B167-A02E-162016917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33" name="Freeform 485">
                <a:extLst>
                  <a:ext uri="{FF2B5EF4-FFF2-40B4-BE49-F238E27FC236}">
                    <a16:creationId xmlns:a16="http://schemas.microsoft.com/office/drawing/2014/main" id="{F0F33E97-4D4D-EC50-6C98-67426E8A5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34" name="Freeform 486">
                <a:extLst>
                  <a:ext uri="{FF2B5EF4-FFF2-40B4-BE49-F238E27FC236}">
                    <a16:creationId xmlns:a16="http://schemas.microsoft.com/office/drawing/2014/main" id="{6F5785D6-031B-1226-3A85-32DD4801E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35" name="Freeform 487">
                <a:extLst>
                  <a:ext uri="{FF2B5EF4-FFF2-40B4-BE49-F238E27FC236}">
                    <a16:creationId xmlns:a16="http://schemas.microsoft.com/office/drawing/2014/main" id="{B68C2754-B787-F632-E1C7-31E871305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36" name="Freeform 488">
                <a:extLst>
                  <a:ext uri="{FF2B5EF4-FFF2-40B4-BE49-F238E27FC236}">
                    <a16:creationId xmlns:a16="http://schemas.microsoft.com/office/drawing/2014/main" id="{AA15632B-7693-CC68-96F5-9526385D1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37" name="Freeform 489">
                <a:extLst>
                  <a:ext uri="{FF2B5EF4-FFF2-40B4-BE49-F238E27FC236}">
                    <a16:creationId xmlns:a16="http://schemas.microsoft.com/office/drawing/2014/main" id="{521F72C7-BF7B-3127-44D4-931BBA89B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38" name="Freeform 490">
                <a:extLst>
                  <a:ext uri="{FF2B5EF4-FFF2-40B4-BE49-F238E27FC236}">
                    <a16:creationId xmlns:a16="http://schemas.microsoft.com/office/drawing/2014/main" id="{0012D84C-31B2-9D2D-C4E2-A94B4EFC6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39" name="Freeform 491">
                <a:extLst>
                  <a:ext uri="{FF2B5EF4-FFF2-40B4-BE49-F238E27FC236}">
                    <a16:creationId xmlns:a16="http://schemas.microsoft.com/office/drawing/2014/main" id="{140B0259-0FC0-C0F9-0928-2759C627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40" name="Freeform 492">
                <a:extLst>
                  <a:ext uri="{FF2B5EF4-FFF2-40B4-BE49-F238E27FC236}">
                    <a16:creationId xmlns:a16="http://schemas.microsoft.com/office/drawing/2014/main" id="{062D8C51-7E7A-2C0D-0A75-B0C878413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41" name="Freeform 493">
                <a:extLst>
                  <a:ext uri="{FF2B5EF4-FFF2-40B4-BE49-F238E27FC236}">
                    <a16:creationId xmlns:a16="http://schemas.microsoft.com/office/drawing/2014/main" id="{846030F6-1BBA-4230-5887-808E6BF8F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42" name="Freeform 494">
                <a:extLst>
                  <a:ext uri="{FF2B5EF4-FFF2-40B4-BE49-F238E27FC236}">
                    <a16:creationId xmlns:a16="http://schemas.microsoft.com/office/drawing/2014/main" id="{81B758EE-9D10-29C2-FB95-8EE279B56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43" name="Freeform 495">
                <a:extLst>
                  <a:ext uri="{FF2B5EF4-FFF2-40B4-BE49-F238E27FC236}">
                    <a16:creationId xmlns:a16="http://schemas.microsoft.com/office/drawing/2014/main" id="{446D09D0-BC7E-2CCF-1A71-3CA51FF86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44" name="Freeform 496">
                <a:extLst>
                  <a:ext uri="{FF2B5EF4-FFF2-40B4-BE49-F238E27FC236}">
                    <a16:creationId xmlns:a16="http://schemas.microsoft.com/office/drawing/2014/main" id="{2A9290FD-E799-5852-77AE-42F920ACD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45" name="Freeform 497">
                <a:extLst>
                  <a:ext uri="{FF2B5EF4-FFF2-40B4-BE49-F238E27FC236}">
                    <a16:creationId xmlns:a16="http://schemas.microsoft.com/office/drawing/2014/main" id="{54565142-AA6F-0DCC-A2F6-190B6F768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46" name="Freeform 498">
                <a:extLst>
                  <a:ext uri="{FF2B5EF4-FFF2-40B4-BE49-F238E27FC236}">
                    <a16:creationId xmlns:a16="http://schemas.microsoft.com/office/drawing/2014/main" id="{28A2BFF2-4EA7-0A9C-B608-24BD92EC1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1529"/>
                <a:ext cx="5" cy="7"/>
              </a:xfrm>
              <a:custGeom>
                <a:avLst/>
                <a:gdLst>
                  <a:gd name="T0" fmla="*/ 4 w 5"/>
                  <a:gd name="T1" fmla="*/ 0 h 7"/>
                  <a:gd name="T2" fmla="*/ 2 w 5"/>
                  <a:gd name="T3" fmla="*/ 0 h 7"/>
                  <a:gd name="T4" fmla="*/ 0 w 5"/>
                  <a:gd name="T5" fmla="*/ 1 h 7"/>
                  <a:gd name="T6" fmla="*/ 0 w 5"/>
                  <a:gd name="T7" fmla="*/ 3 h 7"/>
                  <a:gd name="T8" fmla="*/ 2 w 5"/>
                  <a:gd name="T9" fmla="*/ 5 h 7"/>
                  <a:gd name="T10" fmla="*/ 4 w 5"/>
                  <a:gd name="T11" fmla="*/ 7 h 7"/>
                  <a:gd name="T12" fmla="*/ 4 w 5"/>
                  <a:gd name="T13" fmla="*/ 5 h 7"/>
                  <a:gd name="T14" fmla="*/ 5 w 5"/>
                  <a:gd name="T15" fmla="*/ 3 h 7"/>
                  <a:gd name="T16" fmla="*/ 5 w 5"/>
                  <a:gd name="T17" fmla="*/ 3 h 7"/>
                  <a:gd name="T18" fmla="*/ 5 w 5"/>
                  <a:gd name="T19" fmla="*/ 1 h 7"/>
                  <a:gd name="T20" fmla="*/ 4 w 5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27" name="Freeform 500">
              <a:extLst>
                <a:ext uri="{FF2B5EF4-FFF2-40B4-BE49-F238E27FC236}">
                  <a16:creationId xmlns:a16="http://schemas.microsoft.com/office/drawing/2014/main" id="{4AD1DDFF-F247-2FD5-9BDC-2B812B3DB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730"/>
              <a:ext cx="67" cy="63"/>
            </a:xfrm>
            <a:custGeom>
              <a:avLst/>
              <a:gdLst>
                <a:gd name="T0" fmla="*/ 0 w 54"/>
                <a:gd name="T1" fmla="*/ 63 h 57"/>
                <a:gd name="T2" fmla="*/ 67 w 54"/>
                <a:gd name="T3" fmla="*/ 34 h 57"/>
                <a:gd name="T4" fmla="*/ 0 w 54"/>
                <a:gd name="T5" fmla="*/ 0 h 57"/>
                <a:gd name="T6" fmla="*/ 0 w 54"/>
                <a:gd name="T7" fmla="*/ 63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7">
                  <a:moveTo>
                    <a:pt x="0" y="57"/>
                  </a:moveTo>
                  <a:lnTo>
                    <a:pt x="54" y="31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28" name="Group 608">
              <a:extLst>
                <a:ext uri="{FF2B5EF4-FFF2-40B4-BE49-F238E27FC236}">
                  <a16:creationId xmlns:a16="http://schemas.microsoft.com/office/drawing/2014/main" id="{91F5F140-BADA-9D45-85C6-5B076B275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8" y="1196"/>
              <a:ext cx="1275" cy="405"/>
              <a:chOff x="3290" y="1023"/>
              <a:chExt cx="1039" cy="366"/>
            </a:xfrm>
          </p:grpSpPr>
          <p:sp>
            <p:nvSpPr>
              <p:cNvPr id="21551" name="Freeform 501">
                <a:extLst>
                  <a:ext uri="{FF2B5EF4-FFF2-40B4-BE49-F238E27FC236}">
                    <a16:creationId xmlns:a16="http://schemas.microsoft.com/office/drawing/2014/main" id="{1C3C0E50-4C28-4F41-8C18-628D4436F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1023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1 w 3"/>
                  <a:gd name="T3" fmla="*/ 0 h 6"/>
                  <a:gd name="T4" fmla="*/ 0 w 3"/>
                  <a:gd name="T5" fmla="*/ 2 h 6"/>
                  <a:gd name="T6" fmla="*/ 0 w 3"/>
                  <a:gd name="T7" fmla="*/ 2 h 6"/>
                  <a:gd name="T8" fmla="*/ 1 w 3"/>
                  <a:gd name="T9" fmla="*/ 6 h 6"/>
                  <a:gd name="T10" fmla="*/ 1 w 3"/>
                  <a:gd name="T11" fmla="*/ 6 h 6"/>
                  <a:gd name="T12" fmla="*/ 1 w 3"/>
                  <a:gd name="T13" fmla="*/ 4 h 6"/>
                  <a:gd name="T14" fmla="*/ 3 w 3"/>
                  <a:gd name="T15" fmla="*/ 2 h 6"/>
                  <a:gd name="T16" fmla="*/ 3 w 3"/>
                  <a:gd name="T17" fmla="*/ 2 h 6"/>
                  <a:gd name="T18" fmla="*/ 3 w 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52" name="Freeform 502">
                <a:extLst>
                  <a:ext uri="{FF2B5EF4-FFF2-40B4-BE49-F238E27FC236}">
                    <a16:creationId xmlns:a16="http://schemas.microsoft.com/office/drawing/2014/main" id="{8788B506-210B-D28A-E789-60350B6B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1025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53" name="Freeform 503">
                <a:extLst>
                  <a:ext uri="{FF2B5EF4-FFF2-40B4-BE49-F238E27FC236}">
                    <a16:creationId xmlns:a16="http://schemas.microsoft.com/office/drawing/2014/main" id="{CE69FA41-C6A9-CF04-F178-EAC3473E1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029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54" name="Freeform 504">
                <a:extLst>
                  <a:ext uri="{FF2B5EF4-FFF2-40B4-BE49-F238E27FC236}">
                    <a16:creationId xmlns:a16="http://schemas.microsoft.com/office/drawing/2014/main" id="{D22C6926-F188-9782-AAA7-B41A64428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03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55" name="Freeform 505">
                <a:extLst>
                  <a:ext uri="{FF2B5EF4-FFF2-40B4-BE49-F238E27FC236}">
                    <a16:creationId xmlns:a16="http://schemas.microsoft.com/office/drawing/2014/main" id="{164414FD-B91B-9877-BF08-7DD2CCD08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035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56" name="Freeform 506">
                <a:extLst>
                  <a:ext uri="{FF2B5EF4-FFF2-40B4-BE49-F238E27FC236}">
                    <a16:creationId xmlns:a16="http://schemas.microsoft.com/office/drawing/2014/main" id="{9807BF83-46C7-F707-39F2-75D1B357F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03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57" name="Freeform 507">
                <a:extLst>
                  <a:ext uri="{FF2B5EF4-FFF2-40B4-BE49-F238E27FC236}">
                    <a16:creationId xmlns:a16="http://schemas.microsoft.com/office/drawing/2014/main" id="{C17A13A6-DBE3-0BBF-9A7F-4E7187DBA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1042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58" name="Freeform 508">
                <a:extLst>
                  <a:ext uri="{FF2B5EF4-FFF2-40B4-BE49-F238E27FC236}">
                    <a16:creationId xmlns:a16="http://schemas.microsoft.com/office/drawing/2014/main" id="{D535AF18-5DE3-DA8F-1C7B-70F84D6D5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04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59" name="Freeform 509">
                <a:extLst>
                  <a:ext uri="{FF2B5EF4-FFF2-40B4-BE49-F238E27FC236}">
                    <a16:creationId xmlns:a16="http://schemas.microsoft.com/office/drawing/2014/main" id="{1E90C9E3-ADBA-B84C-F178-BAB6511E3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04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60" name="Freeform 510">
                <a:extLst>
                  <a:ext uri="{FF2B5EF4-FFF2-40B4-BE49-F238E27FC236}">
                    <a16:creationId xmlns:a16="http://schemas.microsoft.com/office/drawing/2014/main" id="{E0B2636B-5076-953F-B38B-BFC6A4001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10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61" name="Freeform 511">
                <a:extLst>
                  <a:ext uri="{FF2B5EF4-FFF2-40B4-BE49-F238E27FC236}">
                    <a16:creationId xmlns:a16="http://schemas.microsoft.com/office/drawing/2014/main" id="{D15E71B7-9FF1-954F-7630-D206C13AB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105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62" name="Freeform 512">
                <a:extLst>
                  <a:ext uri="{FF2B5EF4-FFF2-40B4-BE49-F238E27FC236}">
                    <a16:creationId xmlns:a16="http://schemas.microsoft.com/office/drawing/2014/main" id="{524343E6-280B-EC5C-4FC4-2EFAEEA91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060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63" name="Freeform 513">
                <a:extLst>
                  <a:ext uri="{FF2B5EF4-FFF2-40B4-BE49-F238E27FC236}">
                    <a16:creationId xmlns:a16="http://schemas.microsoft.com/office/drawing/2014/main" id="{2BBAA2D8-CA85-DFFC-F0C3-09319F8D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106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64" name="Freeform 514">
                <a:extLst>
                  <a:ext uri="{FF2B5EF4-FFF2-40B4-BE49-F238E27FC236}">
                    <a16:creationId xmlns:a16="http://schemas.microsoft.com/office/drawing/2014/main" id="{3AFD5A39-C6B1-3C7D-3176-32688DD84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066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65" name="Freeform 515">
                <a:extLst>
                  <a:ext uri="{FF2B5EF4-FFF2-40B4-BE49-F238E27FC236}">
                    <a16:creationId xmlns:a16="http://schemas.microsoft.com/office/drawing/2014/main" id="{7D22125D-56B4-7894-8CCE-C046CFC2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107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66" name="Freeform 516">
                <a:extLst>
                  <a:ext uri="{FF2B5EF4-FFF2-40B4-BE49-F238E27FC236}">
                    <a16:creationId xmlns:a16="http://schemas.microsoft.com/office/drawing/2014/main" id="{F0B04DD5-305F-95A1-DB66-FB2468F15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1073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67" name="Freeform 517">
                <a:extLst>
                  <a:ext uri="{FF2B5EF4-FFF2-40B4-BE49-F238E27FC236}">
                    <a16:creationId xmlns:a16="http://schemas.microsoft.com/office/drawing/2014/main" id="{2F91BD20-4D12-F16F-64C2-1D99F7A6C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107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68" name="Freeform 518">
                <a:extLst>
                  <a:ext uri="{FF2B5EF4-FFF2-40B4-BE49-F238E27FC236}">
                    <a16:creationId xmlns:a16="http://schemas.microsoft.com/office/drawing/2014/main" id="{36842D30-1DA5-236E-86BE-D829BB2C4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108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69" name="Freeform 519">
                <a:extLst>
                  <a:ext uri="{FF2B5EF4-FFF2-40B4-BE49-F238E27FC236}">
                    <a16:creationId xmlns:a16="http://schemas.microsoft.com/office/drawing/2014/main" id="{4128E731-40E5-D119-4EFB-24A0E541B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108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70" name="Freeform 520">
                <a:extLst>
                  <a:ext uri="{FF2B5EF4-FFF2-40B4-BE49-F238E27FC236}">
                    <a16:creationId xmlns:a16="http://schemas.microsoft.com/office/drawing/2014/main" id="{6059B6C3-9DD8-B1DB-FA86-2392F4BA4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108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71" name="Freeform 521">
                <a:extLst>
                  <a:ext uri="{FF2B5EF4-FFF2-40B4-BE49-F238E27FC236}">
                    <a16:creationId xmlns:a16="http://schemas.microsoft.com/office/drawing/2014/main" id="{65CA3422-F37B-A703-C6AD-2362AFBB4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1091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72" name="Freeform 522">
                <a:extLst>
                  <a:ext uri="{FF2B5EF4-FFF2-40B4-BE49-F238E27FC236}">
                    <a16:creationId xmlns:a16="http://schemas.microsoft.com/office/drawing/2014/main" id="{9FD46E8A-F216-1E88-4D59-37B4D8B06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09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73" name="Freeform 523">
                <a:extLst>
                  <a:ext uri="{FF2B5EF4-FFF2-40B4-BE49-F238E27FC236}">
                    <a16:creationId xmlns:a16="http://schemas.microsoft.com/office/drawing/2014/main" id="{42EB6082-C1D8-7BF7-FE32-3ED6C5D13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1098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74" name="Freeform 524">
                <a:extLst>
                  <a:ext uri="{FF2B5EF4-FFF2-40B4-BE49-F238E27FC236}">
                    <a16:creationId xmlns:a16="http://schemas.microsoft.com/office/drawing/2014/main" id="{10141238-7437-CC94-4267-38E44FD03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10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75" name="Freeform 525">
                <a:extLst>
                  <a:ext uri="{FF2B5EF4-FFF2-40B4-BE49-F238E27FC236}">
                    <a16:creationId xmlns:a16="http://schemas.microsoft.com/office/drawing/2014/main" id="{D0A09E43-7AD7-C02F-CF5C-3C08BEAC5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" y="1104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76" name="Freeform 526">
                <a:extLst>
                  <a:ext uri="{FF2B5EF4-FFF2-40B4-BE49-F238E27FC236}">
                    <a16:creationId xmlns:a16="http://schemas.microsoft.com/office/drawing/2014/main" id="{9AB862A0-174C-D57D-F991-1C793C00F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110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77" name="Freeform 527">
                <a:extLst>
                  <a:ext uri="{FF2B5EF4-FFF2-40B4-BE49-F238E27FC236}">
                    <a16:creationId xmlns:a16="http://schemas.microsoft.com/office/drawing/2014/main" id="{7AB047D8-CF77-D0ED-E271-8DD3AA7C4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111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78" name="Freeform 528">
                <a:extLst>
                  <a:ext uri="{FF2B5EF4-FFF2-40B4-BE49-F238E27FC236}">
                    <a16:creationId xmlns:a16="http://schemas.microsoft.com/office/drawing/2014/main" id="{18B8D8A7-3183-F547-5E1E-D86615CCC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11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79" name="Freeform 529">
                <a:extLst>
                  <a:ext uri="{FF2B5EF4-FFF2-40B4-BE49-F238E27FC236}">
                    <a16:creationId xmlns:a16="http://schemas.microsoft.com/office/drawing/2014/main" id="{0878A0B3-44AA-A76C-DF4A-E6D6482B2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111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80" name="Freeform 530">
                <a:extLst>
                  <a:ext uri="{FF2B5EF4-FFF2-40B4-BE49-F238E27FC236}">
                    <a16:creationId xmlns:a16="http://schemas.microsoft.com/office/drawing/2014/main" id="{342C970C-9953-DE96-BA3D-6E5CE0DF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1122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81" name="Freeform 531">
                <a:extLst>
                  <a:ext uri="{FF2B5EF4-FFF2-40B4-BE49-F238E27FC236}">
                    <a16:creationId xmlns:a16="http://schemas.microsoft.com/office/drawing/2014/main" id="{17FB7D41-F256-6B4F-6573-771B0DD4B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112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82" name="Freeform 532">
                <a:extLst>
                  <a:ext uri="{FF2B5EF4-FFF2-40B4-BE49-F238E27FC236}">
                    <a16:creationId xmlns:a16="http://schemas.microsoft.com/office/drawing/2014/main" id="{6FA7A31E-59E4-8B34-BD2D-4DF7DD1B3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112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83" name="Freeform 533">
                <a:extLst>
                  <a:ext uri="{FF2B5EF4-FFF2-40B4-BE49-F238E27FC236}">
                    <a16:creationId xmlns:a16="http://schemas.microsoft.com/office/drawing/2014/main" id="{7E6ABEC5-A5BB-8B60-1839-DB51096D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13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84" name="Freeform 534">
                <a:extLst>
                  <a:ext uri="{FF2B5EF4-FFF2-40B4-BE49-F238E27FC236}">
                    <a16:creationId xmlns:a16="http://schemas.microsoft.com/office/drawing/2014/main" id="{846FAEFA-FA09-B92A-A659-03F4B5CFF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135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85" name="Freeform 535">
                <a:extLst>
                  <a:ext uri="{FF2B5EF4-FFF2-40B4-BE49-F238E27FC236}">
                    <a16:creationId xmlns:a16="http://schemas.microsoft.com/office/drawing/2014/main" id="{DD9758A1-8BB2-6368-551B-939F4433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113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86" name="Freeform 536">
                <a:extLst>
                  <a:ext uri="{FF2B5EF4-FFF2-40B4-BE49-F238E27FC236}">
                    <a16:creationId xmlns:a16="http://schemas.microsoft.com/office/drawing/2014/main" id="{7D8FAE5E-9DF6-2BE0-580B-02E1B1087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14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87" name="Freeform 537">
                <a:extLst>
                  <a:ext uri="{FF2B5EF4-FFF2-40B4-BE49-F238E27FC236}">
                    <a16:creationId xmlns:a16="http://schemas.microsoft.com/office/drawing/2014/main" id="{3F829547-5634-7264-0402-F18BF3D2D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114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88" name="Freeform 538">
                <a:extLst>
                  <a:ext uri="{FF2B5EF4-FFF2-40B4-BE49-F238E27FC236}">
                    <a16:creationId xmlns:a16="http://schemas.microsoft.com/office/drawing/2014/main" id="{8DBE1ED3-1F8C-7F4F-59ED-4F00E5DBB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14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89" name="Freeform 539">
                <a:extLst>
                  <a:ext uri="{FF2B5EF4-FFF2-40B4-BE49-F238E27FC236}">
                    <a16:creationId xmlns:a16="http://schemas.microsoft.com/office/drawing/2014/main" id="{2C2ED550-AA1E-9FA3-E875-7D49F4297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11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90" name="Freeform 540">
                <a:extLst>
                  <a:ext uri="{FF2B5EF4-FFF2-40B4-BE49-F238E27FC236}">
                    <a16:creationId xmlns:a16="http://schemas.microsoft.com/office/drawing/2014/main" id="{A5F30B06-2B8C-3EE4-F79A-40B9E0475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15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91" name="Freeform 541">
                <a:extLst>
                  <a:ext uri="{FF2B5EF4-FFF2-40B4-BE49-F238E27FC236}">
                    <a16:creationId xmlns:a16="http://schemas.microsoft.com/office/drawing/2014/main" id="{8FE7DB4D-E3D1-479C-3CFE-1CD5DF333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116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92" name="Freeform 542">
                <a:extLst>
                  <a:ext uri="{FF2B5EF4-FFF2-40B4-BE49-F238E27FC236}">
                    <a16:creationId xmlns:a16="http://schemas.microsoft.com/office/drawing/2014/main" id="{CD3A5DF8-03B8-E7D9-A63C-6936BACC1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16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93" name="Freeform 543">
                <a:extLst>
                  <a:ext uri="{FF2B5EF4-FFF2-40B4-BE49-F238E27FC236}">
                    <a16:creationId xmlns:a16="http://schemas.microsoft.com/office/drawing/2014/main" id="{B3972A41-507D-2F20-ABAC-EF42D4E2D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165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94" name="Freeform 544">
                <a:extLst>
                  <a:ext uri="{FF2B5EF4-FFF2-40B4-BE49-F238E27FC236}">
                    <a16:creationId xmlns:a16="http://schemas.microsoft.com/office/drawing/2014/main" id="{17B0D21E-2582-6CBE-F91E-09D93C195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" y="116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95" name="Freeform 545">
                <a:extLst>
                  <a:ext uri="{FF2B5EF4-FFF2-40B4-BE49-F238E27FC236}">
                    <a16:creationId xmlns:a16="http://schemas.microsoft.com/office/drawing/2014/main" id="{2B445B18-1C37-36C5-D740-DD28D2D50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17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96" name="Freeform 546">
                <a:extLst>
                  <a:ext uri="{FF2B5EF4-FFF2-40B4-BE49-F238E27FC236}">
                    <a16:creationId xmlns:a16="http://schemas.microsoft.com/office/drawing/2014/main" id="{F3357EF0-D5A6-6491-3127-C881EB620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17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97" name="Freeform 547">
                <a:extLst>
                  <a:ext uri="{FF2B5EF4-FFF2-40B4-BE49-F238E27FC236}">
                    <a16:creationId xmlns:a16="http://schemas.microsoft.com/office/drawing/2014/main" id="{7BEEE620-9B28-C1BC-3C6A-109BE1619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117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98" name="Freeform 548">
                <a:extLst>
                  <a:ext uri="{FF2B5EF4-FFF2-40B4-BE49-F238E27FC236}">
                    <a16:creationId xmlns:a16="http://schemas.microsoft.com/office/drawing/2014/main" id="{653A6747-B835-6A42-7E03-AAC993A2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18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99" name="Freeform 549">
                <a:extLst>
                  <a:ext uri="{FF2B5EF4-FFF2-40B4-BE49-F238E27FC236}">
                    <a16:creationId xmlns:a16="http://schemas.microsoft.com/office/drawing/2014/main" id="{2AA37DC1-30FC-E1FE-BC52-FD7FC1CBD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118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00" name="Freeform 550">
                <a:extLst>
                  <a:ext uri="{FF2B5EF4-FFF2-40B4-BE49-F238E27FC236}">
                    <a16:creationId xmlns:a16="http://schemas.microsoft.com/office/drawing/2014/main" id="{86836BD7-65FB-F3CA-C9DD-D8D64C89F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118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01" name="Freeform 551">
                <a:extLst>
                  <a:ext uri="{FF2B5EF4-FFF2-40B4-BE49-F238E27FC236}">
                    <a16:creationId xmlns:a16="http://schemas.microsoft.com/office/drawing/2014/main" id="{A2A0AC79-FBC6-BDFF-E9F4-79A795BDF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19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02" name="Freeform 552">
                <a:extLst>
                  <a:ext uri="{FF2B5EF4-FFF2-40B4-BE49-F238E27FC236}">
                    <a16:creationId xmlns:a16="http://schemas.microsoft.com/office/drawing/2014/main" id="{508D9FB0-198A-2E4C-CA40-ED8C79384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19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03" name="Freeform 553">
                <a:extLst>
                  <a:ext uri="{FF2B5EF4-FFF2-40B4-BE49-F238E27FC236}">
                    <a16:creationId xmlns:a16="http://schemas.microsoft.com/office/drawing/2014/main" id="{E919D190-E301-0B57-546A-2612EE31A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19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04" name="Freeform 554">
                <a:extLst>
                  <a:ext uri="{FF2B5EF4-FFF2-40B4-BE49-F238E27FC236}">
                    <a16:creationId xmlns:a16="http://schemas.microsoft.com/office/drawing/2014/main" id="{BDC75936-3261-DF73-92F0-F3F02ED94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20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05" name="Freeform 555">
                <a:extLst>
                  <a:ext uri="{FF2B5EF4-FFF2-40B4-BE49-F238E27FC236}">
                    <a16:creationId xmlns:a16="http://schemas.microsoft.com/office/drawing/2014/main" id="{AC546DED-4ACD-D96D-9AD9-BC9F5E219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1206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06" name="Freeform 556">
                <a:extLst>
                  <a:ext uri="{FF2B5EF4-FFF2-40B4-BE49-F238E27FC236}">
                    <a16:creationId xmlns:a16="http://schemas.microsoft.com/office/drawing/2014/main" id="{878D3651-080A-606A-BFC7-DAC162E7E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21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07" name="Freeform 557">
                <a:extLst>
                  <a:ext uri="{FF2B5EF4-FFF2-40B4-BE49-F238E27FC236}">
                    <a16:creationId xmlns:a16="http://schemas.microsoft.com/office/drawing/2014/main" id="{F870D6F9-8F0B-7583-CDC2-AC8D7C232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21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08" name="Freeform 558">
                <a:extLst>
                  <a:ext uri="{FF2B5EF4-FFF2-40B4-BE49-F238E27FC236}">
                    <a16:creationId xmlns:a16="http://schemas.microsoft.com/office/drawing/2014/main" id="{FA8ABF8B-3B9D-7259-A2DC-B264CB5F3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21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09" name="Freeform 559">
                <a:extLst>
                  <a:ext uri="{FF2B5EF4-FFF2-40B4-BE49-F238E27FC236}">
                    <a16:creationId xmlns:a16="http://schemas.microsoft.com/office/drawing/2014/main" id="{A9D37E6D-998F-452F-D5A2-4C3A73B83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122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10" name="Freeform 560">
                <a:extLst>
                  <a:ext uri="{FF2B5EF4-FFF2-40B4-BE49-F238E27FC236}">
                    <a16:creationId xmlns:a16="http://schemas.microsoft.com/office/drawing/2014/main" id="{4EFFE81C-47C5-84C9-C6BB-99A6CC624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1223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11" name="Freeform 561">
                <a:extLst>
                  <a:ext uri="{FF2B5EF4-FFF2-40B4-BE49-F238E27FC236}">
                    <a16:creationId xmlns:a16="http://schemas.microsoft.com/office/drawing/2014/main" id="{1A4E784E-C815-DCB5-14B1-5D701904C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122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12" name="Freeform 562">
                <a:extLst>
                  <a:ext uri="{FF2B5EF4-FFF2-40B4-BE49-F238E27FC236}">
                    <a16:creationId xmlns:a16="http://schemas.microsoft.com/office/drawing/2014/main" id="{2E1CA0E9-DBF3-1E33-A57A-2B7CF6966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1230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13" name="Freeform 563">
                <a:extLst>
                  <a:ext uri="{FF2B5EF4-FFF2-40B4-BE49-F238E27FC236}">
                    <a16:creationId xmlns:a16="http://schemas.microsoft.com/office/drawing/2014/main" id="{4BF62F5F-1B1F-F101-5436-5766C1BE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123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14" name="Freeform 564">
                <a:extLst>
                  <a:ext uri="{FF2B5EF4-FFF2-40B4-BE49-F238E27FC236}">
                    <a16:creationId xmlns:a16="http://schemas.microsoft.com/office/drawing/2014/main" id="{564C5F4E-5EC2-AF7C-FABB-416D06F9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1237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15" name="Freeform 565">
                <a:extLst>
                  <a:ext uri="{FF2B5EF4-FFF2-40B4-BE49-F238E27FC236}">
                    <a16:creationId xmlns:a16="http://schemas.microsoft.com/office/drawing/2014/main" id="{1D75BB47-7893-71CD-7667-CF313DA8B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124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16" name="Freeform 566">
                <a:extLst>
                  <a:ext uri="{FF2B5EF4-FFF2-40B4-BE49-F238E27FC236}">
                    <a16:creationId xmlns:a16="http://schemas.microsoft.com/office/drawing/2014/main" id="{4CE48F9A-EBED-B75A-40BF-9AB6E44CA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244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17" name="Freeform 567">
                <a:extLst>
                  <a:ext uri="{FF2B5EF4-FFF2-40B4-BE49-F238E27FC236}">
                    <a16:creationId xmlns:a16="http://schemas.microsoft.com/office/drawing/2014/main" id="{D4A9721C-C215-5AC1-6C30-29F96B71A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124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18" name="Freeform 568">
                <a:extLst>
                  <a:ext uri="{FF2B5EF4-FFF2-40B4-BE49-F238E27FC236}">
                    <a16:creationId xmlns:a16="http://schemas.microsoft.com/office/drawing/2014/main" id="{B2688F84-A096-D288-55C5-EBA1BD16F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1251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19" name="Freeform 569">
                <a:extLst>
                  <a:ext uri="{FF2B5EF4-FFF2-40B4-BE49-F238E27FC236}">
                    <a16:creationId xmlns:a16="http://schemas.microsoft.com/office/drawing/2014/main" id="{F8BF8B16-1F85-0E26-36DD-28A68CF95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1254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20" name="Freeform 570">
                <a:extLst>
                  <a:ext uri="{FF2B5EF4-FFF2-40B4-BE49-F238E27FC236}">
                    <a16:creationId xmlns:a16="http://schemas.microsoft.com/office/drawing/2014/main" id="{6ACA2D9B-DB31-BD8D-B065-6698F1BCD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258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21" name="Freeform 571">
                <a:extLst>
                  <a:ext uri="{FF2B5EF4-FFF2-40B4-BE49-F238E27FC236}">
                    <a16:creationId xmlns:a16="http://schemas.microsoft.com/office/drawing/2014/main" id="{139DE2F2-7E28-7BA0-18F6-3652A54A0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1261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22" name="Freeform 572">
                <a:extLst>
                  <a:ext uri="{FF2B5EF4-FFF2-40B4-BE49-F238E27FC236}">
                    <a16:creationId xmlns:a16="http://schemas.microsoft.com/office/drawing/2014/main" id="{61576CF0-E631-9B14-ECE5-61D0A62CB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126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23" name="Freeform 573">
                <a:extLst>
                  <a:ext uri="{FF2B5EF4-FFF2-40B4-BE49-F238E27FC236}">
                    <a16:creationId xmlns:a16="http://schemas.microsoft.com/office/drawing/2014/main" id="{F14088EC-6DDE-A656-43F9-F8EC644EA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1268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24" name="Freeform 574">
                <a:extLst>
                  <a:ext uri="{FF2B5EF4-FFF2-40B4-BE49-F238E27FC236}">
                    <a16:creationId xmlns:a16="http://schemas.microsoft.com/office/drawing/2014/main" id="{FCC175B7-4818-FF70-2DAB-2F31EF06B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127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25" name="Freeform 575">
                <a:extLst>
                  <a:ext uri="{FF2B5EF4-FFF2-40B4-BE49-F238E27FC236}">
                    <a16:creationId xmlns:a16="http://schemas.microsoft.com/office/drawing/2014/main" id="{51B00EDD-8041-F93D-0421-524378855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275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26" name="Freeform 576">
                <a:extLst>
                  <a:ext uri="{FF2B5EF4-FFF2-40B4-BE49-F238E27FC236}">
                    <a16:creationId xmlns:a16="http://schemas.microsoft.com/office/drawing/2014/main" id="{DFB3A661-529E-4EF1-5F91-6E815FF16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127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27" name="Freeform 577">
                <a:extLst>
                  <a:ext uri="{FF2B5EF4-FFF2-40B4-BE49-F238E27FC236}">
                    <a16:creationId xmlns:a16="http://schemas.microsoft.com/office/drawing/2014/main" id="{88F54BF7-2CB3-6FC9-7146-A2145862B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128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28" name="Freeform 578">
                <a:extLst>
                  <a:ext uri="{FF2B5EF4-FFF2-40B4-BE49-F238E27FC236}">
                    <a16:creationId xmlns:a16="http://schemas.microsoft.com/office/drawing/2014/main" id="{DBEE3A60-0006-C249-6EB0-5EAA14935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286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29" name="Freeform 579">
                <a:extLst>
                  <a:ext uri="{FF2B5EF4-FFF2-40B4-BE49-F238E27FC236}">
                    <a16:creationId xmlns:a16="http://schemas.microsoft.com/office/drawing/2014/main" id="{B85986EB-F37E-9C41-EF2B-17FD03A88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28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30" name="Freeform 580">
                <a:extLst>
                  <a:ext uri="{FF2B5EF4-FFF2-40B4-BE49-F238E27FC236}">
                    <a16:creationId xmlns:a16="http://schemas.microsoft.com/office/drawing/2014/main" id="{47CDF214-4547-4CDA-39CE-A3A4A3B77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292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31" name="Freeform 581">
                <a:extLst>
                  <a:ext uri="{FF2B5EF4-FFF2-40B4-BE49-F238E27FC236}">
                    <a16:creationId xmlns:a16="http://schemas.microsoft.com/office/drawing/2014/main" id="{29DBE276-1C22-BFD2-C662-E6FB58D85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129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32" name="Freeform 582">
                <a:extLst>
                  <a:ext uri="{FF2B5EF4-FFF2-40B4-BE49-F238E27FC236}">
                    <a16:creationId xmlns:a16="http://schemas.microsoft.com/office/drawing/2014/main" id="{597F636F-89B9-171A-B298-330D273F2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1299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33" name="Freeform 583">
                <a:extLst>
                  <a:ext uri="{FF2B5EF4-FFF2-40B4-BE49-F238E27FC236}">
                    <a16:creationId xmlns:a16="http://schemas.microsoft.com/office/drawing/2014/main" id="{17FC648B-D376-C125-7E7D-713B98276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30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34" name="Freeform 584">
                <a:extLst>
                  <a:ext uri="{FF2B5EF4-FFF2-40B4-BE49-F238E27FC236}">
                    <a16:creationId xmlns:a16="http://schemas.microsoft.com/office/drawing/2014/main" id="{5F1478ED-94DF-A93A-9438-210E49125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130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35" name="Freeform 585">
                <a:extLst>
                  <a:ext uri="{FF2B5EF4-FFF2-40B4-BE49-F238E27FC236}">
                    <a16:creationId xmlns:a16="http://schemas.microsoft.com/office/drawing/2014/main" id="{9BDB0389-9AF3-6543-1859-231D0B8D1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30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36" name="Freeform 586">
                <a:extLst>
                  <a:ext uri="{FF2B5EF4-FFF2-40B4-BE49-F238E27FC236}">
                    <a16:creationId xmlns:a16="http://schemas.microsoft.com/office/drawing/2014/main" id="{3FC5CA42-1DE4-7ADA-2099-AB08CFF00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311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37" name="Freeform 587">
                <a:extLst>
                  <a:ext uri="{FF2B5EF4-FFF2-40B4-BE49-F238E27FC236}">
                    <a16:creationId xmlns:a16="http://schemas.microsoft.com/office/drawing/2014/main" id="{F6F79452-9A28-A81F-5D94-8F78B48F5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1315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38" name="Freeform 588">
                <a:extLst>
                  <a:ext uri="{FF2B5EF4-FFF2-40B4-BE49-F238E27FC236}">
                    <a16:creationId xmlns:a16="http://schemas.microsoft.com/office/drawing/2014/main" id="{48767CB4-3D53-9B86-94C2-A54012465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31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39" name="Freeform 589">
                <a:extLst>
                  <a:ext uri="{FF2B5EF4-FFF2-40B4-BE49-F238E27FC236}">
                    <a16:creationId xmlns:a16="http://schemas.microsoft.com/office/drawing/2014/main" id="{E91357A7-323F-34E8-DBBC-A8E2079E7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132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40" name="Freeform 590">
                <a:extLst>
                  <a:ext uri="{FF2B5EF4-FFF2-40B4-BE49-F238E27FC236}">
                    <a16:creationId xmlns:a16="http://schemas.microsoft.com/office/drawing/2014/main" id="{4EDCFE08-3711-AF7A-1FEE-1BEE9248A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132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41" name="Freeform 591">
                <a:extLst>
                  <a:ext uri="{FF2B5EF4-FFF2-40B4-BE49-F238E27FC236}">
                    <a16:creationId xmlns:a16="http://schemas.microsoft.com/office/drawing/2014/main" id="{09F73A23-F955-3BA8-3D9B-B3D401DE0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" y="132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42" name="Freeform 592">
                <a:extLst>
                  <a:ext uri="{FF2B5EF4-FFF2-40B4-BE49-F238E27FC236}">
                    <a16:creationId xmlns:a16="http://schemas.microsoft.com/office/drawing/2014/main" id="{D8C29642-56DF-64FF-EA0B-0E928377C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133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43" name="Freeform 593">
                <a:extLst>
                  <a:ext uri="{FF2B5EF4-FFF2-40B4-BE49-F238E27FC236}">
                    <a16:creationId xmlns:a16="http://schemas.microsoft.com/office/drawing/2014/main" id="{FE355039-EB09-B06C-3844-8419B33C8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33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44" name="Freeform 594">
                <a:extLst>
                  <a:ext uri="{FF2B5EF4-FFF2-40B4-BE49-F238E27FC236}">
                    <a16:creationId xmlns:a16="http://schemas.microsoft.com/office/drawing/2014/main" id="{B4E7AF4A-EA0F-485E-CB6C-0E5BD50CF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7" y="133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45" name="Freeform 595">
                <a:extLst>
                  <a:ext uri="{FF2B5EF4-FFF2-40B4-BE49-F238E27FC236}">
                    <a16:creationId xmlns:a16="http://schemas.microsoft.com/office/drawing/2014/main" id="{D0EDC9E8-7D9A-0478-090B-D1CD306D7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" y="134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46" name="Freeform 596">
                <a:extLst>
                  <a:ext uri="{FF2B5EF4-FFF2-40B4-BE49-F238E27FC236}">
                    <a16:creationId xmlns:a16="http://schemas.microsoft.com/office/drawing/2014/main" id="{B6DE8CE6-1C18-32A0-CD14-01990260B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134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47" name="Freeform 597">
                <a:extLst>
                  <a:ext uri="{FF2B5EF4-FFF2-40B4-BE49-F238E27FC236}">
                    <a16:creationId xmlns:a16="http://schemas.microsoft.com/office/drawing/2014/main" id="{0614C8D3-A2D2-3208-D5D5-607A57DC3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349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48" name="Freeform 598">
                <a:extLst>
                  <a:ext uri="{FF2B5EF4-FFF2-40B4-BE49-F238E27FC236}">
                    <a16:creationId xmlns:a16="http://schemas.microsoft.com/office/drawing/2014/main" id="{ECE848D6-C44C-A307-56A9-5117CEFF3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13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49" name="Freeform 599">
                <a:extLst>
                  <a:ext uri="{FF2B5EF4-FFF2-40B4-BE49-F238E27FC236}">
                    <a16:creationId xmlns:a16="http://schemas.microsoft.com/office/drawing/2014/main" id="{C0EFF7F8-9C86-4D6C-1204-7DB25B0F2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135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50" name="Freeform 600">
                <a:extLst>
                  <a:ext uri="{FF2B5EF4-FFF2-40B4-BE49-F238E27FC236}">
                    <a16:creationId xmlns:a16="http://schemas.microsoft.com/office/drawing/2014/main" id="{3BCCC812-3F96-6998-C750-9E0DE563E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36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51" name="Freeform 601">
                <a:extLst>
                  <a:ext uri="{FF2B5EF4-FFF2-40B4-BE49-F238E27FC236}">
                    <a16:creationId xmlns:a16="http://schemas.microsoft.com/office/drawing/2014/main" id="{21F39FE0-7023-01C9-5746-325C5D4D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136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52" name="Freeform 602">
                <a:extLst>
                  <a:ext uri="{FF2B5EF4-FFF2-40B4-BE49-F238E27FC236}">
                    <a16:creationId xmlns:a16="http://schemas.microsoft.com/office/drawing/2014/main" id="{D02C955E-C652-EAA0-4027-1D4FBB607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136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53" name="Freeform 603">
                <a:extLst>
                  <a:ext uri="{FF2B5EF4-FFF2-40B4-BE49-F238E27FC236}">
                    <a16:creationId xmlns:a16="http://schemas.microsoft.com/office/drawing/2014/main" id="{B7972C97-A4CF-0521-ED33-948D73E64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137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54" name="Freeform 604">
                <a:extLst>
                  <a:ext uri="{FF2B5EF4-FFF2-40B4-BE49-F238E27FC236}">
                    <a16:creationId xmlns:a16="http://schemas.microsoft.com/office/drawing/2014/main" id="{8268577C-9702-BA1F-9817-941E0F714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37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55" name="Freeform 605">
                <a:extLst>
                  <a:ext uri="{FF2B5EF4-FFF2-40B4-BE49-F238E27FC236}">
                    <a16:creationId xmlns:a16="http://schemas.microsoft.com/office/drawing/2014/main" id="{78379ABB-5B41-CAFA-2534-915B49875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" y="137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56" name="Freeform 606">
                <a:extLst>
                  <a:ext uri="{FF2B5EF4-FFF2-40B4-BE49-F238E27FC236}">
                    <a16:creationId xmlns:a16="http://schemas.microsoft.com/office/drawing/2014/main" id="{22852382-D5B7-1BD2-814F-B2929B19B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" y="1380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57" name="Freeform 607">
                <a:extLst>
                  <a:ext uri="{FF2B5EF4-FFF2-40B4-BE49-F238E27FC236}">
                    <a16:creationId xmlns:a16="http://schemas.microsoft.com/office/drawing/2014/main" id="{2DD56533-D6C0-AB9F-5FF3-7C911F6B9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1384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29" name="Freeform 609">
              <a:extLst>
                <a:ext uri="{FF2B5EF4-FFF2-40B4-BE49-F238E27FC236}">
                  <a16:creationId xmlns:a16="http://schemas.microsoft.com/office/drawing/2014/main" id="{CA32693B-8336-02D9-30CF-82BF07099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570"/>
              <a:ext cx="73" cy="60"/>
            </a:xfrm>
            <a:custGeom>
              <a:avLst/>
              <a:gdLst>
                <a:gd name="T0" fmla="*/ 0 w 59"/>
                <a:gd name="T1" fmla="*/ 60 h 54"/>
                <a:gd name="T2" fmla="*/ 73 w 59"/>
                <a:gd name="T3" fmla="*/ 54 h 54"/>
                <a:gd name="T4" fmla="*/ 21 w 59"/>
                <a:gd name="T5" fmla="*/ 0 h 54"/>
                <a:gd name="T6" fmla="*/ 0 w 59"/>
                <a:gd name="T7" fmla="*/ 6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4">
                  <a:moveTo>
                    <a:pt x="0" y="54"/>
                  </a:moveTo>
                  <a:lnTo>
                    <a:pt x="59" y="49"/>
                  </a:lnTo>
                  <a:lnTo>
                    <a:pt x="1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30" name="Group 722">
              <a:extLst>
                <a:ext uri="{FF2B5EF4-FFF2-40B4-BE49-F238E27FC236}">
                  <a16:creationId xmlns:a16="http://schemas.microsoft.com/office/drawing/2014/main" id="{3ED10093-43DB-758F-B2FD-4B3F1BEF9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8" y="1849"/>
              <a:ext cx="1284" cy="541"/>
              <a:chOff x="3290" y="1613"/>
              <a:chExt cx="1046" cy="488"/>
            </a:xfrm>
          </p:grpSpPr>
          <p:sp>
            <p:nvSpPr>
              <p:cNvPr id="21439" name="Freeform 610">
                <a:extLst>
                  <a:ext uri="{FF2B5EF4-FFF2-40B4-BE49-F238E27FC236}">
                    <a16:creationId xmlns:a16="http://schemas.microsoft.com/office/drawing/2014/main" id="{F2619C9D-489C-D332-4C51-311C3C4D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2094"/>
                <a:ext cx="5" cy="7"/>
              </a:xfrm>
              <a:custGeom>
                <a:avLst/>
                <a:gdLst>
                  <a:gd name="T0" fmla="*/ 1 w 5"/>
                  <a:gd name="T1" fmla="*/ 2 h 7"/>
                  <a:gd name="T2" fmla="*/ 0 w 5"/>
                  <a:gd name="T3" fmla="*/ 4 h 7"/>
                  <a:gd name="T4" fmla="*/ 0 w 5"/>
                  <a:gd name="T5" fmla="*/ 4 h 7"/>
                  <a:gd name="T6" fmla="*/ 1 w 5"/>
                  <a:gd name="T7" fmla="*/ 6 h 7"/>
                  <a:gd name="T8" fmla="*/ 3 w 5"/>
                  <a:gd name="T9" fmla="*/ 7 h 7"/>
                  <a:gd name="T10" fmla="*/ 3 w 5"/>
                  <a:gd name="T11" fmla="*/ 6 h 7"/>
                  <a:gd name="T12" fmla="*/ 5 w 5"/>
                  <a:gd name="T13" fmla="*/ 4 h 7"/>
                  <a:gd name="T14" fmla="*/ 5 w 5"/>
                  <a:gd name="T15" fmla="*/ 2 h 7"/>
                  <a:gd name="T16" fmla="*/ 3 w 5"/>
                  <a:gd name="T17" fmla="*/ 0 h 7"/>
                  <a:gd name="T18" fmla="*/ 1 w 5"/>
                  <a:gd name="T19" fmla="*/ 0 h 7"/>
                  <a:gd name="T20" fmla="*/ 1 w 5"/>
                  <a:gd name="T21" fmla="*/ 2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1" y="2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40" name="Freeform 611">
                <a:extLst>
                  <a:ext uri="{FF2B5EF4-FFF2-40B4-BE49-F238E27FC236}">
                    <a16:creationId xmlns:a16="http://schemas.microsoft.com/office/drawing/2014/main" id="{D15A1347-9919-6CA8-3A4C-DCE1D71F2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209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41" name="Freeform 612">
                <a:extLst>
                  <a:ext uri="{FF2B5EF4-FFF2-40B4-BE49-F238E27FC236}">
                    <a16:creationId xmlns:a16="http://schemas.microsoft.com/office/drawing/2014/main" id="{706E5CF6-060A-B75B-C9A0-6F9CF1488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" y="208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42" name="Freeform 613">
                <a:extLst>
                  <a:ext uri="{FF2B5EF4-FFF2-40B4-BE49-F238E27FC236}">
                    <a16:creationId xmlns:a16="http://schemas.microsoft.com/office/drawing/2014/main" id="{6C0E901D-2034-BE64-89EA-CAE070A0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2082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43" name="Freeform 614">
                <a:extLst>
                  <a:ext uri="{FF2B5EF4-FFF2-40B4-BE49-F238E27FC236}">
                    <a16:creationId xmlns:a16="http://schemas.microsoft.com/office/drawing/2014/main" id="{AD48EBED-8189-3D11-6188-181C0D241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207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44" name="Freeform 615">
                <a:extLst>
                  <a:ext uri="{FF2B5EF4-FFF2-40B4-BE49-F238E27FC236}">
                    <a16:creationId xmlns:a16="http://schemas.microsoft.com/office/drawing/2014/main" id="{33B35429-5667-6502-D609-58CBB6675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07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45" name="Freeform 616">
                <a:extLst>
                  <a:ext uri="{FF2B5EF4-FFF2-40B4-BE49-F238E27FC236}">
                    <a16:creationId xmlns:a16="http://schemas.microsoft.com/office/drawing/2014/main" id="{E219B8AA-ECED-5849-E49A-733CC1C5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206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46" name="Freeform 617">
                <a:extLst>
                  <a:ext uri="{FF2B5EF4-FFF2-40B4-BE49-F238E27FC236}">
                    <a16:creationId xmlns:a16="http://schemas.microsoft.com/office/drawing/2014/main" id="{258D48E5-7BE3-18D0-8EFB-DA58225B9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06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47" name="Freeform 618">
                <a:extLst>
                  <a:ext uri="{FF2B5EF4-FFF2-40B4-BE49-F238E27FC236}">
                    <a16:creationId xmlns:a16="http://schemas.microsoft.com/office/drawing/2014/main" id="{15F53253-27CF-8CF2-F582-6754988F1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" y="206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48" name="Freeform 619">
                <a:extLst>
                  <a:ext uri="{FF2B5EF4-FFF2-40B4-BE49-F238E27FC236}">
                    <a16:creationId xmlns:a16="http://schemas.microsoft.com/office/drawing/2014/main" id="{7D4ED5F8-BC9D-5806-D127-A93DC6F81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205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49" name="Freeform 620">
                <a:extLst>
                  <a:ext uri="{FF2B5EF4-FFF2-40B4-BE49-F238E27FC236}">
                    <a16:creationId xmlns:a16="http://schemas.microsoft.com/office/drawing/2014/main" id="{C28C79E3-82E5-EEEC-E92B-0A9F37B1A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2051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50" name="Freeform 621">
                <a:extLst>
                  <a:ext uri="{FF2B5EF4-FFF2-40B4-BE49-F238E27FC236}">
                    <a16:creationId xmlns:a16="http://schemas.microsoft.com/office/drawing/2014/main" id="{AEE401E3-7967-3A94-01E6-F6CD5DC10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204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51" name="Freeform 622">
                <a:extLst>
                  <a:ext uri="{FF2B5EF4-FFF2-40B4-BE49-F238E27FC236}">
                    <a16:creationId xmlns:a16="http://schemas.microsoft.com/office/drawing/2014/main" id="{C056A2A7-4F62-67A7-8E37-9A18BE932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204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52" name="Freeform 623">
                <a:extLst>
                  <a:ext uri="{FF2B5EF4-FFF2-40B4-BE49-F238E27FC236}">
                    <a16:creationId xmlns:a16="http://schemas.microsoft.com/office/drawing/2014/main" id="{AFCFF1B0-01A5-2400-D19F-BAD8E535D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03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53" name="Freeform 624">
                <a:extLst>
                  <a:ext uri="{FF2B5EF4-FFF2-40B4-BE49-F238E27FC236}">
                    <a16:creationId xmlns:a16="http://schemas.microsoft.com/office/drawing/2014/main" id="{F2AC8C95-168C-7852-4976-065462A8A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203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54" name="Freeform 625">
                <a:extLst>
                  <a:ext uri="{FF2B5EF4-FFF2-40B4-BE49-F238E27FC236}">
                    <a16:creationId xmlns:a16="http://schemas.microsoft.com/office/drawing/2014/main" id="{3137A814-AEA2-34D3-7C2A-B052BEDC7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03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55" name="Freeform 626">
                <a:extLst>
                  <a:ext uri="{FF2B5EF4-FFF2-40B4-BE49-F238E27FC236}">
                    <a16:creationId xmlns:a16="http://schemas.microsoft.com/office/drawing/2014/main" id="{D77C313E-0270-298B-F0A3-1F0A975FD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2025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56" name="Freeform 627">
                <a:extLst>
                  <a:ext uri="{FF2B5EF4-FFF2-40B4-BE49-F238E27FC236}">
                    <a16:creationId xmlns:a16="http://schemas.microsoft.com/office/drawing/2014/main" id="{29B09100-364B-18B9-0D36-A317B7DC7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02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57" name="Freeform 628">
                <a:extLst>
                  <a:ext uri="{FF2B5EF4-FFF2-40B4-BE49-F238E27FC236}">
                    <a16:creationId xmlns:a16="http://schemas.microsoft.com/office/drawing/2014/main" id="{11B8513F-4DC2-1490-6EF5-E7E2FDC0F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201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58" name="Freeform 629">
                <a:extLst>
                  <a:ext uri="{FF2B5EF4-FFF2-40B4-BE49-F238E27FC236}">
                    <a16:creationId xmlns:a16="http://schemas.microsoft.com/office/drawing/2014/main" id="{BE7E1A39-849D-4C9D-8E89-454B6832B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013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59" name="Freeform 630">
                <a:extLst>
                  <a:ext uri="{FF2B5EF4-FFF2-40B4-BE49-F238E27FC236}">
                    <a16:creationId xmlns:a16="http://schemas.microsoft.com/office/drawing/2014/main" id="{E994524C-70EA-212C-3C25-BE9F9F086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00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60" name="Freeform 631">
                <a:extLst>
                  <a:ext uri="{FF2B5EF4-FFF2-40B4-BE49-F238E27FC236}">
                    <a16:creationId xmlns:a16="http://schemas.microsoft.com/office/drawing/2014/main" id="{093E5775-B2A1-2AF9-7127-91EFB3C3E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00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61" name="Freeform 632">
                <a:extLst>
                  <a:ext uri="{FF2B5EF4-FFF2-40B4-BE49-F238E27FC236}">
                    <a16:creationId xmlns:a16="http://schemas.microsoft.com/office/drawing/2014/main" id="{653065D7-EBA7-ADEF-BE4C-D528941DF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00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62" name="Freeform 633">
                <a:extLst>
                  <a:ext uri="{FF2B5EF4-FFF2-40B4-BE49-F238E27FC236}">
                    <a16:creationId xmlns:a16="http://schemas.microsoft.com/office/drawing/2014/main" id="{6509F0C4-F7C5-12AD-6BF4-1E701C2B2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199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63" name="Freeform 634">
                <a:extLst>
                  <a:ext uri="{FF2B5EF4-FFF2-40B4-BE49-F238E27FC236}">
                    <a16:creationId xmlns:a16="http://schemas.microsoft.com/office/drawing/2014/main" id="{5D804D10-0D15-9C61-AA72-597E9107A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99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64" name="Freeform 635">
                <a:extLst>
                  <a:ext uri="{FF2B5EF4-FFF2-40B4-BE49-F238E27FC236}">
                    <a16:creationId xmlns:a16="http://schemas.microsoft.com/office/drawing/2014/main" id="{0F4A3C54-233C-7FC3-F343-B0EBCC25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98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65" name="Freeform 636">
                <a:extLst>
                  <a:ext uri="{FF2B5EF4-FFF2-40B4-BE49-F238E27FC236}">
                    <a16:creationId xmlns:a16="http://schemas.microsoft.com/office/drawing/2014/main" id="{D7FB96D2-F97C-29F3-9243-97A93AD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1982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66" name="Freeform 637">
                <a:extLst>
                  <a:ext uri="{FF2B5EF4-FFF2-40B4-BE49-F238E27FC236}">
                    <a16:creationId xmlns:a16="http://schemas.microsoft.com/office/drawing/2014/main" id="{4C58C116-9F7F-E5A4-313D-3EC3824CE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97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67" name="Freeform 638">
                <a:extLst>
                  <a:ext uri="{FF2B5EF4-FFF2-40B4-BE49-F238E27FC236}">
                    <a16:creationId xmlns:a16="http://schemas.microsoft.com/office/drawing/2014/main" id="{47992D0E-3A7C-4FC7-B8F9-1D6999BFA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97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68" name="Freeform 639">
                <a:extLst>
                  <a:ext uri="{FF2B5EF4-FFF2-40B4-BE49-F238E27FC236}">
                    <a16:creationId xmlns:a16="http://schemas.microsoft.com/office/drawing/2014/main" id="{9DF4EAAE-09EB-12E5-D199-7AB5D0E08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" y="196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69" name="Freeform 640">
                <a:extLst>
                  <a:ext uri="{FF2B5EF4-FFF2-40B4-BE49-F238E27FC236}">
                    <a16:creationId xmlns:a16="http://schemas.microsoft.com/office/drawing/2014/main" id="{91EC4773-D05D-EAAA-E64C-7A6BEBEAF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1965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70" name="Freeform 641">
                <a:extLst>
                  <a:ext uri="{FF2B5EF4-FFF2-40B4-BE49-F238E27FC236}">
                    <a16:creationId xmlns:a16="http://schemas.microsoft.com/office/drawing/2014/main" id="{B930E617-8694-1F0C-4BB2-4276D7383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196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71" name="Freeform 642">
                <a:extLst>
                  <a:ext uri="{FF2B5EF4-FFF2-40B4-BE49-F238E27FC236}">
                    <a16:creationId xmlns:a16="http://schemas.microsoft.com/office/drawing/2014/main" id="{4F166C8B-E56E-E0F0-11ED-8A75D2EC5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1956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72" name="Freeform 643">
                <a:extLst>
                  <a:ext uri="{FF2B5EF4-FFF2-40B4-BE49-F238E27FC236}">
                    <a16:creationId xmlns:a16="http://schemas.microsoft.com/office/drawing/2014/main" id="{13CA2FD4-2A0F-4290-5A4C-464D3EA0A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195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73" name="Freeform 644">
                <a:extLst>
                  <a:ext uri="{FF2B5EF4-FFF2-40B4-BE49-F238E27FC236}">
                    <a16:creationId xmlns:a16="http://schemas.microsoft.com/office/drawing/2014/main" id="{5B63D7CA-89AD-4760-7057-C21095FB0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194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74" name="Freeform 645">
                <a:extLst>
                  <a:ext uri="{FF2B5EF4-FFF2-40B4-BE49-F238E27FC236}">
                    <a16:creationId xmlns:a16="http://schemas.microsoft.com/office/drawing/2014/main" id="{5D076640-74A6-42CF-2EE8-A626A23F2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194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75" name="Freeform 646">
                <a:extLst>
                  <a:ext uri="{FF2B5EF4-FFF2-40B4-BE49-F238E27FC236}">
                    <a16:creationId xmlns:a16="http://schemas.microsoft.com/office/drawing/2014/main" id="{C128B81E-0531-DE19-8E16-42952448D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93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76" name="Freeform 647">
                <a:extLst>
                  <a:ext uri="{FF2B5EF4-FFF2-40B4-BE49-F238E27FC236}">
                    <a16:creationId xmlns:a16="http://schemas.microsoft.com/office/drawing/2014/main" id="{C9A0CF12-0E13-7386-6505-3DD6BC8DF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93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77" name="Freeform 648">
                <a:extLst>
                  <a:ext uri="{FF2B5EF4-FFF2-40B4-BE49-F238E27FC236}">
                    <a16:creationId xmlns:a16="http://schemas.microsoft.com/office/drawing/2014/main" id="{7279F4DE-0CC8-B2F7-46B6-2B395CC4D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93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78" name="Freeform 649">
                <a:extLst>
                  <a:ext uri="{FF2B5EF4-FFF2-40B4-BE49-F238E27FC236}">
                    <a16:creationId xmlns:a16="http://schemas.microsoft.com/office/drawing/2014/main" id="{342B87A0-E958-1826-DE0D-A273F9B37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925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79" name="Freeform 650">
                <a:extLst>
                  <a:ext uri="{FF2B5EF4-FFF2-40B4-BE49-F238E27FC236}">
                    <a16:creationId xmlns:a16="http://schemas.microsoft.com/office/drawing/2014/main" id="{9BE236D6-8366-5D80-5331-077B91F7E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192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80" name="Freeform 651">
                <a:extLst>
                  <a:ext uri="{FF2B5EF4-FFF2-40B4-BE49-F238E27FC236}">
                    <a16:creationId xmlns:a16="http://schemas.microsoft.com/office/drawing/2014/main" id="{19424CD7-511A-F566-83F5-7BF4B4D15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191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81" name="Freeform 652">
                <a:extLst>
                  <a:ext uri="{FF2B5EF4-FFF2-40B4-BE49-F238E27FC236}">
                    <a16:creationId xmlns:a16="http://schemas.microsoft.com/office/drawing/2014/main" id="{E868B91D-5F0F-2B90-6F46-2D3F3919C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1913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82" name="Freeform 653">
                <a:extLst>
                  <a:ext uri="{FF2B5EF4-FFF2-40B4-BE49-F238E27FC236}">
                    <a16:creationId xmlns:a16="http://schemas.microsoft.com/office/drawing/2014/main" id="{C0376B87-7AF8-28DF-04A2-37103C21E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90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83" name="Freeform 654">
                <a:extLst>
                  <a:ext uri="{FF2B5EF4-FFF2-40B4-BE49-F238E27FC236}">
                    <a16:creationId xmlns:a16="http://schemas.microsoft.com/office/drawing/2014/main" id="{12190DEC-3DE1-81F5-6713-E0DCA025D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905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84" name="Freeform 655">
                <a:extLst>
                  <a:ext uri="{FF2B5EF4-FFF2-40B4-BE49-F238E27FC236}">
                    <a16:creationId xmlns:a16="http://schemas.microsoft.com/office/drawing/2014/main" id="{0EAC2790-0897-470C-A409-3CF812E7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90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85" name="Freeform 656">
                <a:extLst>
                  <a:ext uri="{FF2B5EF4-FFF2-40B4-BE49-F238E27FC236}">
                    <a16:creationId xmlns:a16="http://schemas.microsoft.com/office/drawing/2014/main" id="{CFB2040A-1EBF-363D-B66D-0F3F6A73B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189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86" name="Freeform 657">
                <a:extLst>
                  <a:ext uri="{FF2B5EF4-FFF2-40B4-BE49-F238E27FC236}">
                    <a16:creationId xmlns:a16="http://schemas.microsoft.com/office/drawing/2014/main" id="{C8817C66-586E-BA96-3B3B-9BCA32173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189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87" name="Freeform 658">
                <a:extLst>
                  <a:ext uri="{FF2B5EF4-FFF2-40B4-BE49-F238E27FC236}">
                    <a16:creationId xmlns:a16="http://schemas.microsoft.com/office/drawing/2014/main" id="{BDBFD5FD-080C-7426-7E82-2A6CA31EC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188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88" name="Freeform 659">
                <a:extLst>
                  <a:ext uri="{FF2B5EF4-FFF2-40B4-BE49-F238E27FC236}">
                    <a16:creationId xmlns:a16="http://schemas.microsoft.com/office/drawing/2014/main" id="{B21DFF6F-5940-D59F-D656-DBE439691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882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89" name="Freeform 660">
                <a:extLst>
                  <a:ext uri="{FF2B5EF4-FFF2-40B4-BE49-F238E27FC236}">
                    <a16:creationId xmlns:a16="http://schemas.microsoft.com/office/drawing/2014/main" id="{136DDC8C-C50C-3B87-53D4-27AC99F4D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187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90" name="Freeform 661">
                <a:extLst>
                  <a:ext uri="{FF2B5EF4-FFF2-40B4-BE49-F238E27FC236}">
                    <a16:creationId xmlns:a16="http://schemas.microsoft.com/office/drawing/2014/main" id="{9372F365-C55D-2749-F986-0393A11AE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187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91" name="Freeform 662">
                <a:extLst>
                  <a:ext uri="{FF2B5EF4-FFF2-40B4-BE49-F238E27FC236}">
                    <a16:creationId xmlns:a16="http://schemas.microsoft.com/office/drawing/2014/main" id="{493FF1AE-69B7-723C-E54F-A1BEF66E3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86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92" name="Freeform 663">
                <a:extLst>
                  <a:ext uri="{FF2B5EF4-FFF2-40B4-BE49-F238E27FC236}">
                    <a16:creationId xmlns:a16="http://schemas.microsoft.com/office/drawing/2014/main" id="{5537B5CD-DA22-07D2-33C8-520F2A88E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86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93" name="Freeform 664">
                <a:extLst>
                  <a:ext uri="{FF2B5EF4-FFF2-40B4-BE49-F238E27FC236}">
                    <a16:creationId xmlns:a16="http://schemas.microsoft.com/office/drawing/2014/main" id="{99CFFA41-7974-92A4-8075-AB282B42F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86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94" name="Freeform 665">
                <a:extLst>
                  <a:ext uri="{FF2B5EF4-FFF2-40B4-BE49-F238E27FC236}">
                    <a16:creationId xmlns:a16="http://schemas.microsoft.com/office/drawing/2014/main" id="{A836A89A-C655-026B-C03A-23CBAF197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856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95" name="Freeform 666">
                <a:extLst>
                  <a:ext uri="{FF2B5EF4-FFF2-40B4-BE49-F238E27FC236}">
                    <a16:creationId xmlns:a16="http://schemas.microsoft.com/office/drawing/2014/main" id="{0D0CF7E0-C323-2115-B92D-41BADEEF4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185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96" name="Freeform 667">
                <a:extLst>
                  <a:ext uri="{FF2B5EF4-FFF2-40B4-BE49-F238E27FC236}">
                    <a16:creationId xmlns:a16="http://schemas.microsoft.com/office/drawing/2014/main" id="{7FD9823F-F1E2-53BB-EC9F-F0227A57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84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97" name="Freeform 668">
                <a:extLst>
                  <a:ext uri="{FF2B5EF4-FFF2-40B4-BE49-F238E27FC236}">
                    <a16:creationId xmlns:a16="http://schemas.microsoft.com/office/drawing/2014/main" id="{B2F93210-08C1-DE0C-7577-20A12141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84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98" name="Freeform 669">
                <a:extLst>
                  <a:ext uri="{FF2B5EF4-FFF2-40B4-BE49-F238E27FC236}">
                    <a16:creationId xmlns:a16="http://schemas.microsoft.com/office/drawing/2014/main" id="{40B823CF-7472-FFA5-05FB-25F1DE6B7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3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99" name="Freeform 670">
                <a:extLst>
                  <a:ext uri="{FF2B5EF4-FFF2-40B4-BE49-F238E27FC236}">
                    <a16:creationId xmlns:a16="http://schemas.microsoft.com/office/drawing/2014/main" id="{828F75ED-91EF-55A3-F4B8-61033950E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183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00" name="Freeform 671">
                <a:extLst>
                  <a:ext uri="{FF2B5EF4-FFF2-40B4-BE49-F238E27FC236}">
                    <a16:creationId xmlns:a16="http://schemas.microsoft.com/office/drawing/2014/main" id="{F596D394-E354-C524-00AD-47BD64F2A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183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01" name="Freeform 672">
                <a:extLst>
                  <a:ext uri="{FF2B5EF4-FFF2-40B4-BE49-F238E27FC236}">
                    <a16:creationId xmlns:a16="http://schemas.microsoft.com/office/drawing/2014/main" id="{ED6DF783-3339-C7FA-AFD5-7FCE8DA6A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1825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02" name="Freeform 673">
                <a:extLst>
                  <a:ext uri="{FF2B5EF4-FFF2-40B4-BE49-F238E27FC236}">
                    <a16:creationId xmlns:a16="http://schemas.microsoft.com/office/drawing/2014/main" id="{02A7C9FD-E9E5-245E-D857-9211B148E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182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03" name="Freeform 674">
                <a:extLst>
                  <a:ext uri="{FF2B5EF4-FFF2-40B4-BE49-F238E27FC236}">
                    <a16:creationId xmlns:a16="http://schemas.microsoft.com/office/drawing/2014/main" id="{3CDCEB10-B4CD-2406-1ABE-C4C4459EE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1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04" name="Freeform 675">
                <a:extLst>
                  <a:ext uri="{FF2B5EF4-FFF2-40B4-BE49-F238E27FC236}">
                    <a16:creationId xmlns:a16="http://schemas.microsoft.com/office/drawing/2014/main" id="{7D80F457-47D0-9D77-21CE-B2D0BC319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1813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05" name="Freeform 676">
                <a:extLst>
                  <a:ext uri="{FF2B5EF4-FFF2-40B4-BE49-F238E27FC236}">
                    <a16:creationId xmlns:a16="http://schemas.microsoft.com/office/drawing/2014/main" id="{DB114FC6-750F-7FCE-8486-D17B7165A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180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06" name="Freeform 677">
                <a:extLst>
                  <a:ext uri="{FF2B5EF4-FFF2-40B4-BE49-F238E27FC236}">
                    <a16:creationId xmlns:a16="http://schemas.microsoft.com/office/drawing/2014/main" id="{2CA8C7C4-8E74-C1E0-19AD-9272B9DA1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80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07" name="Freeform 678">
                <a:extLst>
                  <a:ext uri="{FF2B5EF4-FFF2-40B4-BE49-F238E27FC236}">
                    <a16:creationId xmlns:a16="http://schemas.microsoft.com/office/drawing/2014/main" id="{FA53884A-DA81-A945-B911-C5C4D7A3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80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08" name="Freeform 679">
                <a:extLst>
                  <a:ext uri="{FF2B5EF4-FFF2-40B4-BE49-F238E27FC236}">
                    <a16:creationId xmlns:a16="http://schemas.microsoft.com/office/drawing/2014/main" id="{144265A0-FB58-9759-508B-A103FB634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79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09" name="Freeform 680">
                <a:extLst>
                  <a:ext uri="{FF2B5EF4-FFF2-40B4-BE49-F238E27FC236}">
                    <a16:creationId xmlns:a16="http://schemas.microsoft.com/office/drawing/2014/main" id="{73C4B10F-92E9-9E0E-13D8-0B347E0A5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179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10" name="Freeform 681">
                <a:extLst>
                  <a:ext uri="{FF2B5EF4-FFF2-40B4-BE49-F238E27FC236}">
                    <a16:creationId xmlns:a16="http://schemas.microsoft.com/office/drawing/2014/main" id="{CC072794-7C2B-A4C6-AEB0-A13446774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787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11" name="Freeform 682">
                <a:extLst>
                  <a:ext uri="{FF2B5EF4-FFF2-40B4-BE49-F238E27FC236}">
                    <a16:creationId xmlns:a16="http://schemas.microsoft.com/office/drawing/2014/main" id="{A5479735-5408-5EAD-F62D-3EA1AAD17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78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12" name="Freeform 683">
                <a:extLst>
                  <a:ext uri="{FF2B5EF4-FFF2-40B4-BE49-F238E27FC236}">
                    <a16:creationId xmlns:a16="http://schemas.microsoft.com/office/drawing/2014/main" id="{61C2806F-2541-B72D-EC6F-25102D475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177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13" name="Freeform 684">
                <a:extLst>
                  <a:ext uri="{FF2B5EF4-FFF2-40B4-BE49-F238E27FC236}">
                    <a16:creationId xmlns:a16="http://schemas.microsoft.com/office/drawing/2014/main" id="{B6B42836-959B-67C1-C7BB-F893B142E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177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14" name="Freeform 685">
                <a:extLst>
                  <a:ext uri="{FF2B5EF4-FFF2-40B4-BE49-F238E27FC236}">
                    <a16:creationId xmlns:a16="http://schemas.microsoft.com/office/drawing/2014/main" id="{2AC9A582-EAA0-911B-A681-4943D05D7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1768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15" name="Freeform 686">
                <a:extLst>
                  <a:ext uri="{FF2B5EF4-FFF2-40B4-BE49-F238E27FC236}">
                    <a16:creationId xmlns:a16="http://schemas.microsoft.com/office/drawing/2014/main" id="{2C960B51-181D-949A-4475-FDF4E3B56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1765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16" name="Freeform 687">
                <a:extLst>
                  <a:ext uri="{FF2B5EF4-FFF2-40B4-BE49-F238E27FC236}">
                    <a16:creationId xmlns:a16="http://schemas.microsoft.com/office/drawing/2014/main" id="{7FD2F0CF-473D-B76F-6E6F-7EA84A00E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76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17" name="Freeform 688">
                <a:extLst>
                  <a:ext uri="{FF2B5EF4-FFF2-40B4-BE49-F238E27FC236}">
                    <a16:creationId xmlns:a16="http://schemas.microsoft.com/office/drawing/2014/main" id="{2B207CDD-EA21-DEC3-4743-8A3027EA7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1756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18" name="Freeform 689">
                <a:extLst>
                  <a:ext uri="{FF2B5EF4-FFF2-40B4-BE49-F238E27FC236}">
                    <a16:creationId xmlns:a16="http://schemas.microsoft.com/office/drawing/2014/main" id="{2BFA63D1-C148-47F9-5301-FD26E3791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175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19" name="Freeform 690">
                <a:extLst>
                  <a:ext uri="{FF2B5EF4-FFF2-40B4-BE49-F238E27FC236}">
                    <a16:creationId xmlns:a16="http://schemas.microsoft.com/office/drawing/2014/main" id="{4BA97D68-DBCA-82FB-792A-554241A16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" y="174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20" name="Freeform 691">
                <a:extLst>
                  <a:ext uri="{FF2B5EF4-FFF2-40B4-BE49-F238E27FC236}">
                    <a16:creationId xmlns:a16="http://schemas.microsoft.com/office/drawing/2014/main" id="{A8576E85-F7DA-E0AC-4FCB-59AE22D0B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4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21" name="Freeform 692">
                <a:extLst>
                  <a:ext uri="{FF2B5EF4-FFF2-40B4-BE49-F238E27FC236}">
                    <a16:creationId xmlns:a16="http://schemas.microsoft.com/office/drawing/2014/main" id="{BE9BAB6A-5A04-0925-8E00-17E7DCECF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73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22" name="Freeform 693">
                <a:extLst>
                  <a:ext uri="{FF2B5EF4-FFF2-40B4-BE49-F238E27FC236}">
                    <a16:creationId xmlns:a16="http://schemas.microsoft.com/office/drawing/2014/main" id="{0AE6AFAE-2AF7-BB8D-62E1-3206ECC25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73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23" name="Freeform 694">
                <a:extLst>
                  <a:ext uri="{FF2B5EF4-FFF2-40B4-BE49-F238E27FC236}">
                    <a16:creationId xmlns:a16="http://schemas.microsoft.com/office/drawing/2014/main" id="{F8075F87-F556-7EBC-C440-8566BD730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173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24" name="Freeform 695">
                <a:extLst>
                  <a:ext uri="{FF2B5EF4-FFF2-40B4-BE49-F238E27FC236}">
                    <a16:creationId xmlns:a16="http://schemas.microsoft.com/office/drawing/2014/main" id="{80EB991C-8A50-4030-4F31-0F6AFF772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1725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25" name="Freeform 696">
                <a:extLst>
                  <a:ext uri="{FF2B5EF4-FFF2-40B4-BE49-F238E27FC236}">
                    <a16:creationId xmlns:a16="http://schemas.microsoft.com/office/drawing/2014/main" id="{D5932419-ED40-1F4A-A0E7-5304F4E48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72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26" name="Freeform 697">
                <a:extLst>
                  <a:ext uri="{FF2B5EF4-FFF2-40B4-BE49-F238E27FC236}">
                    <a16:creationId xmlns:a16="http://schemas.microsoft.com/office/drawing/2014/main" id="{9D996BFA-16C2-1EEF-6353-50F851D70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171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27" name="Freeform 698">
                <a:extLst>
                  <a:ext uri="{FF2B5EF4-FFF2-40B4-BE49-F238E27FC236}">
                    <a16:creationId xmlns:a16="http://schemas.microsoft.com/office/drawing/2014/main" id="{63711914-DEC4-373A-3869-A039CF55D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171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28" name="Freeform 699">
                <a:extLst>
                  <a:ext uri="{FF2B5EF4-FFF2-40B4-BE49-F238E27FC236}">
                    <a16:creationId xmlns:a16="http://schemas.microsoft.com/office/drawing/2014/main" id="{74DB64BE-CEB1-237C-1FE7-4B6D186F1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70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29" name="Freeform 700">
                <a:extLst>
                  <a:ext uri="{FF2B5EF4-FFF2-40B4-BE49-F238E27FC236}">
                    <a16:creationId xmlns:a16="http://schemas.microsoft.com/office/drawing/2014/main" id="{804554FA-5588-0A57-12D1-B9368C757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1705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30" name="Freeform 701">
                <a:extLst>
                  <a:ext uri="{FF2B5EF4-FFF2-40B4-BE49-F238E27FC236}">
                    <a16:creationId xmlns:a16="http://schemas.microsoft.com/office/drawing/2014/main" id="{8E2CDE5A-44AC-91A0-728F-F57442055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" y="1699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31" name="Freeform 702">
                <a:extLst>
                  <a:ext uri="{FF2B5EF4-FFF2-40B4-BE49-F238E27FC236}">
                    <a16:creationId xmlns:a16="http://schemas.microsoft.com/office/drawing/2014/main" id="{5D2B3EA6-B6E8-EF30-25AE-E39CF4753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69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32" name="Freeform 703">
                <a:extLst>
                  <a:ext uri="{FF2B5EF4-FFF2-40B4-BE49-F238E27FC236}">
                    <a16:creationId xmlns:a16="http://schemas.microsoft.com/office/drawing/2014/main" id="{ED6F4661-82A4-272F-BBDD-65E7DC3FD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169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33" name="Freeform 704">
                <a:extLst>
                  <a:ext uri="{FF2B5EF4-FFF2-40B4-BE49-F238E27FC236}">
                    <a16:creationId xmlns:a16="http://schemas.microsoft.com/office/drawing/2014/main" id="{C9CCC7C5-DB9B-CB24-AF44-7272723C8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1687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34" name="Freeform 705">
                <a:extLst>
                  <a:ext uri="{FF2B5EF4-FFF2-40B4-BE49-F238E27FC236}">
                    <a16:creationId xmlns:a16="http://schemas.microsoft.com/office/drawing/2014/main" id="{D6B441C5-7D22-C4E8-DDFB-10FD10A36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168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35" name="Freeform 706">
                <a:extLst>
                  <a:ext uri="{FF2B5EF4-FFF2-40B4-BE49-F238E27FC236}">
                    <a16:creationId xmlns:a16="http://schemas.microsoft.com/office/drawing/2014/main" id="{6710EF86-8C47-C6C3-3146-59B6D815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167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36" name="Freeform 707">
                <a:extLst>
                  <a:ext uri="{FF2B5EF4-FFF2-40B4-BE49-F238E27FC236}">
                    <a16:creationId xmlns:a16="http://schemas.microsoft.com/office/drawing/2014/main" id="{81AA4E74-5FB7-AB8F-F733-02D8E96C2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167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37" name="Freeform 708">
                <a:extLst>
                  <a:ext uri="{FF2B5EF4-FFF2-40B4-BE49-F238E27FC236}">
                    <a16:creationId xmlns:a16="http://schemas.microsoft.com/office/drawing/2014/main" id="{5B933429-88AE-6BF6-935F-D003E0447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67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38" name="Freeform 709">
                <a:extLst>
                  <a:ext uri="{FF2B5EF4-FFF2-40B4-BE49-F238E27FC236}">
                    <a16:creationId xmlns:a16="http://schemas.microsoft.com/office/drawing/2014/main" id="{5326D82C-880A-CFF4-4320-2C6FD5924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66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39" name="Freeform 710">
                <a:extLst>
                  <a:ext uri="{FF2B5EF4-FFF2-40B4-BE49-F238E27FC236}">
                    <a16:creationId xmlns:a16="http://schemas.microsoft.com/office/drawing/2014/main" id="{56E3A839-6CBE-6FBE-C123-B8132EF6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166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40" name="Freeform 711">
                <a:extLst>
                  <a:ext uri="{FF2B5EF4-FFF2-40B4-BE49-F238E27FC236}">
                    <a16:creationId xmlns:a16="http://schemas.microsoft.com/office/drawing/2014/main" id="{E539BC8D-AD66-A942-E586-E0118B08A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1656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41" name="Freeform 712">
                <a:extLst>
                  <a:ext uri="{FF2B5EF4-FFF2-40B4-BE49-F238E27FC236}">
                    <a16:creationId xmlns:a16="http://schemas.microsoft.com/office/drawing/2014/main" id="{8979CF9C-48AB-7807-D423-6D6B856B8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165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42" name="Freeform 713">
                <a:extLst>
                  <a:ext uri="{FF2B5EF4-FFF2-40B4-BE49-F238E27FC236}">
                    <a16:creationId xmlns:a16="http://schemas.microsoft.com/office/drawing/2014/main" id="{B509861F-E5B7-46A9-20DE-0F10CC4C9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4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43" name="Freeform 714">
                <a:extLst>
                  <a:ext uri="{FF2B5EF4-FFF2-40B4-BE49-F238E27FC236}">
                    <a16:creationId xmlns:a16="http://schemas.microsoft.com/office/drawing/2014/main" id="{2B809EDF-B525-6D2F-4E4B-5FE7FE888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164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44" name="Freeform 715">
                <a:extLst>
                  <a:ext uri="{FF2B5EF4-FFF2-40B4-BE49-F238E27FC236}">
                    <a16:creationId xmlns:a16="http://schemas.microsoft.com/office/drawing/2014/main" id="{D756A41C-ECA8-4F37-AE06-1332C2D56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4" y="163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45" name="Freeform 716">
                <a:extLst>
                  <a:ext uri="{FF2B5EF4-FFF2-40B4-BE49-F238E27FC236}">
                    <a16:creationId xmlns:a16="http://schemas.microsoft.com/office/drawing/2014/main" id="{D25388CA-B4B6-93BE-3A07-BCBEB083F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163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46" name="Freeform 717">
                <a:extLst>
                  <a:ext uri="{FF2B5EF4-FFF2-40B4-BE49-F238E27FC236}">
                    <a16:creationId xmlns:a16="http://schemas.microsoft.com/office/drawing/2014/main" id="{87806CF6-70E8-3C64-51F7-ACE1C129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163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47" name="Freeform 718">
                <a:extLst>
                  <a:ext uri="{FF2B5EF4-FFF2-40B4-BE49-F238E27FC236}">
                    <a16:creationId xmlns:a16="http://schemas.microsoft.com/office/drawing/2014/main" id="{3D6DB4BF-A5EE-7681-58F4-F768DD1D4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4" y="1625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48" name="Freeform 719">
                <a:extLst>
                  <a:ext uri="{FF2B5EF4-FFF2-40B4-BE49-F238E27FC236}">
                    <a16:creationId xmlns:a16="http://schemas.microsoft.com/office/drawing/2014/main" id="{EC4AF83E-97BA-6010-8FFC-D7202AFF4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" y="162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49" name="Freeform 720">
                <a:extLst>
                  <a:ext uri="{FF2B5EF4-FFF2-40B4-BE49-F238E27FC236}">
                    <a16:creationId xmlns:a16="http://schemas.microsoft.com/office/drawing/2014/main" id="{353C233C-CD3D-46D2-B0AA-CFE5EA949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161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50" name="Freeform 721">
                <a:extLst>
                  <a:ext uri="{FF2B5EF4-FFF2-40B4-BE49-F238E27FC236}">
                    <a16:creationId xmlns:a16="http://schemas.microsoft.com/office/drawing/2014/main" id="{89799809-DC68-3E43-70B3-1873E11FC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161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31" name="Freeform 723">
              <a:extLst>
                <a:ext uri="{FF2B5EF4-FFF2-40B4-BE49-F238E27FC236}">
                  <a16:creationId xmlns:a16="http://schemas.microsoft.com/office/drawing/2014/main" id="{E7E18959-9C2B-B458-69AB-0AB224816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827"/>
              <a:ext cx="73" cy="59"/>
            </a:xfrm>
            <a:custGeom>
              <a:avLst/>
              <a:gdLst>
                <a:gd name="T0" fmla="*/ 28 w 59"/>
                <a:gd name="T1" fmla="*/ 59 h 53"/>
                <a:gd name="T2" fmla="*/ 73 w 59"/>
                <a:gd name="T3" fmla="*/ 7 h 53"/>
                <a:gd name="T4" fmla="*/ 0 w 59"/>
                <a:gd name="T5" fmla="*/ 0 h 53"/>
                <a:gd name="T6" fmla="*/ 28 w 59"/>
                <a:gd name="T7" fmla="*/ 59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3">
                  <a:moveTo>
                    <a:pt x="23" y="53"/>
                  </a:moveTo>
                  <a:lnTo>
                    <a:pt x="59" y="6"/>
                  </a:lnTo>
                  <a:lnTo>
                    <a:pt x="0" y="0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32" name="Group 740">
              <a:extLst>
                <a:ext uri="{FF2B5EF4-FFF2-40B4-BE49-F238E27FC236}">
                  <a16:creationId xmlns:a16="http://schemas.microsoft.com/office/drawing/2014/main" id="{6916F853-8DBC-F2B7-6594-D462ECCA6C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7" y="1338"/>
              <a:ext cx="64" cy="168"/>
              <a:chOff x="2972" y="1151"/>
              <a:chExt cx="52" cy="152"/>
            </a:xfrm>
          </p:grpSpPr>
          <p:sp>
            <p:nvSpPr>
              <p:cNvPr id="21423" name="Freeform 724">
                <a:extLst>
                  <a:ext uri="{FF2B5EF4-FFF2-40B4-BE49-F238E27FC236}">
                    <a16:creationId xmlns:a16="http://schemas.microsoft.com/office/drawing/2014/main" id="{8938AC89-EEEB-E9F8-004A-6A4AEBFA1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1151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2 w 5"/>
                  <a:gd name="T3" fmla="*/ 0 h 3"/>
                  <a:gd name="T4" fmla="*/ 2 w 5"/>
                  <a:gd name="T5" fmla="*/ 0 h 3"/>
                  <a:gd name="T6" fmla="*/ 0 w 5"/>
                  <a:gd name="T7" fmla="*/ 2 h 3"/>
                  <a:gd name="T8" fmla="*/ 0 w 5"/>
                  <a:gd name="T9" fmla="*/ 3 h 3"/>
                  <a:gd name="T10" fmla="*/ 0 w 5"/>
                  <a:gd name="T11" fmla="*/ 3 h 3"/>
                  <a:gd name="T12" fmla="*/ 2 w 5"/>
                  <a:gd name="T13" fmla="*/ 3 h 3"/>
                  <a:gd name="T14" fmla="*/ 2 w 5"/>
                  <a:gd name="T15" fmla="*/ 3 h 3"/>
                  <a:gd name="T16" fmla="*/ 4 w 5"/>
                  <a:gd name="T17" fmla="*/ 2 h 3"/>
                  <a:gd name="T18" fmla="*/ 5 w 5"/>
                  <a:gd name="T19" fmla="*/ 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24" name="Freeform 725">
                <a:extLst>
                  <a:ext uri="{FF2B5EF4-FFF2-40B4-BE49-F238E27FC236}">
                    <a16:creationId xmlns:a16="http://schemas.microsoft.com/office/drawing/2014/main" id="{A3120898-8376-E877-9B86-77F17E2E0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" y="1160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25" name="Freeform 726">
                <a:extLst>
                  <a:ext uri="{FF2B5EF4-FFF2-40B4-BE49-F238E27FC236}">
                    <a16:creationId xmlns:a16="http://schemas.microsoft.com/office/drawing/2014/main" id="{AAE3CEB2-17F5-5FE1-96EF-6FE7F2A7B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1170"/>
                <a:ext cx="6" cy="5"/>
              </a:xfrm>
              <a:custGeom>
                <a:avLst/>
                <a:gdLst>
                  <a:gd name="T0" fmla="*/ 6 w 6"/>
                  <a:gd name="T1" fmla="*/ 2 h 5"/>
                  <a:gd name="T2" fmla="*/ 4 w 6"/>
                  <a:gd name="T3" fmla="*/ 0 h 5"/>
                  <a:gd name="T4" fmla="*/ 2 w 6"/>
                  <a:gd name="T5" fmla="*/ 0 h 5"/>
                  <a:gd name="T6" fmla="*/ 0 w 6"/>
                  <a:gd name="T7" fmla="*/ 2 h 5"/>
                  <a:gd name="T8" fmla="*/ 0 w 6"/>
                  <a:gd name="T9" fmla="*/ 3 h 5"/>
                  <a:gd name="T10" fmla="*/ 0 w 6"/>
                  <a:gd name="T11" fmla="*/ 3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3 h 5"/>
                  <a:gd name="T18" fmla="*/ 6 w 6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26" name="Freeform 727">
                <a:extLst>
                  <a:ext uri="{FF2B5EF4-FFF2-40B4-BE49-F238E27FC236}">
                    <a16:creationId xmlns:a16="http://schemas.microsoft.com/office/drawing/2014/main" id="{9C0C5466-C0D6-4F8D-A515-EE181FEBB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1180"/>
                <a:ext cx="5" cy="6"/>
              </a:xfrm>
              <a:custGeom>
                <a:avLst/>
                <a:gdLst>
                  <a:gd name="T0" fmla="*/ 5 w 5"/>
                  <a:gd name="T1" fmla="*/ 2 h 6"/>
                  <a:gd name="T2" fmla="*/ 3 w 5"/>
                  <a:gd name="T3" fmla="*/ 0 h 6"/>
                  <a:gd name="T4" fmla="*/ 2 w 5"/>
                  <a:gd name="T5" fmla="*/ 0 h 6"/>
                  <a:gd name="T6" fmla="*/ 0 w 5"/>
                  <a:gd name="T7" fmla="*/ 2 h 6"/>
                  <a:gd name="T8" fmla="*/ 0 w 5"/>
                  <a:gd name="T9" fmla="*/ 4 h 6"/>
                  <a:gd name="T10" fmla="*/ 0 w 5"/>
                  <a:gd name="T11" fmla="*/ 4 h 6"/>
                  <a:gd name="T12" fmla="*/ 2 w 5"/>
                  <a:gd name="T13" fmla="*/ 6 h 6"/>
                  <a:gd name="T14" fmla="*/ 3 w 5"/>
                  <a:gd name="T15" fmla="*/ 6 h 6"/>
                  <a:gd name="T16" fmla="*/ 5 w 5"/>
                  <a:gd name="T17" fmla="*/ 4 h 6"/>
                  <a:gd name="T18" fmla="*/ 5 w 5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27" name="Freeform 728">
                <a:extLst>
                  <a:ext uri="{FF2B5EF4-FFF2-40B4-BE49-F238E27FC236}">
                    <a16:creationId xmlns:a16="http://schemas.microsoft.com/office/drawing/2014/main" id="{2499343E-B506-4A66-EF6B-183E1E521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" y="118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3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28" name="Freeform 729">
                <a:extLst>
                  <a:ext uri="{FF2B5EF4-FFF2-40B4-BE49-F238E27FC236}">
                    <a16:creationId xmlns:a16="http://schemas.microsoft.com/office/drawing/2014/main" id="{79222BD6-63E6-6CC6-95E5-31B2752B9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19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1 w 5"/>
                  <a:gd name="T5" fmla="*/ 0 h 5"/>
                  <a:gd name="T6" fmla="*/ 0 w 5"/>
                  <a:gd name="T7" fmla="*/ 2 h 5"/>
                  <a:gd name="T8" fmla="*/ 0 w 5"/>
                  <a:gd name="T9" fmla="*/ 4 h 5"/>
                  <a:gd name="T10" fmla="*/ 0 w 5"/>
                  <a:gd name="T11" fmla="*/ 4 h 5"/>
                  <a:gd name="T12" fmla="*/ 1 w 5"/>
                  <a:gd name="T13" fmla="*/ 5 h 5"/>
                  <a:gd name="T14" fmla="*/ 3 w 5"/>
                  <a:gd name="T15" fmla="*/ 5 h 5"/>
                  <a:gd name="T16" fmla="*/ 5 w 5"/>
                  <a:gd name="T17" fmla="*/ 4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29" name="Freeform 730">
                <a:extLst>
                  <a:ext uri="{FF2B5EF4-FFF2-40B4-BE49-F238E27FC236}">
                    <a16:creationId xmlns:a16="http://schemas.microsoft.com/office/drawing/2014/main" id="{F4B03BC4-0E84-6FAA-A4F5-C40A10C99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210"/>
                <a:ext cx="6" cy="5"/>
              </a:xfrm>
              <a:custGeom>
                <a:avLst/>
                <a:gdLst>
                  <a:gd name="T0" fmla="*/ 6 w 6"/>
                  <a:gd name="T1" fmla="*/ 1 h 5"/>
                  <a:gd name="T2" fmla="*/ 4 w 6"/>
                  <a:gd name="T3" fmla="*/ 0 h 5"/>
                  <a:gd name="T4" fmla="*/ 2 w 6"/>
                  <a:gd name="T5" fmla="*/ 0 h 5"/>
                  <a:gd name="T6" fmla="*/ 0 w 6"/>
                  <a:gd name="T7" fmla="*/ 1 h 5"/>
                  <a:gd name="T8" fmla="*/ 0 w 6"/>
                  <a:gd name="T9" fmla="*/ 3 h 5"/>
                  <a:gd name="T10" fmla="*/ 0 w 6"/>
                  <a:gd name="T11" fmla="*/ 3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3 h 5"/>
                  <a:gd name="T18" fmla="*/ 6 w 6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30" name="Freeform 731">
                <a:extLst>
                  <a:ext uri="{FF2B5EF4-FFF2-40B4-BE49-F238E27FC236}">
                    <a16:creationId xmlns:a16="http://schemas.microsoft.com/office/drawing/2014/main" id="{82688E9D-74C9-B780-0AB6-1BE9AF41F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1220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31" name="Freeform 732">
                <a:extLst>
                  <a:ext uri="{FF2B5EF4-FFF2-40B4-BE49-F238E27FC236}">
                    <a16:creationId xmlns:a16="http://schemas.microsoft.com/office/drawing/2014/main" id="{F97CEA7C-448E-A486-D0C8-5689A3CB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1229"/>
                <a:ext cx="6" cy="5"/>
              </a:xfrm>
              <a:custGeom>
                <a:avLst/>
                <a:gdLst>
                  <a:gd name="T0" fmla="*/ 6 w 6"/>
                  <a:gd name="T1" fmla="*/ 1 h 5"/>
                  <a:gd name="T2" fmla="*/ 4 w 6"/>
                  <a:gd name="T3" fmla="*/ 0 h 5"/>
                  <a:gd name="T4" fmla="*/ 2 w 6"/>
                  <a:gd name="T5" fmla="*/ 0 h 5"/>
                  <a:gd name="T6" fmla="*/ 0 w 6"/>
                  <a:gd name="T7" fmla="*/ 1 h 5"/>
                  <a:gd name="T8" fmla="*/ 0 w 6"/>
                  <a:gd name="T9" fmla="*/ 3 h 5"/>
                  <a:gd name="T10" fmla="*/ 0 w 6"/>
                  <a:gd name="T11" fmla="*/ 3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3 h 5"/>
                  <a:gd name="T18" fmla="*/ 6 w 6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32" name="Freeform 733">
                <a:extLst>
                  <a:ext uri="{FF2B5EF4-FFF2-40B4-BE49-F238E27FC236}">
                    <a16:creationId xmlns:a16="http://schemas.microsoft.com/office/drawing/2014/main" id="{59953C53-EE2A-447D-6CB2-7FD466C9D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23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33" name="Freeform 734">
                <a:extLst>
                  <a:ext uri="{FF2B5EF4-FFF2-40B4-BE49-F238E27FC236}">
                    <a16:creationId xmlns:a16="http://schemas.microsoft.com/office/drawing/2014/main" id="{AB7EA3D6-9C20-65E2-7955-B019D1BEE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124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4 h 5"/>
                  <a:gd name="T10" fmla="*/ 0 w 5"/>
                  <a:gd name="T11" fmla="*/ 4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4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34" name="Freeform 735">
                <a:extLst>
                  <a:ext uri="{FF2B5EF4-FFF2-40B4-BE49-F238E27FC236}">
                    <a16:creationId xmlns:a16="http://schemas.microsoft.com/office/drawing/2014/main" id="{2CD33BC9-6516-166D-94EE-E07BDE3F9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258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1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3 h 5"/>
                  <a:gd name="T12" fmla="*/ 1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35" name="Freeform 736">
                <a:extLst>
                  <a:ext uri="{FF2B5EF4-FFF2-40B4-BE49-F238E27FC236}">
                    <a16:creationId xmlns:a16="http://schemas.microsoft.com/office/drawing/2014/main" id="{B3AD9C22-2DEE-DE78-4A71-C58D70BDE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1268"/>
                <a:ext cx="6" cy="5"/>
              </a:xfrm>
              <a:custGeom>
                <a:avLst/>
                <a:gdLst>
                  <a:gd name="T0" fmla="*/ 6 w 6"/>
                  <a:gd name="T1" fmla="*/ 2 h 5"/>
                  <a:gd name="T2" fmla="*/ 4 w 6"/>
                  <a:gd name="T3" fmla="*/ 0 h 5"/>
                  <a:gd name="T4" fmla="*/ 2 w 6"/>
                  <a:gd name="T5" fmla="*/ 0 h 5"/>
                  <a:gd name="T6" fmla="*/ 0 w 6"/>
                  <a:gd name="T7" fmla="*/ 2 h 5"/>
                  <a:gd name="T8" fmla="*/ 0 w 6"/>
                  <a:gd name="T9" fmla="*/ 4 h 5"/>
                  <a:gd name="T10" fmla="*/ 0 w 6"/>
                  <a:gd name="T11" fmla="*/ 4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4 h 5"/>
                  <a:gd name="T18" fmla="*/ 6 w 6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36" name="Freeform 737">
                <a:extLst>
                  <a:ext uri="{FF2B5EF4-FFF2-40B4-BE49-F238E27FC236}">
                    <a16:creationId xmlns:a16="http://schemas.microsoft.com/office/drawing/2014/main" id="{F05EBDEE-D524-F66D-D46D-B242629F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1279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37" name="Freeform 738">
                <a:extLst>
                  <a:ext uri="{FF2B5EF4-FFF2-40B4-BE49-F238E27FC236}">
                    <a16:creationId xmlns:a16="http://schemas.microsoft.com/office/drawing/2014/main" id="{4A3B5330-D322-1F99-EF93-8E94ED4FE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128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3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38" name="Freeform 739">
                <a:extLst>
                  <a:ext uri="{FF2B5EF4-FFF2-40B4-BE49-F238E27FC236}">
                    <a16:creationId xmlns:a16="http://schemas.microsoft.com/office/drawing/2014/main" id="{0EBBA319-E619-FA71-EA84-B87F1C171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1298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0 h 5"/>
                  <a:gd name="T4" fmla="*/ 1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1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33" name="Freeform 741">
              <a:extLst>
                <a:ext uri="{FF2B5EF4-FFF2-40B4-BE49-F238E27FC236}">
                  <a16:creationId xmlns:a16="http://schemas.microsoft.com/office/drawing/2014/main" id="{263C2004-4E85-2DA4-E1F0-FA5EFA8AB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485"/>
              <a:ext cx="63" cy="68"/>
            </a:xfrm>
            <a:custGeom>
              <a:avLst/>
              <a:gdLst>
                <a:gd name="T0" fmla="*/ 0 w 52"/>
                <a:gd name="T1" fmla="*/ 16 h 62"/>
                <a:gd name="T2" fmla="*/ 51 w 52"/>
                <a:gd name="T3" fmla="*/ 68 h 62"/>
                <a:gd name="T4" fmla="*/ 63 w 52"/>
                <a:gd name="T5" fmla="*/ 0 h 62"/>
                <a:gd name="T6" fmla="*/ 0 w 52"/>
                <a:gd name="T7" fmla="*/ 16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62">
                  <a:moveTo>
                    <a:pt x="0" y="15"/>
                  </a:moveTo>
                  <a:lnTo>
                    <a:pt x="42" y="62"/>
                  </a:lnTo>
                  <a:lnTo>
                    <a:pt x="5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34" name="Group 813">
              <a:extLst>
                <a:ext uri="{FF2B5EF4-FFF2-40B4-BE49-F238E27FC236}">
                  <a16:creationId xmlns:a16="http://schemas.microsoft.com/office/drawing/2014/main" id="{8600A490-57F4-896C-151C-78AB6251A2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1208"/>
              <a:ext cx="883" cy="135"/>
              <a:chOff x="2020" y="1034"/>
              <a:chExt cx="719" cy="122"/>
            </a:xfrm>
          </p:grpSpPr>
          <p:sp>
            <p:nvSpPr>
              <p:cNvPr id="21352" name="Freeform 742">
                <a:extLst>
                  <a:ext uri="{FF2B5EF4-FFF2-40B4-BE49-F238E27FC236}">
                    <a16:creationId xmlns:a16="http://schemas.microsoft.com/office/drawing/2014/main" id="{12D115DA-BA84-3A5D-69CC-B14426AD0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149"/>
                <a:ext cx="5" cy="7"/>
              </a:xfrm>
              <a:custGeom>
                <a:avLst/>
                <a:gdLst>
                  <a:gd name="T0" fmla="*/ 2 w 5"/>
                  <a:gd name="T1" fmla="*/ 2 h 7"/>
                  <a:gd name="T2" fmla="*/ 0 w 5"/>
                  <a:gd name="T3" fmla="*/ 4 h 7"/>
                  <a:gd name="T4" fmla="*/ 0 w 5"/>
                  <a:gd name="T5" fmla="*/ 4 h 7"/>
                  <a:gd name="T6" fmla="*/ 2 w 5"/>
                  <a:gd name="T7" fmla="*/ 5 h 7"/>
                  <a:gd name="T8" fmla="*/ 4 w 5"/>
                  <a:gd name="T9" fmla="*/ 7 h 7"/>
                  <a:gd name="T10" fmla="*/ 4 w 5"/>
                  <a:gd name="T11" fmla="*/ 5 h 7"/>
                  <a:gd name="T12" fmla="*/ 5 w 5"/>
                  <a:gd name="T13" fmla="*/ 4 h 7"/>
                  <a:gd name="T14" fmla="*/ 5 w 5"/>
                  <a:gd name="T15" fmla="*/ 2 h 7"/>
                  <a:gd name="T16" fmla="*/ 4 w 5"/>
                  <a:gd name="T17" fmla="*/ 0 h 7"/>
                  <a:gd name="T18" fmla="*/ 2 w 5"/>
                  <a:gd name="T19" fmla="*/ 0 h 7"/>
                  <a:gd name="T20" fmla="*/ 2 w 5"/>
                  <a:gd name="T21" fmla="*/ 2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2"/>
                    </a:move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53" name="Freeform 743">
                <a:extLst>
                  <a:ext uri="{FF2B5EF4-FFF2-40B4-BE49-F238E27FC236}">
                    <a16:creationId xmlns:a16="http://schemas.microsoft.com/office/drawing/2014/main" id="{16A33FAE-A668-E7BB-56F4-6E9E36689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14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54" name="Freeform 744">
                <a:extLst>
                  <a:ext uri="{FF2B5EF4-FFF2-40B4-BE49-F238E27FC236}">
                    <a16:creationId xmlns:a16="http://schemas.microsoft.com/office/drawing/2014/main" id="{B799FAC1-F662-8AC2-49E8-2B2EA0B97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14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55" name="Freeform 745">
                <a:extLst>
                  <a:ext uri="{FF2B5EF4-FFF2-40B4-BE49-F238E27FC236}">
                    <a16:creationId xmlns:a16="http://schemas.microsoft.com/office/drawing/2014/main" id="{21F5EEDB-5A7C-A7A2-A1CD-3785A985E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114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56" name="Freeform 746">
                <a:extLst>
                  <a:ext uri="{FF2B5EF4-FFF2-40B4-BE49-F238E27FC236}">
                    <a16:creationId xmlns:a16="http://schemas.microsoft.com/office/drawing/2014/main" id="{53DFD458-D67A-73B0-91B9-B5BCC09DE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114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57" name="Freeform 747">
                <a:extLst>
                  <a:ext uri="{FF2B5EF4-FFF2-40B4-BE49-F238E27FC236}">
                    <a16:creationId xmlns:a16="http://schemas.microsoft.com/office/drawing/2014/main" id="{2768F923-4F79-C41D-DF65-1D76A5DF5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142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58" name="Freeform 748">
                <a:extLst>
                  <a:ext uri="{FF2B5EF4-FFF2-40B4-BE49-F238E27FC236}">
                    <a16:creationId xmlns:a16="http://schemas.microsoft.com/office/drawing/2014/main" id="{0A2794E2-4B80-1A81-E0DB-075984CD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14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59" name="Freeform 749">
                <a:extLst>
                  <a:ext uri="{FF2B5EF4-FFF2-40B4-BE49-F238E27FC236}">
                    <a16:creationId xmlns:a16="http://schemas.microsoft.com/office/drawing/2014/main" id="{59E8819A-5345-BEA5-B1CA-9C91FE103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113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60" name="Freeform 750">
                <a:extLst>
                  <a:ext uri="{FF2B5EF4-FFF2-40B4-BE49-F238E27FC236}">
                    <a16:creationId xmlns:a16="http://schemas.microsoft.com/office/drawing/2014/main" id="{2104562B-A497-1252-60AE-016186F5D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137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61" name="Freeform 751">
                <a:extLst>
                  <a:ext uri="{FF2B5EF4-FFF2-40B4-BE49-F238E27FC236}">
                    <a16:creationId xmlns:a16="http://schemas.microsoft.com/office/drawing/2014/main" id="{89939D82-5517-314E-CCBF-14C813782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1135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62" name="Freeform 752">
                <a:extLst>
                  <a:ext uri="{FF2B5EF4-FFF2-40B4-BE49-F238E27FC236}">
                    <a16:creationId xmlns:a16="http://schemas.microsoft.com/office/drawing/2014/main" id="{FCD2666C-77C3-8BFC-0731-15FF46DC4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13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63" name="Freeform 753">
                <a:extLst>
                  <a:ext uri="{FF2B5EF4-FFF2-40B4-BE49-F238E27FC236}">
                    <a16:creationId xmlns:a16="http://schemas.microsoft.com/office/drawing/2014/main" id="{4E05525F-D2A8-48C3-19E0-3AFE2EFFA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132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64" name="Freeform 754">
                <a:extLst>
                  <a:ext uri="{FF2B5EF4-FFF2-40B4-BE49-F238E27FC236}">
                    <a16:creationId xmlns:a16="http://schemas.microsoft.com/office/drawing/2014/main" id="{B526D776-2071-EC53-734E-0B88068D3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13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65" name="Freeform 755">
                <a:extLst>
                  <a:ext uri="{FF2B5EF4-FFF2-40B4-BE49-F238E27FC236}">
                    <a16:creationId xmlns:a16="http://schemas.microsoft.com/office/drawing/2014/main" id="{E5D5C2F6-C5DC-331E-E9D9-A6093A585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129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1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1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66" name="Freeform 756">
                <a:extLst>
                  <a:ext uri="{FF2B5EF4-FFF2-40B4-BE49-F238E27FC236}">
                    <a16:creationId xmlns:a16="http://schemas.microsoft.com/office/drawing/2014/main" id="{44A37442-B217-5E54-2A18-5D67B219D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12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67" name="Freeform 757">
                <a:extLst>
                  <a:ext uri="{FF2B5EF4-FFF2-40B4-BE49-F238E27FC236}">
                    <a16:creationId xmlns:a16="http://schemas.microsoft.com/office/drawing/2014/main" id="{87151145-0A9C-A459-8EA7-4A613FDCB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12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68" name="Freeform 758">
                <a:extLst>
                  <a:ext uri="{FF2B5EF4-FFF2-40B4-BE49-F238E27FC236}">
                    <a16:creationId xmlns:a16="http://schemas.microsoft.com/office/drawing/2014/main" id="{BC964544-7CB8-3C6B-65BA-B043ACFD0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123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0 h 6"/>
                  <a:gd name="T18" fmla="*/ 2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69" name="Freeform 759">
                <a:extLst>
                  <a:ext uri="{FF2B5EF4-FFF2-40B4-BE49-F238E27FC236}">
                    <a16:creationId xmlns:a16="http://schemas.microsoft.com/office/drawing/2014/main" id="{F72413C0-0DB5-32C8-0DDE-83F8E3C7C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12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70" name="Freeform 760">
                <a:extLst>
                  <a:ext uri="{FF2B5EF4-FFF2-40B4-BE49-F238E27FC236}">
                    <a16:creationId xmlns:a16="http://schemas.microsoft.com/office/drawing/2014/main" id="{61DF3555-2B82-0FF5-67CF-F42782F52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12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71" name="Freeform 761">
                <a:extLst>
                  <a:ext uri="{FF2B5EF4-FFF2-40B4-BE49-F238E27FC236}">
                    <a16:creationId xmlns:a16="http://schemas.microsoft.com/office/drawing/2014/main" id="{21FBE718-E571-B95D-25FE-022E375DE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1118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72" name="Freeform 762">
                <a:extLst>
                  <a:ext uri="{FF2B5EF4-FFF2-40B4-BE49-F238E27FC236}">
                    <a16:creationId xmlns:a16="http://schemas.microsoft.com/office/drawing/2014/main" id="{1636A977-91B9-1961-DC1E-DF04093C3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11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73" name="Freeform 763">
                <a:extLst>
                  <a:ext uri="{FF2B5EF4-FFF2-40B4-BE49-F238E27FC236}">
                    <a16:creationId xmlns:a16="http://schemas.microsoft.com/office/drawing/2014/main" id="{157ABE74-E298-3684-A976-6E6F9D1B0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111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74" name="Freeform 764">
                <a:extLst>
                  <a:ext uri="{FF2B5EF4-FFF2-40B4-BE49-F238E27FC236}">
                    <a16:creationId xmlns:a16="http://schemas.microsoft.com/office/drawing/2014/main" id="{5322BD88-7D9A-901D-418E-5FC037083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1113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75" name="Freeform 765">
                <a:extLst>
                  <a:ext uri="{FF2B5EF4-FFF2-40B4-BE49-F238E27FC236}">
                    <a16:creationId xmlns:a16="http://schemas.microsoft.com/office/drawing/2014/main" id="{2452DE7C-3AC8-6C29-3C82-8B91D1786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1111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76" name="Freeform 766">
                <a:extLst>
                  <a:ext uri="{FF2B5EF4-FFF2-40B4-BE49-F238E27FC236}">
                    <a16:creationId xmlns:a16="http://schemas.microsoft.com/office/drawing/2014/main" id="{03E9B0F2-B595-FC9E-C52F-138F669F6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111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77" name="Freeform 767">
                <a:extLst>
                  <a:ext uri="{FF2B5EF4-FFF2-40B4-BE49-F238E27FC236}">
                    <a16:creationId xmlns:a16="http://schemas.microsoft.com/office/drawing/2014/main" id="{1B769B30-B064-2BF9-45F2-C9C618ADE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110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78" name="Freeform 768">
                <a:extLst>
                  <a:ext uri="{FF2B5EF4-FFF2-40B4-BE49-F238E27FC236}">
                    <a16:creationId xmlns:a16="http://schemas.microsoft.com/office/drawing/2014/main" id="{0BF5EFD3-57C3-09F0-91BC-E3EFFB37F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110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79" name="Freeform 769">
                <a:extLst>
                  <a:ext uri="{FF2B5EF4-FFF2-40B4-BE49-F238E27FC236}">
                    <a16:creationId xmlns:a16="http://schemas.microsoft.com/office/drawing/2014/main" id="{3E4F4758-4600-6816-B383-C7C5099C0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1104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0 h 6"/>
                  <a:gd name="T18" fmla="*/ 2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80" name="Freeform 770">
                <a:extLst>
                  <a:ext uri="{FF2B5EF4-FFF2-40B4-BE49-F238E27FC236}">
                    <a16:creationId xmlns:a16="http://schemas.microsoft.com/office/drawing/2014/main" id="{8E3EAA98-26BF-8305-16D0-8ECD41DE9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110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81" name="Freeform 771">
                <a:extLst>
                  <a:ext uri="{FF2B5EF4-FFF2-40B4-BE49-F238E27FC236}">
                    <a16:creationId xmlns:a16="http://schemas.microsoft.com/office/drawing/2014/main" id="{F8B1A8F7-2234-D518-73B8-03A8D1B19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" y="110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82" name="Freeform 772">
                <a:extLst>
                  <a:ext uri="{FF2B5EF4-FFF2-40B4-BE49-F238E27FC236}">
                    <a16:creationId xmlns:a16="http://schemas.microsoft.com/office/drawing/2014/main" id="{74A72706-7257-0577-EE62-B398C1E8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110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83" name="Freeform 773">
                <a:extLst>
                  <a:ext uri="{FF2B5EF4-FFF2-40B4-BE49-F238E27FC236}">
                    <a16:creationId xmlns:a16="http://schemas.microsoft.com/office/drawing/2014/main" id="{97CA2253-4CE1-917F-1B09-2E04D666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109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84" name="Freeform 774">
                <a:extLst>
                  <a:ext uri="{FF2B5EF4-FFF2-40B4-BE49-F238E27FC236}">
                    <a16:creationId xmlns:a16="http://schemas.microsoft.com/office/drawing/2014/main" id="{8C02950B-001E-7D77-D83F-6F960FBAA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109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85" name="Freeform 775">
                <a:extLst>
                  <a:ext uri="{FF2B5EF4-FFF2-40B4-BE49-F238E27FC236}">
                    <a16:creationId xmlns:a16="http://schemas.microsoft.com/office/drawing/2014/main" id="{5ABD7CC0-48C7-5733-CB50-49FBD3E19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109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86" name="Freeform 776">
                <a:extLst>
                  <a:ext uri="{FF2B5EF4-FFF2-40B4-BE49-F238E27FC236}">
                    <a16:creationId xmlns:a16="http://schemas.microsoft.com/office/drawing/2014/main" id="{64628D8A-6684-0D54-438A-CFBD5B385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109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87" name="Freeform 777">
                <a:extLst>
                  <a:ext uri="{FF2B5EF4-FFF2-40B4-BE49-F238E27FC236}">
                    <a16:creationId xmlns:a16="http://schemas.microsoft.com/office/drawing/2014/main" id="{2D1449C5-A76B-95E0-2983-9FED509E9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092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88" name="Freeform 778">
                <a:extLst>
                  <a:ext uri="{FF2B5EF4-FFF2-40B4-BE49-F238E27FC236}">
                    <a16:creationId xmlns:a16="http://schemas.microsoft.com/office/drawing/2014/main" id="{9C9947C8-D5F1-AD4C-E996-D7E7C27CD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109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89" name="Freeform 779">
                <a:extLst>
                  <a:ext uri="{FF2B5EF4-FFF2-40B4-BE49-F238E27FC236}">
                    <a16:creationId xmlns:a16="http://schemas.microsoft.com/office/drawing/2014/main" id="{07749855-13A0-93BD-6C1E-E9BA99E9E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108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90" name="Freeform 780">
                <a:extLst>
                  <a:ext uri="{FF2B5EF4-FFF2-40B4-BE49-F238E27FC236}">
                    <a16:creationId xmlns:a16="http://schemas.microsoft.com/office/drawing/2014/main" id="{19CD004F-E114-EDB9-8377-FB0E1A938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108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91" name="Freeform 781">
                <a:extLst>
                  <a:ext uri="{FF2B5EF4-FFF2-40B4-BE49-F238E27FC236}">
                    <a16:creationId xmlns:a16="http://schemas.microsoft.com/office/drawing/2014/main" id="{6BE71BA2-D9B3-F2ED-8A3F-AA21F8BFF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085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92" name="Freeform 782">
                <a:extLst>
                  <a:ext uri="{FF2B5EF4-FFF2-40B4-BE49-F238E27FC236}">
                    <a16:creationId xmlns:a16="http://schemas.microsoft.com/office/drawing/2014/main" id="{532832EE-074A-475B-1183-A674F08C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108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93" name="Freeform 783">
                <a:extLst>
                  <a:ext uri="{FF2B5EF4-FFF2-40B4-BE49-F238E27FC236}">
                    <a16:creationId xmlns:a16="http://schemas.microsoft.com/office/drawing/2014/main" id="{52DD1A78-7DA6-6FB5-F101-DED96265F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08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94" name="Freeform 784">
                <a:extLst>
                  <a:ext uri="{FF2B5EF4-FFF2-40B4-BE49-F238E27FC236}">
                    <a16:creationId xmlns:a16="http://schemas.microsoft.com/office/drawing/2014/main" id="{45CEFE54-09C0-54BC-F7A6-55C594437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108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95" name="Freeform 785">
                <a:extLst>
                  <a:ext uri="{FF2B5EF4-FFF2-40B4-BE49-F238E27FC236}">
                    <a16:creationId xmlns:a16="http://schemas.microsoft.com/office/drawing/2014/main" id="{9164829B-D0E5-09E7-7702-F1D55CEED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07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96" name="Freeform 786">
                <a:extLst>
                  <a:ext uri="{FF2B5EF4-FFF2-40B4-BE49-F238E27FC236}">
                    <a16:creationId xmlns:a16="http://schemas.microsoft.com/office/drawing/2014/main" id="{7135660A-A89F-CE6C-8608-73F095E51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107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97" name="Freeform 787">
                <a:extLst>
                  <a:ext uri="{FF2B5EF4-FFF2-40B4-BE49-F238E27FC236}">
                    <a16:creationId xmlns:a16="http://schemas.microsoft.com/office/drawing/2014/main" id="{67B9E9EF-637D-7275-198A-8940E749F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107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98" name="Freeform 788">
                <a:extLst>
                  <a:ext uri="{FF2B5EF4-FFF2-40B4-BE49-F238E27FC236}">
                    <a16:creationId xmlns:a16="http://schemas.microsoft.com/office/drawing/2014/main" id="{87C1E571-EAD6-751E-B0C1-3FBE76705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1073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0 h 6"/>
                  <a:gd name="T18" fmla="*/ 2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99" name="Freeform 789">
                <a:extLst>
                  <a:ext uri="{FF2B5EF4-FFF2-40B4-BE49-F238E27FC236}">
                    <a16:creationId xmlns:a16="http://schemas.microsoft.com/office/drawing/2014/main" id="{99F215E6-FBA0-9204-5675-75A247A0F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07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00" name="Freeform 790">
                <a:extLst>
                  <a:ext uri="{FF2B5EF4-FFF2-40B4-BE49-F238E27FC236}">
                    <a16:creationId xmlns:a16="http://schemas.microsoft.com/office/drawing/2014/main" id="{84E9CB58-DD62-F969-D216-DDAAA1B72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107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01" name="Freeform 791">
                <a:extLst>
                  <a:ext uri="{FF2B5EF4-FFF2-40B4-BE49-F238E27FC236}">
                    <a16:creationId xmlns:a16="http://schemas.microsoft.com/office/drawing/2014/main" id="{7CCD3A4F-A16C-700C-5C1E-3A8032F3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068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02" name="Freeform 792">
                <a:extLst>
                  <a:ext uri="{FF2B5EF4-FFF2-40B4-BE49-F238E27FC236}">
                    <a16:creationId xmlns:a16="http://schemas.microsoft.com/office/drawing/2014/main" id="{3873C391-41A1-5C39-E9AE-CF185BDCF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1066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03" name="Freeform 793">
                <a:extLst>
                  <a:ext uri="{FF2B5EF4-FFF2-40B4-BE49-F238E27FC236}">
                    <a16:creationId xmlns:a16="http://schemas.microsoft.com/office/drawing/2014/main" id="{347234DC-A2E8-83BD-9331-0BDC3C77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106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04" name="Freeform 794">
                <a:extLst>
                  <a:ext uri="{FF2B5EF4-FFF2-40B4-BE49-F238E27FC236}">
                    <a16:creationId xmlns:a16="http://schemas.microsoft.com/office/drawing/2014/main" id="{2B0BFBB0-3440-872F-12B5-58E712D1B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06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05" name="Freeform 795">
                <a:extLst>
                  <a:ext uri="{FF2B5EF4-FFF2-40B4-BE49-F238E27FC236}">
                    <a16:creationId xmlns:a16="http://schemas.microsoft.com/office/drawing/2014/main" id="{D1B7D2F3-0A28-3569-378E-DF2D52B0B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106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06" name="Freeform 796">
                <a:extLst>
                  <a:ext uri="{FF2B5EF4-FFF2-40B4-BE49-F238E27FC236}">
                    <a16:creationId xmlns:a16="http://schemas.microsoft.com/office/drawing/2014/main" id="{BC38BD71-6910-ACB0-D930-58AE242DC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060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1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1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07" name="Freeform 797">
                <a:extLst>
                  <a:ext uri="{FF2B5EF4-FFF2-40B4-BE49-F238E27FC236}">
                    <a16:creationId xmlns:a16="http://schemas.microsoft.com/office/drawing/2014/main" id="{A4ED29A1-DEBA-57B4-71C7-E51E465CE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05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08" name="Freeform 798">
                <a:extLst>
                  <a:ext uri="{FF2B5EF4-FFF2-40B4-BE49-F238E27FC236}">
                    <a16:creationId xmlns:a16="http://schemas.microsoft.com/office/drawing/2014/main" id="{8F6B75C5-9281-8929-227C-91EC11A7F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105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09" name="Freeform 799">
                <a:extLst>
                  <a:ext uri="{FF2B5EF4-FFF2-40B4-BE49-F238E27FC236}">
                    <a16:creationId xmlns:a16="http://schemas.microsoft.com/office/drawing/2014/main" id="{D7839DBC-B102-8449-BA1A-FFF791CFA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1054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0 h 6"/>
                  <a:gd name="T18" fmla="*/ 2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10" name="Freeform 800">
                <a:extLst>
                  <a:ext uri="{FF2B5EF4-FFF2-40B4-BE49-F238E27FC236}">
                    <a16:creationId xmlns:a16="http://schemas.microsoft.com/office/drawing/2014/main" id="{3BF6FF03-4A45-08D6-2C79-1444F4911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105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11" name="Freeform 801">
                <a:extLst>
                  <a:ext uri="{FF2B5EF4-FFF2-40B4-BE49-F238E27FC236}">
                    <a16:creationId xmlns:a16="http://schemas.microsoft.com/office/drawing/2014/main" id="{43D724C8-5481-1816-7EAA-13CC4E557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" y="105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12" name="Freeform 802">
                <a:extLst>
                  <a:ext uri="{FF2B5EF4-FFF2-40B4-BE49-F238E27FC236}">
                    <a16:creationId xmlns:a16="http://schemas.microsoft.com/office/drawing/2014/main" id="{095184CF-0DC0-52C3-FD22-F2C0CE9C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1051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13" name="Freeform 803">
                <a:extLst>
                  <a:ext uri="{FF2B5EF4-FFF2-40B4-BE49-F238E27FC236}">
                    <a16:creationId xmlns:a16="http://schemas.microsoft.com/office/drawing/2014/main" id="{ACE6DBAF-D3FD-DE80-4F46-4F05626E4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04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14" name="Freeform 804">
                <a:extLst>
                  <a:ext uri="{FF2B5EF4-FFF2-40B4-BE49-F238E27FC236}">
                    <a16:creationId xmlns:a16="http://schemas.microsoft.com/office/drawing/2014/main" id="{0ED02FFC-CD5B-813A-6685-8B4389E5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104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15" name="Freeform 805">
                <a:extLst>
                  <a:ext uri="{FF2B5EF4-FFF2-40B4-BE49-F238E27FC236}">
                    <a16:creationId xmlns:a16="http://schemas.microsoft.com/office/drawing/2014/main" id="{B934CE18-FFF6-6A5E-10C0-2B3BF340F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04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16" name="Freeform 806">
                <a:extLst>
                  <a:ext uri="{FF2B5EF4-FFF2-40B4-BE49-F238E27FC236}">
                    <a16:creationId xmlns:a16="http://schemas.microsoft.com/office/drawing/2014/main" id="{8172CC07-90B2-94CB-CD77-159D733D4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104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17" name="Freeform 807">
                <a:extLst>
                  <a:ext uri="{FF2B5EF4-FFF2-40B4-BE49-F238E27FC236}">
                    <a16:creationId xmlns:a16="http://schemas.microsoft.com/office/drawing/2014/main" id="{372122E9-30EE-548D-96CE-42667419F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1042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0 h 6"/>
                  <a:gd name="T18" fmla="*/ 2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18" name="Freeform 808">
                <a:extLst>
                  <a:ext uri="{FF2B5EF4-FFF2-40B4-BE49-F238E27FC236}">
                    <a16:creationId xmlns:a16="http://schemas.microsoft.com/office/drawing/2014/main" id="{4A22DFA0-F3EA-9D3E-12AC-A497B7DC5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04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19" name="Freeform 809">
                <a:extLst>
                  <a:ext uri="{FF2B5EF4-FFF2-40B4-BE49-F238E27FC236}">
                    <a16:creationId xmlns:a16="http://schemas.microsoft.com/office/drawing/2014/main" id="{433E2D7A-CEC8-331F-AD29-624678E74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103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20" name="Freeform 810">
                <a:extLst>
                  <a:ext uri="{FF2B5EF4-FFF2-40B4-BE49-F238E27FC236}">
                    <a16:creationId xmlns:a16="http://schemas.microsoft.com/office/drawing/2014/main" id="{6FFCEC41-8039-0424-807D-0B77AB25E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103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21" name="Freeform 811">
                <a:extLst>
                  <a:ext uri="{FF2B5EF4-FFF2-40B4-BE49-F238E27FC236}">
                    <a16:creationId xmlns:a16="http://schemas.microsoft.com/office/drawing/2014/main" id="{E386F7C9-1CD5-77D6-CCB2-52F9783EA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1035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22" name="Freeform 812">
                <a:extLst>
                  <a:ext uri="{FF2B5EF4-FFF2-40B4-BE49-F238E27FC236}">
                    <a16:creationId xmlns:a16="http://schemas.microsoft.com/office/drawing/2014/main" id="{F6C175CA-69CE-1ED9-B8DA-EDEE0F935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103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35" name="Freeform 814">
              <a:extLst>
                <a:ext uri="{FF2B5EF4-FFF2-40B4-BE49-F238E27FC236}">
                  <a16:creationId xmlns:a16="http://schemas.microsoft.com/office/drawing/2014/main" id="{2F539CAF-2756-4F0F-5331-6C2D32D6B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1181"/>
              <a:ext cx="71" cy="62"/>
            </a:xfrm>
            <a:custGeom>
              <a:avLst/>
              <a:gdLst>
                <a:gd name="T0" fmla="*/ 12 w 58"/>
                <a:gd name="T1" fmla="*/ 62 h 56"/>
                <a:gd name="T2" fmla="*/ 71 w 58"/>
                <a:gd name="T3" fmla="*/ 22 h 56"/>
                <a:gd name="T4" fmla="*/ 0 w 58"/>
                <a:gd name="T5" fmla="*/ 0 h 56"/>
                <a:gd name="T6" fmla="*/ 12 w 58"/>
                <a:gd name="T7" fmla="*/ 62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6">
                  <a:moveTo>
                    <a:pt x="10" y="56"/>
                  </a:moveTo>
                  <a:lnTo>
                    <a:pt x="58" y="20"/>
                  </a:lnTo>
                  <a:lnTo>
                    <a:pt x="0" y="0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36" name="Group 886">
              <a:extLst>
                <a:ext uri="{FF2B5EF4-FFF2-40B4-BE49-F238E27FC236}">
                  <a16:creationId xmlns:a16="http://schemas.microsoft.com/office/drawing/2014/main" id="{6F7F2CD3-07E5-CDBF-EDA8-1D96F445F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2245"/>
              <a:ext cx="883" cy="131"/>
              <a:chOff x="2020" y="1970"/>
              <a:chExt cx="719" cy="119"/>
            </a:xfrm>
          </p:grpSpPr>
          <p:sp>
            <p:nvSpPr>
              <p:cNvPr id="21281" name="Freeform 815">
                <a:extLst>
                  <a:ext uri="{FF2B5EF4-FFF2-40B4-BE49-F238E27FC236}">
                    <a16:creationId xmlns:a16="http://schemas.microsoft.com/office/drawing/2014/main" id="{6EDF9103-F46C-8952-1BAB-51740DFAD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97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0 h 5"/>
                  <a:gd name="T4" fmla="*/ 0 w 4"/>
                  <a:gd name="T5" fmla="*/ 2 h 5"/>
                  <a:gd name="T6" fmla="*/ 0 w 4"/>
                  <a:gd name="T7" fmla="*/ 2 h 5"/>
                  <a:gd name="T8" fmla="*/ 2 w 4"/>
                  <a:gd name="T9" fmla="*/ 5 h 5"/>
                  <a:gd name="T10" fmla="*/ 2 w 4"/>
                  <a:gd name="T11" fmla="*/ 5 h 5"/>
                  <a:gd name="T12" fmla="*/ 2 w 4"/>
                  <a:gd name="T13" fmla="*/ 4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82" name="Freeform 816">
                <a:extLst>
                  <a:ext uri="{FF2B5EF4-FFF2-40B4-BE49-F238E27FC236}">
                    <a16:creationId xmlns:a16="http://schemas.microsoft.com/office/drawing/2014/main" id="{17271346-5C7C-3F30-1C0A-6F1AE5AED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97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83" name="Freeform 817">
                <a:extLst>
                  <a:ext uri="{FF2B5EF4-FFF2-40B4-BE49-F238E27FC236}">
                    <a16:creationId xmlns:a16="http://schemas.microsoft.com/office/drawing/2014/main" id="{67BA24A7-33D0-6CC0-8249-DE23BC662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97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84" name="Freeform 818">
                <a:extLst>
                  <a:ext uri="{FF2B5EF4-FFF2-40B4-BE49-F238E27FC236}">
                    <a16:creationId xmlns:a16="http://schemas.microsoft.com/office/drawing/2014/main" id="{2BD2765F-F373-2C72-3430-36552E2DB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197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85" name="Freeform 819">
                <a:extLst>
                  <a:ext uri="{FF2B5EF4-FFF2-40B4-BE49-F238E27FC236}">
                    <a16:creationId xmlns:a16="http://schemas.microsoft.com/office/drawing/2014/main" id="{26DB4725-7FD7-F671-339B-79A0B6F25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1975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86" name="Freeform 820">
                <a:extLst>
                  <a:ext uri="{FF2B5EF4-FFF2-40B4-BE49-F238E27FC236}">
                    <a16:creationId xmlns:a16="http://schemas.microsoft.com/office/drawing/2014/main" id="{B7F0AE06-1FF3-EF2A-0E0F-002B00C2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97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87" name="Freeform 821">
                <a:extLst>
                  <a:ext uri="{FF2B5EF4-FFF2-40B4-BE49-F238E27FC236}">
                    <a16:creationId xmlns:a16="http://schemas.microsoft.com/office/drawing/2014/main" id="{61884284-ACB3-0E0B-F379-43FD3318A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97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88" name="Freeform 822">
                <a:extLst>
                  <a:ext uri="{FF2B5EF4-FFF2-40B4-BE49-F238E27FC236}">
                    <a16:creationId xmlns:a16="http://schemas.microsoft.com/office/drawing/2014/main" id="{D7C79EB9-644F-D999-1B78-9CF62A435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198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89" name="Freeform 823">
                <a:extLst>
                  <a:ext uri="{FF2B5EF4-FFF2-40B4-BE49-F238E27FC236}">
                    <a16:creationId xmlns:a16="http://schemas.microsoft.com/office/drawing/2014/main" id="{A5F068CF-C4B4-A4C2-B139-34D8010AC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82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90" name="Freeform 824">
                <a:extLst>
                  <a:ext uri="{FF2B5EF4-FFF2-40B4-BE49-F238E27FC236}">
                    <a16:creationId xmlns:a16="http://schemas.microsoft.com/office/drawing/2014/main" id="{AD6E58B1-477B-AEBF-1EBF-003BB0A29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198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91" name="Freeform 825">
                <a:extLst>
                  <a:ext uri="{FF2B5EF4-FFF2-40B4-BE49-F238E27FC236}">
                    <a16:creationId xmlns:a16="http://schemas.microsoft.com/office/drawing/2014/main" id="{6969F4F2-07FB-C823-FFCC-FB39F2582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98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92" name="Freeform 826">
                <a:extLst>
                  <a:ext uri="{FF2B5EF4-FFF2-40B4-BE49-F238E27FC236}">
                    <a16:creationId xmlns:a16="http://schemas.microsoft.com/office/drawing/2014/main" id="{CB4E2E56-D7A1-CBC0-028A-2000254A6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988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93" name="Freeform 827">
                <a:extLst>
                  <a:ext uri="{FF2B5EF4-FFF2-40B4-BE49-F238E27FC236}">
                    <a16:creationId xmlns:a16="http://schemas.microsoft.com/office/drawing/2014/main" id="{F797D52C-1576-8D9A-DA30-F752128CF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8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94" name="Freeform 828">
                <a:extLst>
                  <a:ext uri="{FF2B5EF4-FFF2-40B4-BE49-F238E27FC236}">
                    <a16:creationId xmlns:a16="http://schemas.microsoft.com/office/drawing/2014/main" id="{72AA949A-D105-6006-3DB8-120057162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1991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95" name="Freeform 829">
                <a:extLst>
                  <a:ext uri="{FF2B5EF4-FFF2-40B4-BE49-F238E27FC236}">
                    <a16:creationId xmlns:a16="http://schemas.microsoft.com/office/drawing/2014/main" id="{77633E8F-1CDC-8E2A-2117-F5B6D05B9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99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96" name="Freeform 830">
                <a:extLst>
                  <a:ext uri="{FF2B5EF4-FFF2-40B4-BE49-F238E27FC236}">
                    <a16:creationId xmlns:a16="http://schemas.microsoft.com/office/drawing/2014/main" id="{2503A9A7-FC09-9183-2862-2B339DCCB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994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97" name="Freeform 831">
                <a:extLst>
                  <a:ext uri="{FF2B5EF4-FFF2-40B4-BE49-F238E27FC236}">
                    <a16:creationId xmlns:a16="http://schemas.microsoft.com/office/drawing/2014/main" id="{950DF18F-DCA4-0F06-8A75-B476C8885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996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98" name="Freeform 832">
                <a:extLst>
                  <a:ext uri="{FF2B5EF4-FFF2-40B4-BE49-F238E27FC236}">
                    <a16:creationId xmlns:a16="http://schemas.microsoft.com/office/drawing/2014/main" id="{2C808EEB-7F55-EC7D-36B8-AEB5DACE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99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99" name="Freeform 833">
                <a:extLst>
                  <a:ext uri="{FF2B5EF4-FFF2-40B4-BE49-F238E27FC236}">
                    <a16:creationId xmlns:a16="http://schemas.microsoft.com/office/drawing/2014/main" id="{DC7E8874-A9A3-6480-26E7-598E92BBF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200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00" name="Freeform 834">
                <a:extLst>
                  <a:ext uri="{FF2B5EF4-FFF2-40B4-BE49-F238E27FC236}">
                    <a16:creationId xmlns:a16="http://schemas.microsoft.com/office/drawing/2014/main" id="{C20C4A5E-6377-F283-A32A-3C86BE063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2001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01" name="Freeform 835">
                <a:extLst>
                  <a:ext uri="{FF2B5EF4-FFF2-40B4-BE49-F238E27FC236}">
                    <a16:creationId xmlns:a16="http://schemas.microsoft.com/office/drawing/2014/main" id="{39941EA6-A5CA-B952-0500-99B0ACF00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00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02" name="Freeform 836">
                <a:extLst>
                  <a:ext uri="{FF2B5EF4-FFF2-40B4-BE49-F238E27FC236}">
                    <a16:creationId xmlns:a16="http://schemas.microsoft.com/office/drawing/2014/main" id="{7CA43201-F637-2BDC-E33F-4DA2D2444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200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03" name="Freeform 837">
                <a:extLst>
                  <a:ext uri="{FF2B5EF4-FFF2-40B4-BE49-F238E27FC236}">
                    <a16:creationId xmlns:a16="http://schemas.microsoft.com/office/drawing/2014/main" id="{CF905F34-1F52-9382-2D3B-661614D52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005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04" name="Freeform 838">
                <a:extLst>
                  <a:ext uri="{FF2B5EF4-FFF2-40B4-BE49-F238E27FC236}">
                    <a16:creationId xmlns:a16="http://schemas.microsoft.com/office/drawing/2014/main" id="{8B2F1AA8-7387-32BD-3706-F1836A131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00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05" name="Freeform 839">
                <a:extLst>
                  <a:ext uri="{FF2B5EF4-FFF2-40B4-BE49-F238E27FC236}">
                    <a16:creationId xmlns:a16="http://schemas.microsoft.com/office/drawing/2014/main" id="{9D6D763D-1F03-E90E-4454-52FCF3F6E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2008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06" name="Freeform 840">
                <a:extLst>
                  <a:ext uri="{FF2B5EF4-FFF2-40B4-BE49-F238E27FC236}">
                    <a16:creationId xmlns:a16="http://schemas.microsoft.com/office/drawing/2014/main" id="{B6192E70-B677-75D6-5708-DE95EBC0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201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07" name="Freeform 841">
                <a:extLst>
                  <a:ext uri="{FF2B5EF4-FFF2-40B4-BE49-F238E27FC236}">
                    <a16:creationId xmlns:a16="http://schemas.microsoft.com/office/drawing/2014/main" id="{98E10FA7-DA64-C7AC-D905-FABAD1601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201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08" name="Freeform 842">
                <a:extLst>
                  <a:ext uri="{FF2B5EF4-FFF2-40B4-BE49-F238E27FC236}">
                    <a16:creationId xmlns:a16="http://schemas.microsoft.com/office/drawing/2014/main" id="{B004834D-6B71-F03A-A7C6-3409D22BF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2013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09" name="Freeform 843">
                <a:extLst>
                  <a:ext uri="{FF2B5EF4-FFF2-40B4-BE49-F238E27FC236}">
                    <a16:creationId xmlns:a16="http://schemas.microsoft.com/office/drawing/2014/main" id="{CF6DB9FF-7D40-8ED7-D757-E8EAC80B8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201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10" name="Freeform 844">
                <a:extLst>
                  <a:ext uri="{FF2B5EF4-FFF2-40B4-BE49-F238E27FC236}">
                    <a16:creationId xmlns:a16="http://schemas.microsoft.com/office/drawing/2014/main" id="{B5E83BA3-072C-2C01-58C8-5FD9E2DFA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" y="201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11" name="Freeform 845">
                <a:extLst>
                  <a:ext uri="{FF2B5EF4-FFF2-40B4-BE49-F238E27FC236}">
                    <a16:creationId xmlns:a16="http://schemas.microsoft.com/office/drawing/2014/main" id="{7D91EE6D-EB37-9630-499E-739E6F369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201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12" name="Freeform 846">
                <a:extLst>
                  <a:ext uri="{FF2B5EF4-FFF2-40B4-BE49-F238E27FC236}">
                    <a16:creationId xmlns:a16="http://schemas.microsoft.com/office/drawing/2014/main" id="{575008E4-E89C-B59A-F0B2-0FD8EDB6D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02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13" name="Freeform 847">
                <a:extLst>
                  <a:ext uri="{FF2B5EF4-FFF2-40B4-BE49-F238E27FC236}">
                    <a16:creationId xmlns:a16="http://schemas.microsoft.com/office/drawing/2014/main" id="{7C1A2783-4CDF-346C-D7E7-38FB99958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02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14" name="Freeform 848">
                <a:extLst>
                  <a:ext uri="{FF2B5EF4-FFF2-40B4-BE49-F238E27FC236}">
                    <a16:creationId xmlns:a16="http://schemas.microsoft.com/office/drawing/2014/main" id="{4883DB6E-A250-0565-39BA-2D129FCFC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02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15" name="Freeform 849">
                <a:extLst>
                  <a:ext uri="{FF2B5EF4-FFF2-40B4-BE49-F238E27FC236}">
                    <a16:creationId xmlns:a16="http://schemas.microsoft.com/office/drawing/2014/main" id="{09DA3E5F-F8D6-EF4F-D941-A977A7C6C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2025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16" name="Freeform 850">
                <a:extLst>
                  <a:ext uri="{FF2B5EF4-FFF2-40B4-BE49-F238E27FC236}">
                    <a16:creationId xmlns:a16="http://schemas.microsoft.com/office/drawing/2014/main" id="{01CF5E02-0952-50D0-6871-5938899B1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202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17" name="Freeform 851">
                <a:extLst>
                  <a:ext uri="{FF2B5EF4-FFF2-40B4-BE49-F238E27FC236}">
                    <a16:creationId xmlns:a16="http://schemas.microsoft.com/office/drawing/2014/main" id="{41DF64AC-A97E-97C1-8298-B0ED2BF8D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02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18" name="Freeform 852">
                <a:extLst>
                  <a:ext uri="{FF2B5EF4-FFF2-40B4-BE49-F238E27FC236}">
                    <a16:creationId xmlns:a16="http://schemas.microsoft.com/office/drawing/2014/main" id="{006A634A-193C-EBD7-315C-0EFD8417C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03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19" name="Freeform 853">
                <a:extLst>
                  <a:ext uri="{FF2B5EF4-FFF2-40B4-BE49-F238E27FC236}">
                    <a16:creationId xmlns:a16="http://schemas.microsoft.com/office/drawing/2014/main" id="{61081585-324E-BDD6-C9D1-9D4E3062C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032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20" name="Freeform 854">
                <a:extLst>
                  <a:ext uri="{FF2B5EF4-FFF2-40B4-BE49-F238E27FC236}">
                    <a16:creationId xmlns:a16="http://schemas.microsoft.com/office/drawing/2014/main" id="{E9A1C473-6A2C-4851-4F4F-8030C1C81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03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21" name="Freeform 855">
                <a:extLst>
                  <a:ext uri="{FF2B5EF4-FFF2-40B4-BE49-F238E27FC236}">
                    <a16:creationId xmlns:a16="http://schemas.microsoft.com/office/drawing/2014/main" id="{007C0783-1A4E-95E1-944B-0002524E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203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22" name="Freeform 856">
                <a:extLst>
                  <a:ext uri="{FF2B5EF4-FFF2-40B4-BE49-F238E27FC236}">
                    <a16:creationId xmlns:a16="http://schemas.microsoft.com/office/drawing/2014/main" id="{DA2821D7-F55C-8E47-B637-8BA2967C1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03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23" name="Freeform 857">
                <a:extLst>
                  <a:ext uri="{FF2B5EF4-FFF2-40B4-BE49-F238E27FC236}">
                    <a16:creationId xmlns:a16="http://schemas.microsoft.com/office/drawing/2014/main" id="{D4B2B5A8-4364-8016-3C4A-51817D124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03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24" name="Freeform 858">
                <a:extLst>
                  <a:ext uri="{FF2B5EF4-FFF2-40B4-BE49-F238E27FC236}">
                    <a16:creationId xmlns:a16="http://schemas.microsoft.com/office/drawing/2014/main" id="{572A1D34-D9E1-8AE1-E535-6425A860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03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25" name="Freeform 859">
                <a:extLst>
                  <a:ext uri="{FF2B5EF4-FFF2-40B4-BE49-F238E27FC236}">
                    <a16:creationId xmlns:a16="http://schemas.microsoft.com/office/drawing/2014/main" id="{2D5BF2C9-B387-2C73-650C-49B782AC0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204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26" name="Freeform 860">
                <a:extLst>
                  <a:ext uri="{FF2B5EF4-FFF2-40B4-BE49-F238E27FC236}">
                    <a16:creationId xmlns:a16="http://schemas.microsoft.com/office/drawing/2014/main" id="{07790998-00DD-0442-E871-3B9981F6A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04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27" name="Freeform 861">
                <a:extLst>
                  <a:ext uri="{FF2B5EF4-FFF2-40B4-BE49-F238E27FC236}">
                    <a16:creationId xmlns:a16="http://schemas.microsoft.com/office/drawing/2014/main" id="{B32E0AF5-556B-F3DE-4AAC-CBA467B46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2044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28" name="Freeform 862">
                <a:extLst>
                  <a:ext uri="{FF2B5EF4-FFF2-40B4-BE49-F238E27FC236}">
                    <a16:creationId xmlns:a16="http://schemas.microsoft.com/office/drawing/2014/main" id="{DDB60968-239F-F4B4-1DCF-D3EADBAC8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204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29" name="Freeform 863">
                <a:extLst>
                  <a:ext uri="{FF2B5EF4-FFF2-40B4-BE49-F238E27FC236}">
                    <a16:creationId xmlns:a16="http://schemas.microsoft.com/office/drawing/2014/main" id="{B0D0563D-8C3E-B744-D7C6-89B2122C5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204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30" name="Freeform 864">
                <a:extLst>
                  <a:ext uri="{FF2B5EF4-FFF2-40B4-BE49-F238E27FC236}">
                    <a16:creationId xmlns:a16="http://schemas.microsoft.com/office/drawing/2014/main" id="{FB5CF5F5-8007-C12F-EFFA-84D4980C1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2050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31" name="Freeform 865">
                <a:extLst>
                  <a:ext uri="{FF2B5EF4-FFF2-40B4-BE49-F238E27FC236}">
                    <a16:creationId xmlns:a16="http://schemas.microsoft.com/office/drawing/2014/main" id="{7AC9C706-0FE2-3EF1-07FE-C6E4ECD92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051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32" name="Freeform 866">
                <a:extLst>
                  <a:ext uri="{FF2B5EF4-FFF2-40B4-BE49-F238E27FC236}">
                    <a16:creationId xmlns:a16="http://schemas.microsoft.com/office/drawing/2014/main" id="{344D722F-E2D7-3D78-649E-7F2453779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0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33" name="Freeform 867">
                <a:extLst>
                  <a:ext uri="{FF2B5EF4-FFF2-40B4-BE49-F238E27FC236}">
                    <a16:creationId xmlns:a16="http://schemas.microsoft.com/office/drawing/2014/main" id="{0AD5EA0A-3C70-9F7A-97F5-7E90C1707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2055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34" name="Freeform 868">
                <a:extLst>
                  <a:ext uri="{FF2B5EF4-FFF2-40B4-BE49-F238E27FC236}">
                    <a16:creationId xmlns:a16="http://schemas.microsoft.com/office/drawing/2014/main" id="{252BBDE4-903E-7487-A4EE-92F5A749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205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35" name="Freeform 869">
                <a:extLst>
                  <a:ext uri="{FF2B5EF4-FFF2-40B4-BE49-F238E27FC236}">
                    <a16:creationId xmlns:a16="http://schemas.microsoft.com/office/drawing/2014/main" id="{F09216F1-FB13-1BE2-1719-4BAF77C27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2058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36" name="Freeform 870">
                <a:extLst>
                  <a:ext uri="{FF2B5EF4-FFF2-40B4-BE49-F238E27FC236}">
                    <a16:creationId xmlns:a16="http://schemas.microsoft.com/office/drawing/2014/main" id="{2DD15FCF-2957-5B8F-8A25-2468F46F8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206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37" name="Freeform 871">
                <a:extLst>
                  <a:ext uri="{FF2B5EF4-FFF2-40B4-BE49-F238E27FC236}">
                    <a16:creationId xmlns:a16="http://schemas.microsoft.com/office/drawing/2014/main" id="{8B066643-748A-E9FE-E1A0-304D849A3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206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38" name="Freeform 872">
                <a:extLst>
                  <a:ext uri="{FF2B5EF4-FFF2-40B4-BE49-F238E27FC236}">
                    <a16:creationId xmlns:a16="http://schemas.microsoft.com/office/drawing/2014/main" id="{6C41CADB-6973-8438-8533-8B54A4064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2063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39" name="Freeform 873">
                <a:extLst>
                  <a:ext uri="{FF2B5EF4-FFF2-40B4-BE49-F238E27FC236}">
                    <a16:creationId xmlns:a16="http://schemas.microsoft.com/office/drawing/2014/main" id="{988EFF4E-BD48-D26A-AC3D-FB0C49993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206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40" name="Freeform 874">
                <a:extLst>
                  <a:ext uri="{FF2B5EF4-FFF2-40B4-BE49-F238E27FC236}">
                    <a16:creationId xmlns:a16="http://schemas.microsoft.com/office/drawing/2014/main" id="{AFD8C397-D5F0-2CD1-2C56-13446F44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" y="206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41" name="Freeform 875">
                <a:extLst>
                  <a:ext uri="{FF2B5EF4-FFF2-40B4-BE49-F238E27FC236}">
                    <a16:creationId xmlns:a16="http://schemas.microsoft.com/office/drawing/2014/main" id="{E104F3AD-86E3-E354-2818-9A2AA3761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2069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42" name="Freeform 876">
                <a:extLst>
                  <a:ext uri="{FF2B5EF4-FFF2-40B4-BE49-F238E27FC236}">
                    <a16:creationId xmlns:a16="http://schemas.microsoft.com/office/drawing/2014/main" id="{5F4A10AC-1441-8F96-00A9-82FE5FC18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070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43" name="Freeform 877">
                <a:extLst>
                  <a:ext uri="{FF2B5EF4-FFF2-40B4-BE49-F238E27FC236}">
                    <a16:creationId xmlns:a16="http://schemas.microsoft.com/office/drawing/2014/main" id="{38E0B580-BA55-D2A9-D60F-A1D8D13B6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207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44" name="Freeform 878">
                <a:extLst>
                  <a:ext uri="{FF2B5EF4-FFF2-40B4-BE49-F238E27FC236}">
                    <a16:creationId xmlns:a16="http://schemas.microsoft.com/office/drawing/2014/main" id="{CD4FD652-CFD2-198D-9734-B7D61A5C6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07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45" name="Freeform 879">
                <a:extLst>
                  <a:ext uri="{FF2B5EF4-FFF2-40B4-BE49-F238E27FC236}">
                    <a16:creationId xmlns:a16="http://schemas.microsoft.com/office/drawing/2014/main" id="{35CA9E3A-FED3-4464-75A3-0F786BCA0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207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46" name="Freeform 880">
                <a:extLst>
                  <a:ext uri="{FF2B5EF4-FFF2-40B4-BE49-F238E27FC236}">
                    <a16:creationId xmlns:a16="http://schemas.microsoft.com/office/drawing/2014/main" id="{D8CAB29A-00A4-7C20-A187-407A899F7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07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47" name="Freeform 881">
                <a:extLst>
                  <a:ext uri="{FF2B5EF4-FFF2-40B4-BE49-F238E27FC236}">
                    <a16:creationId xmlns:a16="http://schemas.microsoft.com/office/drawing/2014/main" id="{4D4E39DB-369A-2911-81A1-27401AFCD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207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48" name="Freeform 882">
                <a:extLst>
                  <a:ext uri="{FF2B5EF4-FFF2-40B4-BE49-F238E27FC236}">
                    <a16:creationId xmlns:a16="http://schemas.microsoft.com/office/drawing/2014/main" id="{9A5E8E2E-D834-2544-32F3-C643BD650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207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49" name="Freeform 883">
                <a:extLst>
                  <a:ext uri="{FF2B5EF4-FFF2-40B4-BE49-F238E27FC236}">
                    <a16:creationId xmlns:a16="http://schemas.microsoft.com/office/drawing/2014/main" id="{FE902265-88A9-E9D7-292B-F175F56D1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208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50" name="Freeform 884">
                <a:extLst>
                  <a:ext uri="{FF2B5EF4-FFF2-40B4-BE49-F238E27FC236}">
                    <a16:creationId xmlns:a16="http://schemas.microsoft.com/office/drawing/2014/main" id="{476393FE-1DCE-D7B4-3428-D3EE1B5CF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208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51" name="Freeform 885">
                <a:extLst>
                  <a:ext uri="{FF2B5EF4-FFF2-40B4-BE49-F238E27FC236}">
                    <a16:creationId xmlns:a16="http://schemas.microsoft.com/office/drawing/2014/main" id="{E4333013-D911-ED50-AE14-7B078FE40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2084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37" name="Freeform 887">
              <a:extLst>
                <a:ext uri="{FF2B5EF4-FFF2-40B4-BE49-F238E27FC236}">
                  <a16:creationId xmlns:a16="http://schemas.microsoft.com/office/drawing/2014/main" id="{EB2E37D7-2AB4-CA76-B279-811996C96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2346"/>
              <a:ext cx="71" cy="64"/>
            </a:xfrm>
            <a:custGeom>
              <a:avLst/>
              <a:gdLst>
                <a:gd name="T0" fmla="*/ 0 w 58"/>
                <a:gd name="T1" fmla="*/ 64 h 57"/>
                <a:gd name="T2" fmla="*/ 71 w 58"/>
                <a:gd name="T3" fmla="*/ 48 h 57"/>
                <a:gd name="T4" fmla="*/ 12 w 58"/>
                <a:gd name="T5" fmla="*/ 0 h 57"/>
                <a:gd name="T6" fmla="*/ 0 w 58"/>
                <a:gd name="T7" fmla="*/ 64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58" y="43"/>
                  </a:lnTo>
                  <a:lnTo>
                    <a:pt x="1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38" name="Oval 888">
              <a:extLst>
                <a:ext uri="{FF2B5EF4-FFF2-40B4-BE49-F238E27FC236}">
                  <a16:creationId xmlns:a16="http://schemas.microsoft.com/office/drawing/2014/main" id="{EE371E2A-DFBD-D98F-FF23-561A2818C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269"/>
              <a:ext cx="710" cy="356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39" name="Rectangle 889">
              <a:extLst>
                <a:ext uri="{FF2B5EF4-FFF2-40B4-BE49-F238E27FC236}">
                  <a16:creationId xmlns:a16="http://schemas.microsoft.com/office/drawing/2014/main" id="{FC85C8EE-DA31-E04B-90F3-6383A3F7E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1345"/>
              <a:ext cx="27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40" name="Rectangle 890">
              <a:extLst>
                <a:ext uri="{FF2B5EF4-FFF2-40B4-BE49-F238E27FC236}">
                  <a16:creationId xmlns:a16="http://schemas.microsoft.com/office/drawing/2014/main" id="{DD45EB0D-BFB3-3F54-AABE-0F48E0295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1345"/>
              <a:ext cx="2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</a:t>
              </a:r>
              <a:endParaRPr lang="en-US" altLang="fr-FR" sz="1300">
                <a:latin typeface="Times New Roman" panose="02020603050405020304" pitchFamily="18" charset="0"/>
              </a:endParaRPr>
            </a:p>
          </p:txBody>
        </p:sp>
        <p:sp>
          <p:nvSpPr>
            <p:cNvPr id="20541" name="Rectangle 891">
              <a:extLst>
                <a:ext uri="{FF2B5EF4-FFF2-40B4-BE49-F238E27FC236}">
                  <a16:creationId xmlns:a16="http://schemas.microsoft.com/office/drawing/2014/main" id="{F576A45B-6F1A-AF6C-7334-532255407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259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42" name="Rectangle 892">
              <a:extLst>
                <a:ext uri="{FF2B5EF4-FFF2-40B4-BE49-F238E27FC236}">
                  <a16:creationId xmlns:a16="http://schemas.microsoft.com/office/drawing/2014/main" id="{FD6683FB-C2BC-81D6-5CB8-F8C902EBC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1454"/>
              <a:ext cx="3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43" name="Rectangle 893">
              <a:extLst>
                <a:ext uri="{FF2B5EF4-FFF2-40B4-BE49-F238E27FC236}">
                  <a16:creationId xmlns:a16="http://schemas.microsoft.com/office/drawing/2014/main" id="{D152C945-B93D-A5EB-8903-F167BFE7A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" y="1456"/>
              <a:ext cx="3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average</a:t>
              </a:r>
              <a:endParaRPr lang="en-US" altLang="fr-FR" sz="1300">
                <a:latin typeface="Times New Roman" panose="02020603050405020304" pitchFamily="18" charset="0"/>
              </a:endParaRPr>
            </a:p>
          </p:txBody>
        </p:sp>
        <p:sp>
          <p:nvSpPr>
            <p:cNvPr id="20544" name="Rectangle 894">
              <a:extLst>
                <a:ext uri="{FF2B5EF4-FFF2-40B4-BE49-F238E27FC236}">
                  <a16:creationId xmlns:a16="http://schemas.microsoft.com/office/drawing/2014/main" id="{64D38819-3164-C62C-CF5A-189662978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137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45" name="Oval 895">
              <a:extLst>
                <a:ext uri="{FF2B5EF4-FFF2-40B4-BE49-F238E27FC236}">
                  <a16:creationId xmlns:a16="http://schemas.microsoft.com/office/drawing/2014/main" id="{FFB96057-D36C-D215-F5AD-C1673AE82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968"/>
              <a:ext cx="710" cy="357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46" name="Rectangle 896">
              <a:extLst>
                <a:ext uri="{FF2B5EF4-FFF2-40B4-BE49-F238E27FC236}">
                  <a16:creationId xmlns:a16="http://schemas.microsoft.com/office/drawing/2014/main" id="{DBC3E377-69C3-B816-2BE3-E4E4E6223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042"/>
              <a:ext cx="30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47" name="Rectangle 897">
              <a:extLst>
                <a:ext uri="{FF2B5EF4-FFF2-40B4-BE49-F238E27FC236}">
                  <a16:creationId xmlns:a16="http://schemas.microsoft.com/office/drawing/2014/main" id="{F4867B1C-6F6E-5996-9A9D-4474471F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2044"/>
              <a:ext cx="29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</a:t>
              </a:r>
              <a:r>
                <a:rPr lang="en-US" altLang="fr-FR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48" name="Rectangle 898">
              <a:extLst>
                <a:ext uri="{FF2B5EF4-FFF2-40B4-BE49-F238E27FC236}">
                  <a16:creationId xmlns:a16="http://schemas.microsoft.com/office/drawing/2014/main" id="{3501803C-0AB2-9B40-227E-7332FEA2A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959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49" name="Rectangle 899">
              <a:extLst>
                <a:ext uri="{FF2B5EF4-FFF2-40B4-BE49-F238E27FC236}">
                  <a16:creationId xmlns:a16="http://schemas.microsoft.com/office/drawing/2014/main" id="{04AFA637-A3A8-E15F-9241-9F9DE8E2F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154"/>
              <a:ext cx="2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50" name="Rectangle 900">
              <a:extLst>
                <a:ext uri="{FF2B5EF4-FFF2-40B4-BE49-F238E27FC236}">
                  <a16:creationId xmlns:a16="http://schemas.microsoft.com/office/drawing/2014/main" id="{8E0E3F95-F333-3715-CEFB-468999408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155"/>
              <a:ext cx="2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small</a:t>
              </a:r>
              <a:endParaRPr lang="en-US" altLang="fr-FR" sz="1300">
                <a:latin typeface="Times New Roman" panose="02020603050405020304" pitchFamily="18" charset="0"/>
              </a:endParaRPr>
            </a:p>
          </p:txBody>
        </p:sp>
        <p:sp>
          <p:nvSpPr>
            <p:cNvPr id="20551" name="Rectangle 901">
              <a:extLst>
                <a:ext uri="{FF2B5EF4-FFF2-40B4-BE49-F238E27FC236}">
                  <a16:creationId xmlns:a16="http://schemas.microsoft.com/office/drawing/2014/main" id="{AFB74434-8295-10BA-03AE-B3FD39DA2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" y="207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52" name="Oval 902">
              <a:extLst>
                <a:ext uri="{FF2B5EF4-FFF2-40B4-BE49-F238E27FC236}">
                  <a16:creationId xmlns:a16="http://schemas.microsoft.com/office/drawing/2014/main" id="{40569DBD-4315-8D13-A247-0DC568D08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1548"/>
              <a:ext cx="865" cy="427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53" name="Rectangle 903">
              <a:extLst>
                <a:ext uri="{FF2B5EF4-FFF2-40B4-BE49-F238E27FC236}">
                  <a16:creationId xmlns:a16="http://schemas.microsoft.com/office/drawing/2014/main" id="{87879E65-1E1A-0940-CA25-1636B5825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1641"/>
              <a:ext cx="71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54" name="Rectangle 904">
              <a:extLst>
                <a:ext uri="{FF2B5EF4-FFF2-40B4-BE49-F238E27FC236}">
                  <a16:creationId xmlns:a16="http://schemas.microsoft.com/office/drawing/2014/main" id="{FD6FDBDF-BB1F-33EF-0A5B-E2212E569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" y="1631"/>
              <a:ext cx="73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Coupling   </a:t>
              </a:r>
              <a:r>
                <a:rPr lang="en-US" altLang="fr-FR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55" name="Rectangle 905">
              <a:extLst>
                <a:ext uri="{FF2B5EF4-FFF2-40B4-BE49-F238E27FC236}">
                  <a16:creationId xmlns:a16="http://schemas.microsoft.com/office/drawing/2014/main" id="{19BCD161-98EC-7D86-E63C-56CBA5281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1544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56" name="Rectangle 906">
              <a:extLst>
                <a:ext uri="{FF2B5EF4-FFF2-40B4-BE49-F238E27FC236}">
                  <a16:creationId xmlns:a16="http://schemas.microsoft.com/office/drawing/2014/main" id="{31D80470-175D-BB5D-D3F7-9254D7C54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1735"/>
              <a:ext cx="35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57" name="Rectangle 907">
              <a:extLst>
                <a:ext uri="{FF2B5EF4-FFF2-40B4-BE49-F238E27FC236}">
                  <a16:creationId xmlns:a16="http://schemas.microsoft.com/office/drawing/2014/main" id="{E969E2C9-BF0B-A8A4-6920-9D683FBFB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" y="1736"/>
              <a:ext cx="4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potential</a:t>
              </a:r>
              <a:endParaRPr lang="en-US" altLang="fr-FR" sz="1300">
                <a:latin typeface="Times New Roman" panose="02020603050405020304" pitchFamily="18" charset="0"/>
              </a:endParaRPr>
            </a:p>
          </p:txBody>
        </p:sp>
        <p:sp>
          <p:nvSpPr>
            <p:cNvPr id="20558" name="Rectangle 908">
              <a:extLst>
                <a:ext uri="{FF2B5EF4-FFF2-40B4-BE49-F238E27FC236}">
                  <a16:creationId xmlns:a16="http://schemas.microsoft.com/office/drawing/2014/main" id="{BF6BED05-EF21-14D5-7E1F-3CE43D32B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1638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59" name="Rectangle 909">
              <a:extLst>
                <a:ext uri="{FF2B5EF4-FFF2-40B4-BE49-F238E27FC236}">
                  <a16:creationId xmlns:a16="http://schemas.microsoft.com/office/drawing/2014/main" id="{8C758053-970A-4D3D-EC1A-BB4A0C49B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1827"/>
              <a:ext cx="2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60" name="Rectangle 910">
              <a:extLst>
                <a:ext uri="{FF2B5EF4-FFF2-40B4-BE49-F238E27FC236}">
                  <a16:creationId xmlns:a16="http://schemas.microsoft.com/office/drawing/2014/main" id="{181C8B48-7F14-6780-7FAF-F611FC5CF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1828"/>
              <a:ext cx="2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large</a:t>
              </a:r>
              <a:endParaRPr lang="en-US" altLang="fr-FR" sz="1300">
                <a:latin typeface="Times New Roman" panose="02020603050405020304" pitchFamily="18" charset="0"/>
              </a:endParaRPr>
            </a:p>
          </p:txBody>
        </p:sp>
        <p:sp>
          <p:nvSpPr>
            <p:cNvPr id="20561" name="Rectangle 911">
              <a:extLst>
                <a:ext uri="{FF2B5EF4-FFF2-40B4-BE49-F238E27FC236}">
                  <a16:creationId xmlns:a16="http://schemas.microsoft.com/office/drawing/2014/main" id="{9F1ACCDE-4BA4-0141-B961-E8341DA0A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173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62" name="Line 912">
              <a:extLst>
                <a:ext uri="{FF2B5EF4-FFF2-40B4-BE49-F238E27FC236}">
                  <a16:creationId xmlns:a16="http://schemas.microsoft.com/office/drawing/2014/main" id="{81981370-D979-EE4A-4920-59C855287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9" y="1408"/>
              <a:ext cx="656" cy="2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3" name="Freeform 913">
              <a:extLst>
                <a:ext uri="{FF2B5EF4-FFF2-40B4-BE49-F238E27FC236}">
                  <a16:creationId xmlns:a16="http://schemas.microsoft.com/office/drawing/2014/main" id="{97E2D138-7656-281C-9796-F26EAB7A4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1635"/>
              <a:ext cx="70" cy="58"/>
            </a:xfrm>
            <a:custGeom>
              <a:avLst/>
              <a:gdLst>
                <a:gd name="T0" fmla="*/ 0 w 57"/>
                <a:gd name="T1" fmla="*/ 58 h 52"/>
                <a:gd name="T2" fmla="*/ 70 w 57"/>
                <a:gd name="T3" fmla="*/ 58 h 52"/>
                <a:gd name="T4" fmla="*/ 25 w 57"/>
                <a:gd name="T5" fmla="*/ 0 h 52"/>
                <a:gd name="T6" fmla="*/ 0 w 57"/>
                <a:gd name="T7" fmla="*/ 58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2">
                  <a:moveTo>
                    <a:pt x="0" y="52"/>
                  </a:moveTo>
                  <a:lnTo>
                    <a:pt x="57" y="52"/>
                  </a:lnTo>
                  <a:lnTo>
                    <a:pt x="2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4" name="Line 914">
              <a:extLst>
                <a:ext uri="{FF2B5EF4-FFF2-40B4-BE49-F238E27FC236}">
                  <a16:creationId xmlns:a16="http://schemas.microsoft.com/office/drawing/2014/main" id="{E33BE770-6352-3846-D190-940939DA6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9" y="1846"/>
              <a:ext cx="656" cy="3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5" name="Freeform 915">
              <a:extLst>
                <a:ext uri="{FF2B5EF4-FFF2-40B4-BE49-F238E27FC236}">
                  <a16:creationId xmlns:a16="http://schemas.microsoft.com/office/drawing/2014/main" id="{7DC8F9C9-BC54-2224-E30E-3BE8A18CE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1834"/>
              <a:ext cx="70" cy="52"/>
            </a:xfrm>
            <a:custGeom>
              <a:avLst/>
              <a:gdLst>
                <a:gd name="T0" fmla="*/ 32 w 57"/>
                <a:gd name="T1" fmla="*/ 52 h 47"/>
                <a:gd name="T2" fmla="*/ 70 w 57"/>
                <a:gd name="T3" fmla="*/ 0 h 47"/>
                <a:gd name="T4" fmla="*/ 0 w 57"/>
                <a:gd name="T5" fmla="*/ 0 h 47"/>
                <a:gd name="T6" fmla="*/ 32 w 57"/>
                <a:gd name="T7" fmla="*/ 52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7">
                  <a:moveTo>
                    <a:pt x="26" y="4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66" name="Group 1030">
              <a:extLst>
                <a:ext uri="{FF2B5EF4-FFF2-40B4-BE49-F238E27FC236}">
                  <a16:creationId xmlns:a16="http://schemas.microsoft.com/office/drawing/2014/main" id="{21143CED-534C-655D-B0A0-297A0AD786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5" y="1126"/>
              <a:ext cx="632" cy="219"/>
              <a:chOff x="2783" y="960"/>
              <a:chExt cx="515" cy="198"/>
            </a:xfrm>
          </p:grpSpPr>
          <p:sp>
            <p:nvSpPr>
              <p:cNvPr id="21167" name="Oval 916">
                <a:extLst>
                  <a:ext uri="{FF2B5EF4-FFF2-40B4-BE49-F238E27FC236}">
                    <a16:creationId xmlns:a16="http://schemas.microsoft.com/office/drawing/2014/main" id="{13E75E79-A683-9417-6552-5BA52EE2B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963"/>
                <a:ext cx="514" cy="19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1168" name="Freeform 917">
                <a:extLst>
                  <a:ext uri="{FF2B5EF4-FFF2-40B4-BE49-F238E27FC236}">
                    <a16:creationId xmlns:a16="http://schemas.microsoft.com/office/drawing/2014/main" id="{AF41758D-A93A-AD25-546A-866E007DF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960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3 h 6"/>
                  <a:gd name="T4" fmla="*/ 5 w 5"/>
                  <a:gd name="T5" fmla="*/ 1 h 6"/>
                  <a:gd name="T6" fmla="*/ 3 w 5"/>
                  <a:gd name="T7" fmla="*/ 0 h 6"/>
                  <a:gd name="T8" fmla="*/ 3 w 5"/>
                  <a:gd name="T9" fmla="*/ 0 h 6"/>
                  <a:gd name="T10" fmla="*/ 1 w 5"/>
                  <a:gd name="T11" fmla="*/ 0 h 6"/>
                  <a:gd name="T12" fmla="*/ 0 w 5"/>
                  <a:gd name="T13" fmla="*/ 1 h 6"/>
                  <a:gd name="T14" fmla="*/ 0 w 5"/>
                  <a:gd name="T15" fmla="*/ 5 h 6"/>
                  <a:gd name="T16" fmla="*/ 1 w 5"/>
                  <a:gd name="T17" fmla="*/ 6 h 6"/>
                  <a:gd name="T18" fmla="*/ 3 w 5"/>
                  <a:gd name="T19" fmla="*/ 6 h 6"/>
                  <a:gd name="T20" fmla="*/ 5 w 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69" name="Freeform 918">
                <a:extLst>
                  <a:ext uri="{FF2B5EF4-FFF2-40B4-BE49-F238E27FC236}">
                    <a16:creationId xmlns:a16="http://schemas.microsoft.com/office/drawing/2014/main" id="{03868423-4FAF-D8A0-CFAA-552FC6E6A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960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5 h 6"/>
                  <a:gd name="T4" fmla="*/ 5 w 5"/>
                  <a:gd name="T5" fmla="*/ 1 h 6"/>
                  <a:gd name="T6" fmla="*/ 4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1 h 6"/>
                  <a:gd name="T14" fmla="*/ 0 w 5"/>
                  <a:gd name="T15" fmla="*/ 5 h 6"/>
                  <a:gd name="T16" fmla="*/ 2 w 5"/>
                  <a:gd name="T17" fmla="*/ 6 h 6"/>
                  <a:gd name="T18" fmla="*/ 4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5" y="5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70" name="Freeform 919">
                <a:extLst>
                  <a:ext uri="{FF2B5EF4-FFF2-40B4-BE49-F238E27FC236}">
                    <a16:creationId xmlns:a16="http://schemas.microsoft.com/office/drawing/2014/main" id="{BBDF5357-1597-D138-47AB-6A298F7E4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960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5 h 6"/>
                  <a:gd name="T4" fmla="*/ 5 w 5"/>
                  <a:gd name="T5" fmla="*/ 1 h 6"/>
                  <a:gd name="T6" fmla="*/ 3 w 5"/>
                  <a:gd name="T7" fmla="*/ 0 h 6"/>
                  <a:gd name="T8" fmla="*/ 1 w 5"/>
                  <a:gd name="T9" fmla="*/ 0 h 6"/>
                  <a:gd name="T10" fmla="*/ 1 w 5"/>
                  <a:gd name="T11" fmla="*/ 0 h 6"/>
                  <a:gd name="T12" fmla="*/ 0 w 5"/>
                  <a:gd name="T13" fmla="*/ 1 h 6"/>
                  <a:gd name="T14" fmla="*/ 0 w 5"/>
                  <a:gd name="T15" fmla="*/ 5 h 6"/>
                  <a:gd name="T16" fmla="*/ 1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5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71" name="Freeform 920">
                <a:extLst>
                  <a:ext uri="{FF2B5EF4-FFF2-40B4-BE49-F238E27FC236}">
                    <a16:creationId xmlns:a16="http://schemas.microsoft.com/office/drawing/2014/main" id="{039AAEE4-C556-B881-CD34-999C97A8D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961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4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4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72" name="Freeform 921">
                <a:extLst>
                  <a:ext uri="{FF2B5EF4-FFF2-40B4-BE49-F238E27FC236}">
                    <a16:creationId xmlns:a16="http://schemas.microsoft.com/office/drawing/2014/main" id="{BC9BDEFD-2010-144E-5539-7429B29BB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961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73" name="Freeform 922">
                <a:extLst>
                  <a:ext uri="{FF2B5EF4-FFF2-40B4-BE49-F238E27FC236}">
                    <a16:creationId xmlns:a16="http://schemas.microsoft.com/office/drawing/2014/main" id="{5652AE0B-732F-85D4-1464-B77FFC6B2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961"/>
                <a:ext cx="5" cy="7"/>
              </a:xfrm>
              <a:custGeom>
                <a:avLst/>
                <a:gdLst>
                  <a:gd name="T0" fmla="*/ 3 w 5"/>
                  <a:gd name="T1" fmla="*/ 7 h 7"/>
                  <a:gd name="T2" fmla="*/ 5 w 5"/>
                  <a:gd name="T3" fmla="*/ 5 h 7"/>
                  <a:gd name="T4" fmla="*/ 5 w 5"/>
                  <a:gd name="T5" fmla="*/ 4 h 7"/>
                  <a:gd name="T6" fmla="*/ 3 w 5"/>
                  <a:gd name="T7" fmla="*/ 0 h 7"/>
                  <a:gd name="T8" fmla="*/ 1 w 5"/>
                  <a:gd name="T9" fmla="*/ 0 h 7"/>
                  <a:gd name="T10" fmla="*/ 1 w 5"/>
                  <a:gd name="T11" fmla="*/ 0 h 7"/>
                  <a:gd name="T12" fmla="*/ 0 w 5"/>
                  <a:gd name="T13" fmla="*/ 4 h 7"/>
                  <a:gd name="T14" fmla="*/ 0 w 5"/>
                  <a:gd name="T15" fmla="*/ 5 h 7"/>
                  <a:gd name="T16" fmla="*/ 1 w 5"/>
                  <a:gd name="T17" fmla="*/ 7 h 7"/>
                  <a:gd name="T18" fmla="*/ 3 w 5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74" name="Freeform 923">
                <a:extLst>
                  <a:ext uri="{FF2B5EF4-FFF2-40B4-BE49-F238E27FC236}">
                    <a16:creationId xmlns:a16="http://schemas.microsoft.com/office/drawing/2014/main" id="{EBF88A63-3CC6-FFA3-96DC-1F0C355AB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963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3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75" name="Freeform 924">
                <a:extLst>
                  <a:ext uri="{FF2B5EF4-FFF2-40B4-BE49-F238E27FC236}">
                    <a16:creationId xmlns:a16="http://schemas.microsoft.com/office/drawing/2014/main" id="{48CBD8E4-EB17-CB09-E373-95A7C72AE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965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76" name="Freeform 925">
                <a:extLst>
                  <a:ext uri="{FF2B5EF4-FFF2-40B4-BE49-F238E27FC236}">
                    <a16:creationId xmlns:a16="http://schemas.microsoft.com/office/drawing/2014/main" id="{36AC25BF-1030-C0AC-C639-70C7D97EE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966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3 w 5"/>
                  <a:gd name="T7" fmla="*/ 0 h 6"/>
                  <a:gd name="T8" fmla="*/ 1 w 5"/>
                  <a:gd name="T9" fmla="*/ 0 h 6"/>
                  <a:gd name="T10" fmla="*/ 1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1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77" name="Freeform 926">
                <a:extLst>
                  <a:ext uri="{FF2B5EF4-FFF2-40B4-BE49-F238E27FC236}">
                    <a16:creationId xmlns:a16="http://schemas.microsoft.com/office/drawing/2014/main" id="{03B35332-B549-96D6-F798-AD5EFD71A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966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6 w 6"/>
                  <a:gd name="T3" fmla="*/ 4 h 6"/>
                  <a:gd name="T4" fmla="*/ 6 w 6"/>
                  <a:gd name="T5" fmla="*/ 2 h 6"/>
                  <a:gd name="T6" fmla="*/ 4 w 6"/>
                  <a:gd name="T7" fmla="*/ 0 h 6"/>
                  <a:gd name="T8" fmla="*/ 2 w 6"/>
                  <a:gd name="T9" fmla="*/ 0 h 6"/>
                  <a:gd name="T10" fmla="*/ 2 w 6"/>
                  <a:gd name="T11" fmla="*/ 0 h 6"/>
                  <a:gd name="T12" fmla="*/ 0 w 6"/>
                  <a:gd name="T13" fmla="*/ 2 h 6"/>
                  <a:gd name="T14" fmla="*/ 0 w 6"/>
                  <a:gd name="T15" fmla="*/ 4 h 6"/>
                  <a:gd name="T16" fmla="*/ 2 w 6"/>
                  <a:gd name="T17" fmla="*/ 6 h 6"/>
                  <a:gd name="T18" fmla="*/ 4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78" name="Freeform 927">
                <a:extLst>
                  <a:ext uri="{FF2B5EF4-FFF2-40B4-BE49-F238E27FC236}">
                    <a16:creationId xmlns:a16="http://schemas.microsoft.com/office/drawing/2014/main" id="{13D26A26-56D5-B4C4-4CA9-DB72E82B7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968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79" name="Freeform 928">
                <a:extLst>
                  <a:ext uri="{FF2B5EF4-FFF2-40B4-BE49-F238E27FC236}">
                    <a16:creationId xmlns:a16="http://schemas.microsoft.com/office/drawing/2014/main" id="{B6B7EB59-EFDC-AF2B-A040-B23976FFA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970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80" name="Freeform 929">
                <a:extLst>
                  <a:ext uri="{FF2B5EF4-FFF2-40B4-BE49-F238E27FC236}">
                    <a16:creationId xmlns:a16="http://schemas.microsoft.com/office/drawing/2014/main" id="{67A11AB8-28D8-99C2-772D-EF3653387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973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4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2 w 5"/>
                  <a:gd name="T17" fmla="*/ 6 h 6"/>
                  <a:gd name="T18" fmla="*/ 4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81" name="Freeform 930">
                <a:extLst>
                  <a:ext uri="{FF2B5EF4-FFF2-40B4-BE49-F238E27FC236}">
                    <a16:creationId xmlns:a16="http://schemas.microsoft.com/office/drawing/2014/main" id="{4924A6C1-7526-E771-5162-169628BD9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975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82" name="Freeform 931">
                <a:extLst>
                  <a:ext uri="{FF2B5EF4-FFF2-40B4-BE49-F238E27FC236}">
                    <a16:creationId xmlns:a16="http://schemas.microsoft.com/office/drawing/2014/main" id="{419C0286-7DE8-B088-87EC-BA5454798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977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83" name="Freeform 932">
                <a:extLst>
                  <a:ext uri="{FF2B5EF4-FFF2-40B4-BE49-F238E27FC236}">
                    <a16:creationId xmlns:a16="http://schemas.microsoft.com/office/drawing/2014/main" id="{42B5FC31-04C9-858D-FB81-5BB56CC5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980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84" name="Freeform 933">
                <a:extLst>
                  <a:ext uri="{FF2B5EF4-FFF2-40B4-BE49-F238E27FC236}">
                    <a16:creationId xmlns:a16="http://schemas.microsoft.com/office/drawing/2014/main" id="{FBA9C107-A14C-171D-3B0A-87B8096CA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984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85" name="Freeform 934">
                <a:extLst>
                  <a:ext uri="{FF2B5EF4-FFF2-40B4-BE49-F238E27FC236}">
                    <a16:creationId xmlns:a16="http://schemas.microsoft.com/office/drawing/2014/main" id="{2636B651-873D-7767-D1EA-DBA61C5F3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985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4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2 w 5"/>
                  <a:gd name="T17" fmla="*/ 6 h 6"/>
                  <a:gd name="T18" fmla="*/ 4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86" name="Freeform 935">
                <a:extLst>
                  <a:ext uri="{FF2B5EF4-FFF2-40B4-BE49-F238E27FC236}">
                    <a16:creationId xmlns:a16="http://schemas.microsoft.com/office/drawing/2014/main" id="{B3D2B71F-84CD-6C32-F329-CA45AFDE6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989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87" name="Freeform 936">
                <a:extLst>
                  <a:ext uri="{FF2B5EF4-FFF2-40B4-BE49-F238E27FC236}">
                    <a16:creationId xmlns:a16="http://schemas.microsoft.com/office/drawing/2014/main" id="{320F00F5-1056-0F46-23E2-5153F9665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992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88" name="Freeform 937">
                <a:extLst>
                  <a:ext uri="{FF2B5EF4-FFF2-40B4-BE49-F238E27FC236}">
                    <a16:creationId xmlns:a16="http://schemas.microsoft.com/office/drawing/2014/main" id="{51947CDC-BA34-1785-FAA6-30EF5369C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997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3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2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89" name="Freeform 938">
                <a:extLst>
                  <a:ext uri="{FF2B5EF4-FFF2-40B4-BE49-F238E27FC236}">
                    <a16:creationId xmlns:a16="http://schemas.microsoft.com/office/drawing/2014/main" id="{3FC76C6A-1DAE-5893-F7B1-F899B7F8A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003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6 w 6"/>
                  <a:gd name="T5" fmla="*/ 1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1 h 5"/>
                  <a:gd name="T14" fmla="*/ 0 w 6"/>
                  <a:gd name="T15" fmla="*/ 3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90" name="Freeform 939">
                <a:extLst>
                  <a:ext uri="{FF2B5EF4-FFF2-40B4-BE49-F238E27FC236}">
                    <a16:creationId xmlns:a16="http://schemas.microsoft.com/office/drawing/2014/main" id="{99C67148-486A-213C-EEFD-E73C55D1A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008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91" name="Freeform 940">
                <a:extLst>
                  <a:ext uri="{FF2B5EF4-FFF2-40B4-BE49-F238E27FC236}">
                    <a16:creationId xmlns:a16="http://schemas.microsoft.com/office/drawing/2014/main" id="{ADACD2AD-90D7-F41B-CE8B-E7C87C481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1013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92" name="Freeform 941">
                <a:extLst>
                  <a:ext uri="{FF2B5EF4-FFF2-40B4-BE49-F238E27FC236}">
                    <a16:creationId xmlns:a16="http://schemas.microsoft.com/office/drawing/2014/main" id="{88F8E0D6-01CC-DBBA-078A-B61566CF5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1020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6 w 6"/>
                  <a:gd name="T3" fmla="*/ 2 h 5"/>
                  <a:gd name="T4" fmla="*/ 4 w 6"/>
                  <a:gd name="T5" fmla="*/ 0 h 5"/>
                  <a:gd name="T6" fmla="*/ 2 w 6"/>
                  <a:gd name="T7" fmla="*/ 0 h 5"/>
                  <a:gd name="T8" fmla="*/ 0 w 6"/>
                  <a:gd name="T9" fmla="*/ 2 h 5"/>
                  <a:gd name="T10" fmla="*/ 0 w 6"/>
                  <a:gd name="T11" fmla="*/ 2 h 5"/>
                  <a:gd name="T12" fmla="*/ 0 w 6"/>
                  <a:gd name="T13" fmla="*/ 3 h 5"/>
                  <a:gd name="T14" fmla="*/ 2 w 6"/>
                  <a:gd name="T15" fmla="*/ 5 h 5"/>
                  <a:gd name="T16" fmla="*/ 4 w 6"/>
                  <a:gd name="T17" fmla="*/ 5 h 5"/>
                  <a:gd name="T18" fmla="*/ 6 w 6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93" name="Freeform 942">
                <a:extLst>
                  <a:ext uri="{FF2B5EF4-FFF2-40B4-BE49-F238E27FC236}">
                    <a16:creationId xmlns:a16="http://schemas.microsoft.com/office/drawing/2014/main" id="{D2D01AD8-57ED-7136-602E-48336BA6C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027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2 h 5"/>
                  <a:gd name="T4" fmla="*/ 3 w 5"/>
                  <a:gd name="T5" fmla="*/ 0 h 5"/>
                  <a:gd name="T6" fmla="*/ 1 w 5"/>
                  <a:gd name="T7" fmla="*/ 0 h 5"/>
                  <a:gd name="T8" fmla="*/ 0 w 5"/>
                  <a:gd name="T9" fmla="*/ 2 h 5"/>
                  <a:gd name="T10" fmla="*/ 0 w 5"/>
                  <a:gd name="T11" fmla="*/ 2 h 5"/>
                  <a:gd name="T12" fmla="*/ 0 w 5"/>
                  <a:gd name="T13" fmla="*/ 3 h 5"/>
                  <a:gd name="T14" fmla="*/ 1 w 5"/>
                  <a:gd name="T15" fmla="*/ 5 h 5"/>
                  <a:gd name="T16" fmla="*/ 3 w 5"/>
                  <a:gd name="T17" fmla="*/ 5 h 5"/>
                  <a:gd name="T18" fmla="*/ 5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94" name="Freeform 943">
                <a:extLst>
                  <a:ext uri="{FF2B5EF4-FFF2-40B4-BE49-F238E27FC236}">
                    <a16:creationId xmlns:a16="http://schemas.microsoft.com/office/drawing/2014/main" id="{2A6B1E20-8520-708D-D54B-10DFA1599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035"/>
                <a:ext cx="5" cy="6"/>
              </a:xfrm>
              <a:custGeom>
                <a:avLst/>
                <a:gdLst>
                  <a:gd name="T0" fmla="*/ 5 w 5"/>
                  <a:gd name="T1" fmla="*/ 4 h 6"/>
                  <a:gd name="T2" fmla="*/ 5 w 5"/>
                  <a:gd name="T3" fmla="*/ 2 h 6"/>
                  <a:gd name="T4" fmla="*/ 3 w 5"/>
                  <a:gd name="T5" fmla="*/ 0 h 6"/>
                  <a:gd name="T6" fmla="*/ 1 w 5"/>
                  <a:gd name="T7" fmla="*/ 0 h 6"/>
                  <a:gd name="T8" fmla="*/ 0 w 5"/>
                  <a:gd name="T9" fmla="*/ 2 h 6"/>
                  <a:gd name="T10" fmla="*/ 0 w 5"/>
                  <a:gd name="T11" fmla="*/ 2 h 6"/>
                  <a:gd name="T12" fmla="*/ 0 w 5"/>
                  <a:gd name="T13" fmla="*/ 4 h 6"/>
                  <a:gd name="T14" fmla="*/ 1 w 5"/>
                  <a:gd name="T15" fmla="*/ 6 h 6"/>
                  <a:gd name="T16" fmla="*/ 3 w 5"/>
                  <a:gd name="T17" fmla="*/ 6 h 6"/>
                  <a:gd name="T18" fmla="*/ 5 w 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95" name="Freeform 944">
                <a:extLst>
                  <a:ext uri="{FF2B5EF4-FFF2-40B4-BE49-F238E27FC236}">
                    <a16:creationId xmlns:a16="http://schemas.microsoft.com/office/drawing/2014/main" id="{EDFD5EE3-175D-211B-8097-D55667717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1044"/>
                <a:ext cx="5" cy="5"/>
              </a:xfrm>
              <a:custGeom>
                <a:avLst/>
                <a:gdLst>
                  <a:gd name="T0" fmla="*/ 5 w 5"/>
                  <a:gd name="T1" fmla="*/ 4 h 5"/>
                  <a:gd name="T2" fmla="*/ 5 w 5"/>
                  <a:gd name="T3" fmla="*/ 2 h 5"/>
                  <a:gd name="T4" fmla="*/ 4 w 5"/>
                  <a:gd name="T5" fmla="*/ 0 h 5"/>
                  <a:gd name="T6" fmla="*/ 2 w 5"/>
                  <a:gd name="T7" fmla="*/ 0 h 5"/>
                  <a:gd name="T8" fmla="*/ 0 w 5"/>
                  <a:gd name="T9" fmla="*/ 2 h 5"/>
                  <a:gd name="T10" fmla="*/ 0 w 5"/>
                  <a:gd name="T11" fmla="*/ 2 h 5"/>
                  <a:gd name="T12" fmla="*/ 0 w 5"/>
                  <a:gd name="T13" fmla="*/ 4 h 5"/>
                  <a:gd name="T14" fmla="*/ 2 w 5"/>
                  <a:gd name="T15" fmla="*/ 5 h 5"/>
                  <a:gd name="T16" fmla="*/ 4 w 5"/>
                  <a:gd name="T17" fmla="*/ 5 h 5"/>
                  <a:gd name="T18" fmla="*/ 5 w 5"/>
                  <a:gd name="T19" fmla="*/ 4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96" name="Freeform 945">
                <a:extLst>
                  <a:ext uri="{FF2B5EF4-FFF2-40B4-BE49-F238E27FC236}">
                    <a16:creationId xmlns:a16="http://schemas.microsoft.com/office/drawing/2014/main" id="{7AEAAAB6-73C6-6D3A-A6E8-E545D14C0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1054"/>
                <a:ext cx="5" cy="6"/>
              </a:xfrm>
              <a:custGeom>
                <a:avLst/>
                <a:gdLst>
                  <a:gd name="T0" fmla="*/ 5 w 5"/>
                  <a:gd name="T1" fmla="*/ 4 h 6"/>
                  <a:gd name="T2" fmla="*/ 5 w 5"/>
                  <a:gd name="T3" fmla="*/ 2 h 6"/>
                  <a:gd name="T4" fmla="*/ 3 w 5"/>
                  <a:gd name="T5" fmla="*/ 0 h 6"/>
                  <a:gd name="T6" fmla="*/ 1 w 5"/>
                  <a:gd name="T7" fmla="*/ 0 h 6"/>
                  <a:gd name="T8" fmla="*/ 0 w 5"/>
                  <a:gd name="T9" fmla="*/ 2 h 6"/>
                  <a:gd name="T10" fmla="*/ 0 w 5"/>
                  <a:gd name="T11" fmla="*/ 2 h 6"/>
                  <a:gd name="T12" fmla="*/ 0 w 5"/>
                  <a:gd name="T13" fmla="*/ 4 h 6"/>
                  <a:gd name="T14" fmla="*/ 1 w 5"/>
                  <a:gd name="T15" fmla="*/ 6 h 6"/>
                  <a:gd name="T16" fmla="*/ 3 w 5"/>
                  <a:gd name="T17" fmla="*/ 6 h 6"/>
                  <a:gd name="T18" fmla="*/ 5 w 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97" name="Freeform 946">
                <a:extLst>
                  <a:ext uri="{FF2B5EF4-FFF2-40B4-BE49-F238E27FC236}">
                    <a16:creationId xmlns:a16="http://schemas.microsoft.com/office/drawing/2014/main" id="{57B3B990-C3A8-76DF-DC36-0EAC88922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1065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1 h 5"/>
                  <a:gd name="T4" fmla="*/ 3 w 5"/>
                  <a:gd name="T5" fmla="*/ 0 h 5"/>
                  <a:gd name="T6" fmla="*/ 1 w 5"/>
                  <a:gd name="T7" fmla="*/ 0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3 h 5"/>
                  <a:gd name="T14" fmla="*/ 1 w 5"/>
                  <a:gd name="T15" fmla="*/ 5 h 5"/>
                  <a:gd name="T16" fmla="*/ 3 w 5"/>
                  <a:gd name="T17" fmla="*/ 5 h 5"/>
                  <a:gd name="T18" fmla="*/ 5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98" name="Freeform 947">
                <a:extLst>
                  <a:ext uri="{FF2B5EF4-FFF2-40B4-BE49-F238E27FC236}">
                    <a16:creationId xmlns:a16="http://schemas.microsoft.com/office/drawing/2014/main" id="{EC7089D3-A42C-90F7-911F-8538CC727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075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4 h 5"/>
                  <a:gd name="T10" fmla="*/ 0 w 5"/>
                  <a:gd name="T11" fmla="*/ 4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4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99" name="Freeform 948">
                <a:extLst>
                  <a:ext uri="{FF2B5EF4-FFF2-40B4-BE49-F238E27FC236}">
                    <a16:creationId xmlns:a16="http://schemas.microsoft.com/office/drawing/2014/main" id="{5518735C-7A83-9DC6-36DF-DE0949878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084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4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00" name="Freeform 949">
                <a:extLst>
                  <a:ext uri="{FF2B5EF4-FFF2-40B4-BE49-F238E27FC236}">
                    <a16:creationId xmlns:a16="http://schemas.microsoft.com/office/drawing/2014/main" id="{070CAD41-1B16-D8CB-FAA9-F0EBD3C50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1091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01" name="Freeform 950">
                <a:extLst>
                  <a:ext uri="{FF2B5EF4-FFF2-40B4-BE49-F238E27FC236}">
                    <a16:creationId xmlns:a16="http://schemas.microsoft.com/office/drawing/2014/main" id="{09DEB2A8-6610-25CB-6FCE-57E28A67B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109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02" name="Freeform 951">
                <a:extLst>
                  <a:ext uri="{FF2B5EF4-FFF2-40B4-BE49-F238E27FC236}">
                    <a16:creationId xmlns:a16="http://schemas.microsoft.com/office/drawing/2014/main" id="{099E029D-117A-CDCF-1620-4622763C8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1104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03" name="Freeform 952">
                <a:extLst>
                  <a:ext uri="{FF2B5EF4-FFF2-40B4-BE49-F238E27FC236}">
                    <a16:creationId xmlns:a16="http://schemas.microsoft.com/office/drawing/2014/main" id="{47F566F7-0298-E761-9E91-79154D67C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111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04" name="Freeform 953">
                <a:extLst>
                  <a:ext uri="{FF2B5EF4-FFF2-40B4-BE49-F238E27FC236}">
                    <a16:creationId xmlns:a16="http://schemas.microsoft.com/office/drawing/2014/main" id="{39CC0EC7-E5E7-672D-B829-AF1FC4242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111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05" name="Freeform 954">
                <a:extLst>
                  <a:ext uri="{FF2B5EF4-FFF2-40B4-BE49-F238E27FC236}">
                    <a16:creationId xmlns:a16="http://schemas.microsoft.com/office/drawing/2014/main" id="{69986B33-3298-41CB-03DC-0D2A032D3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118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06" name="Freeform 955">
                <a:extLst>
                  <a:ext uri="{FF2B5EF4-FFF2-40B4-BE49-F238E27FC236}">
                    <a16:creationId xmlns:a16="http://schemas.microsoft.com/office/drawing/2014/main" id="{2BB01D45-F99C-7176-A555-2C28A464C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1123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07" name="Freeform 956">
                <a:extLst>
                  <a:ext uri="{FF2B5EF4-FFF2-40B4-BE49-F238E27FC236}">
                    <a16:creationId xmlns:a16="http://schemas.microsoft.com/office/drawing/2014/main" id="{EA547ABF-5E3E-E3A8-FF82-7ABAE4B81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112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08" name="Freeform 957">
                <a:extLst>
                  <a:ext uri="{FF2B5EF4-FFF2-40B4-BE49-F238E27FC236}">
                    <a16:creationId xmlns:a16="http://schemas.microsoft.com/office/drawing/2014/main" id="{4B81AEC9-C4F3-36C5-003C-637501ADC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130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09" name="Freeform 958">
                <a:extLst>
                  <a:ext uri="{FF2B5EF4-FFF2-40B4-BE49-F238E27FC236}">
                    <a16:creationId xmlns:a16="http://schemas.microsoft.com/office/drawing/2014/main" id="{A11B718F-759C-4F42-810F-76D3D1342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13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10" name="Freeform 959">
                <a:extLst>
                  <a:ext uri="{FF2B5EF4-FFF2-40B4-BE49-F238E27FC236}">
                    <a16:creationId xmlns:a16="http://schemas.microsoft.com/office/drawing/2014/main" id="{339EED24-5EBF-655B-2E33-E0DD82957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1135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11" name="Freeform 960">
                <a:extLst>
                  <a:ext uri="{FF2B5EF4-FFF2-40B4-BE49-F238E27FC236}">
                    <a16:creationId xmlns:a16="http://schemas.microsoft.com/office/drawing/2014/main" id="{2E61F368-FF70-BE57-964F-439A5EB8E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113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12" name="Freeform 961">
                <a:extLst>
                  <a:ext uri="{FF2B5EF4-FFF2-40B4-BE49-F238E27FC236}">
                    <a16:creationId xmlns:a16="http://schemas.microsoft.com/office/drawing/2014/main" id="{B2A5A36B-C816-D3CE-4675-E8688488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1141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13" name="Freeform 962">
                <a:extLst>
                  <a:ext uri="{FF2B5EF4-FFF2-40B4-BE49-F238E27FC236}">
                    <a16:creationId xmlns:a16="http://schemas.microsoft.com/office/drawing/2014/main" id="{0B656BAB-3981-0CFA-8AD5-14DF9CCB8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1142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14" name="Freeform 963">
                <a:extLst>
                  <a:ext uri="{FF2B5EF4-FFF2-40B4-BE49-F238E27FC236}">
                    <a16:creationId xmlns:a16="http://schemas.microsoft.com/office/drawing/2014/main" id="{919BA11A-4B61-686E-46ED-FAD747B69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114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15" name="Freeform 964">
                <a:extLst>
                  <a:ext uri="{FF2B5EF4-FFF2-40B4-BE49-F238E27FC236}">
                    <a16:creationId xmlns:a16="http://schemas.microsoft.com/office/drawing/2014/main" id="{96FDB7EC-5DDE-79AA-2D6B-59E0E2AC0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" y="114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16" name="Freeform 965">
                <a:extLst>
                  <a:ext uri="{FF2B5EF4-FFF2-40B4-BE49-F238E27FC236}">
                    <a16:creationId xmlns:a16="http://schemas.microsoft.com/office/drawing/2014/main" id="{7365C1F2-1AAD-F075-F4BD-43FBBDC79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14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17" name="Freeform 966">
                <a:extLst>
                  <a:ext uri="{FF2B5EF4-FFF2-40B4-BE49-F238E27FC236}">
                    <a16:creationId xmlns:a16="http://schemas.microsoft.com/office/drawing/2014/main" id="{BF6F5EC8-340D-D1EA-3981-6527B018A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114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18" name="Freeform 967">
                <a:extLst>
                  <a:ext uri="{FF2B5EF4-FFF2-40B4-BE49-F238E27FC236}">
                    <a16:creationId xmlns:a16="http://schemas.microsoft.com/office/drawing/2014/main" id="{78B84D2B-04AA-C6A9-D7DA-F98254E1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114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19" name="Freeform 968">
                <a:extLst>
                  <a:ext uri="{FF2B5EF4-FFF2-40B4-BE49-F238E27FC236}">
                    <a16:creationId xmlns:a16="http://schemas.microsoft.com/office/drawing/2014/main" id="{C1BE306E-C47F-B7C0-DB88-BA4FC0B20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15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20" name="Freeform 969">
                <a:extLst>
                  <a:ext uri="{FF2B5EF4-FFF2-40B4-BE49-F238E27FC236}">
                    <a16:creationId xmlns:a16="http://schemas.microsoft.com/office/drawing/2014/main" id="{7C9FA678-4B23-7601-F731-2C56BC95E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21" name="Freeform 970">
                <a:extLst>
                  <a:ext uri="{FF2B5EF4-FFF2-40B4-BE49-F238E27FC236}">
                    <a16:creationId xmlns:a16="http://schemas.microsoft.com/office/drawing/2014/main" id="{01DD8BFE-7AAC-06DA-4501-0C27AC0BE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11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22" name="Freeform 971">
                <a:extLst>
                  <a:ext uri="{FF2B5EF4-FFF2-40B4-BE49-F238E27FC236}">
                    <a16:creationId xmlns:a16="http://schemas.microsoft.com/office/drawing/2014/main" id="{F00942E3-995A-EAA3-2E55-ECD63C8B6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23" name="Freeform 972">
                <a:extLst>
                  <a:ext uri="{FF2B5EF4-FFF2-40B4-BE49-F238E27FC236}">
                    <a16:creationId xmlns:a16="http://schemas.microsoft.com/office/drawing/2014/main" id="{DBB52FFE-F5CC-4ACE-F746-B85FD24E2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24" name="Freeform 973">
                <a:extLst>
                  <a:ext uri="{FF2B5EF4-FFF2-40B4-BE49-F238E27FC236}">
                    <a16:creationId xmlns:a16="http://schemas.microsoft.com/office/drawing/2014/main" id="{FE281334-8719-0D8D-C337-C60F18DF0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4" y="11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25" name="Freeform 974">
                <a:extLst>
                  <a:ext uri="{FF2B5EF4-FFF2-40B4-BE49-F238E27FC236}">
                    <a16:creationId xmlns:a16="http://schemas.microsoft.com/office/drawing/2014/main" id="{FB5F32D8-8A04-0278-3B95-03C583C7A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26" name="Freeform 975">
                <a:extLst>
                  <a:ext uri="{FF2B5EF4-FFF2-40B4-BE49-F238E27FC236}">
                    <a16:creationId xmlns:a16="http://schemas.microsoft.com/office/drawing/2014/main" id="{280F17B2-F88F-D161-0C2A-E7487D4C2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27" name="Freeform 976">
                <a:extLst>
                  <a:ext uri="{FF2B5EF4-FFF2-40B4-BE49-F238E27FC236}">
                    <a16:creationId xmlns:a16="http://schemas.microsoft.com/office/drawing/2014/main" id="{3C35BAC3-CA70-3A5A-6307-A0A1C3B79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1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28" name="Freeform 977">
                <a:extLst>
                  <a:ext uri="{FF2B5EF4-FFF2-40B4-BE49-F238E27FC236}">
                    <a16:creationId xmlns:a16="http://schemas.microsoft.com/office/drawing/2014/main" id="{7C49420C-FFB6-6419-7197-466A07C2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1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29" name="Freeform 978">
                <a:extLst>
                  <a:ext uri="{FF2B5EF4-FFF2-40B4-BE49-F238E27FC236}">
                    <a16:creationId xmlns:a16="http://schemas.microsoft.com/office/drawing/2014/main" id="{07D4AE39-8428-64F0-199B-48ECDBE6E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115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30" name="Freeform 979">
                <a:extLst>
                  <a:ext uri="{FF2B5EF4-FFF2-40B4-BE49-F238E27FC236}">
                    <a16:creationId xmlns:a16="http://schemas.microsoft.com/office/drawing/2014/main" id="{D778AB9A-4F09-018B-C88E-0CE890CD0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1151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31" name="Freeform 980">
                <a:extLst>
                  <a:ext uri="{FF2B5EF4-FFF2-40B4-BE49-F238E27FC236}">
                    <a16:creationId xmlns:a16="http://schemas.microsoft.com/office/drawing/2014/main" id="{BF5BEB76-5E1B-73BB-1CE9-FA4CF424E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114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32" name="Freeform 981">
                <a:extLst>
                  <a:ext uri="{FF2B5EF4-FFF2-40B4-BE49-F238E27FC236}">
                    <a16:creationId xmlns:a16="http://schemas.microsoft.com/office/drawing/2014/main" id="{5B000C0C-018C-7738-0A7B-D7ECE965C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14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33" name="Freeform 982">
                <a:extLst>
                  <a:ext uri="{FF2B5EF4-FFF2-40B4-BE49-F238E27FC236}">
                    <a16:creationId xmlns:a16="http://schemas.microsoft.com/office/drawing/2014/main" id="{9611FA31-E27A-2582-8AF5-DC3DE6581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114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34" name="Freeform 983">
                <a:extLst>
                  <a:ext uri="{FF2B5EF4-FFF2-40B4-BE49-F238E27FC236}">
                    <a16:creationId xmlns:a16="http://schemas.microsoft.com/office/drawing/2014/main" id="{1EA0C9A0-8F93-4452-2887-873584471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114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35" name="Freeform 984">
                <a:extLst>
                  <a:ext uri="{FF2B5EF4-FFF2-40B4-BE49-F238E27FC236}">
                    <a16:creationId xmlns:a16="http://schemas.microsoft.com/office/drawing/2014/main" id="{981218F5-4F4E-48DE-AB45-A8A9E2B71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144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36" name="Freeform 985">
                <a:extLst>
                  <a:ext uri="{FF2B5EF4-FFF2-40B4-BE49-F238E27FC236}">
                    <a16:creationId xmlns:a16="http://schemas.microsoft.com/office/drawing/2014/main" id="{85981162-40FF-BE4A-6F9E-C2201B2E2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1142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37" name="Freeform 986">
                <a:extLst>
                  <a:ext uri="{FF2B5EF4-FFF2-40B4-BE49-F238E27FC236}">
                    <a16:creationId xmlns:a16="http://schemas.microsoft.com/office/drawing/2014/main" id="{02C18106-C5F5-BC00-D6A1-AAD55DAC7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114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38" name="Freeform 987">
                <a:extLst>
                  <a:ext uri="{FF2B5EF4-FFF2-40B4-BE49-F238E27FC236}">
                    <a16:creationId xmlns:a16="http://schemas.microsoft.com/office/drawing/2014/main" id="{88BB5A81-B830-1C53-A7FF-65DB7501D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37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39" name="Freeform 988">
                <a:extLst>
                  <a:ext uri="{FF2B5EF4-FFF2-40B4-BE49-F238E27FC236}">
                    <a16:creationId xmlns:a16="http://schemas.microsoft.com/office/drawing/2014/main" id="{697B8D3D-76F9-7CE4-BC96-651EBFF84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135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40" name="Freeform 989">
                <a:extLst>
                  <a:ext uri="{FF2B5EF4-FFF2-40B4-BE49-F238E27FC236}">
                    <a16:creationId xmlns:a16="http://schemas.microsoft.com/office/drawing/2014/main" id="{A454E2BD-31F5-1948-DF88-A39FC9A76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132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41" name="Freeform 990">
                <a:extLst>
                  <a:ext uri="{FF2B5EF4-FFF2-40B4-BE49-F238E27FC236}">
                    <a16:creationId xmlns:a16="http://schemas.microsoft.com/office/drawing/2014/main" id="{18A66D93-782C-0345-689D-8AF27C706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" y="112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42" name="Freeform 991">
                <a:extLst>
                  <a:ext uri="{FF2B5EF4-FFF2-40B4-BE49-F238E27FC236}">
                    <a16:creationId xmlns:a16="http://schemas.microsoft.com/office/drawing/2014/main" id="{BEAB25A7-FD02-742D-2B3B-E40E2CEC7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12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43" name="Freeform 992">
                <a:extLst>
                  <a:ext uri="{FF2B5EF4-FFF2-40B4-BE49-F238E27FC236}">
                    <a16:creationId xmlns:a16="http://schemas.microsoft.com/office/drawing/2014/main" id="{176CB64F-12D2-8308-EFEB-75DE4F0AC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1122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1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1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44" name="Freeform 993">
                <a:extLst>
                  <a:ext uri="{FF2B5EF4-FFF2-40B4-BE49-F238E27FC236}">
                    <a16:creationId xmlns:a16="http://schemas.microsoft.com/office/drawing/2014/main" id="{D97E6C47-7F15-7644-E64A-E1778BF88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111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45" name="Freeform 994">
                <a:extLst>
                  <a:ext uri="{FF2B5EF4-FFF2-40B4-BE49-F238E27FC236}">
                    <a16:creationId xmlns:a16="http://schemas.microsoft.com/office/drawing/2014/main" id="{E49FD6CF-292A-BD6F-7DC2-9DAE7AB44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111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46" name="Freeform 995">
                <a:extLst>
                  <a:ext uri="{FF2B5EF4-FFF2-40B4-BE49-F238E27FC236}">
                    <a16:creationId xmlns:a16="http://schemas.microsoft.com/office/drawing/2014/main" id="{EC08F038-0CBE-C9C3-A1E1-6E6010950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110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47" name="Freeform 996">
                <a:extLst>
                  <a:ext uri="{FF2B5EF4-FFF2-40B4-BE49-F238E27FC236}">
                    <a16:creationId xmlns:a16="http://schemas.microsoft.com/office/drawing/2014/main" id="{105826AB-4178-DD76-86EB-C7009EA5E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10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48" name="Freeform 997">
                <a:extLst>
                  <a:ext uri="{FF2B5EF4-FFF2-40B4-BE49-F238E27FC236}">
                    <a16:creationId xmlns:a16="http://schemas.microsoft.com/office/drawing/2014/main" id="{096B5E50-3A9A-263F-139E-884F55B35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109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49" name="Freeform 998">
                <a:extLst>
                  <a:ext uri="{FF2B5EF4-FFF2-40B4-BE49-F238E27FC236}">
                    <a16:creationId xmlns:a16="http://schemas.microsoft.com/office/drawing/2014/main" id="{9DFA86EE-1B62-E80A-AFF0-4CEC0C503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1089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3 h 5"/>
                  <a:gd name="T4" fmla="*/ 2 w 5"/>
                  <a:gd name="T5" fmla="*/ 5 h 5"/>
                  <a:gd name="T6" fmla="*/ 4 w 5"/>
                  <a:gd name="T7" fmla="*/ 5 h 5"/>
                  <a:gd name="T8" fmla="*/ 5 w 5"/>
                  <a:gd name="T9" fmla="*/ 3 h 5"/>
                  <a:gd name="T10" fmla="*/ 5 w 5"/>
                  <a:gd name="T11" fmla="*/ 3 h 5"/>
                  <a:gd name="T12" fmla="*/ 5 w 5"/>
                  <a:gd name="T13" fmla="*/ 2 h 5"/>
                  <a:gd name="T14" fmla="*/ 4 w 5"/>
                  <a:gd name="T15" fmla="*/ 0 h 5"/>
                  <a:gd name="T16" fmla="*/ 2 w 5"/>
                  <a:gd name="T17" fmla="*/ 0 h 5"/>
                  <a:gd name="T18" fmla="*/ 0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50" name="Freeform 999">
                <a:extLst>
                  <a:ext uri="{FF2B5EF4-FFF2-40B4-BE49-F238E27FC236}">
                    <a16:creationId xmlns:a16="http://schemas.microsoft.com/office/drawing/2014/main" id="{473E640F-9FB5-874B-D1B8-0F3D39EE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082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3 h 5"/>
                  <a:gd name="T4" fmla="*/ 2 w 5"/>
                  <a:gd name="T5" fmla="*/ 5 h 5"/>
                  <a:gd name="T6" fmla="*/ 4 w 5"/>
                  <a:gd name="T7" fmla="*/ 5 h 5"/>
                  <a:gd name="T8" fmla="*/ 5 w 5"/>
                  <a:gd name="T9" fmla="*/ 3 h 5"/>
                  <a:gd name="T10" fmla="*/ 5 w 5"/>
                  <a:gd name="T11" fmla="*/ 3 h 5"/>
                  <a:gd name="T12" fmla="*/ 5 w 5"/>
                  <a:gd name="T13" fmla="*/ 2 h 5"/>
                  <a:gd name="T14" fmla="*/ 4 w 5"/>
                  <a:gd name="T15" fmla="*/ 0 h 5"/>
                  <a:gd name="T16" fmla="*/ 2 w 5"/>
                  <a:gd name="T17" fmla="*/ 0 h 5"/>
                  <a:gd name="T18" fmla="*/ 0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51" name="Freeform 1000">
                <a:extLst>
                  <a:ext uri="{FF2B5EF4-FFF2-40B4-BE49-F238E27FC236}">
                    <a16:creationId xmlns:a16="http://schemas.microsoft.com/office/drawing/2014/main" id="{05B02C5E-35DE-D824-E27B-D2B1337D5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1073"/>
                <a:ext cx="5" cy="6"/>
              </a:xfrm>
              <a:custGeom>
                <a:avLst/>
                <a:gdLst>
                  <a:gd name="T0" fmla="*/ 0 w 5"/>
                  <a:gd name="T1" fmla="*/ 2 h 6"/>
                  <a:gd name="T2" fmla="*/ 0 w 5"/>
                  <a:gd name="T3" fmla="*/ 4 h 6"/>
                  <a:gd name="T4" fmla="*/ 1 w 5"/>
                  <a:gd name="T5" fmla="*/ 6 h 6"/>
                  <a:gd name="T6" fmla="*/ 3 w 5"/>
                  <a:gd name="T7" fmla="*/ 6 h 6"/>
                  <a:gd name="T8" fmla="*/ 5 w 5"/>
                  <a:gd name="T9" fmla="*/ 4 h 6"/>
                  <a:gd name="T10" fmla="*/ 5 w 5"/>
                  <a:gd name="T11" fmla="*/ 4 h 6"/>
                  <a:gd name="T12" fmla="*/ 5 w 5"/>
                  <a:gd name="T13" fmla="*/ 2 h 6"/>
                  <a:gd name="T14" fmla="*/ 3 w 5"/>
                  <a:gd name="T15" fmla="*/ 0 h 6"/>
                  <a:gd name="T16" fmla="*/ 1 w 5"/>
                  <a:gd name="T17" fmla="*/ 0 h 6"/>
                  <a:gd name="T18" fmla="*/ 0 w 5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52" name="Freeform 1001">
                <a:extLst>
                  <a:ext uri="{FF2B5EF4-FFF2-40B4-BE49-F238E27FC236}">
                    <a16:creationId xmlns:a16="http://schemas.microsoft.com/office/drawing/2014/main" id="{58A03334-3DB7-DFE4-47DB-9173D6744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063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5 h 5"/>
                  <a:gd name="T4" fmla="*/ 3 w 5"/>
                  <a:gd name="T5" fmla="*/ 5 h 5"/>
                  <a:gd name="T6" fmla="*/ 5 w 5"/>
                  <a:gd name="T7" fmla="*/ 3 h 5"/>
                  <a:gd name="T8" fmla="*/ 5 w 5"/>
                  <a:gd name="T9" fmla="*/ 2 h 5"/>
                  <a:gd name="T10" fmla="*/ 5 w 5"/>
                  <a:gd name="T11" fmla="*/ 2 h 5"/>
                  <a:gd name="T12" fmla="*/ 3 w 5"/>
                  <a:gd name="T13" fmla="*/ 0 h 5"/>
                  <a:gd name="T14" fmla="*/ 2 w 5"/>
                  <a:gd name="T15" fmla="*/ 0 h 5"/>
                  <a:gd name="T16" fmla="*/ 0 w 5"/>
                  <a:gd name="T17" fmla="*/ 2 h 5"/>
                  <a:gd name="T18" fmla="*/ 0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53" name="Freeform 1002">
                <a:extLst>
                  <a:ext uri="{FF2B5EF4-FFF2-40B4-BE49-F238E27FC236}">
                    <a16:creationId xmlns:a16="http://schemas.microsoft.com/office/drawing/2014/main" id="{8F55D1B9-CE72-87C9-B601-E096B08E3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053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5 h 5"/>
                  <a:gd name="T4" fmla="*/ 3 w 5"/>
                  <a:gd name="T5" fmla="*/ 5 h 5"/>
                  <a:gd name="T6" fmla="*/ 5 w 5"/>
                  <a:gd name="T7" fmla="*/ 3 h 5"/>
                  <a:gd name="T8" fmla="*/ 5 w 5"/>
                  <a:gd name="T9" fmla="*/ 1 h 5"/>
                  <a:gd name="T10" fmla="*/ 5 w 5"/>
                  <a:gd name="T11" fmla="*/ 1 h 5"/>
                  <a:gd name="T12" fmla="*/ 3 w 5"/>
                  <a:gd name="T13" fmla="*/ 0 h 5"/>
                  <a:gd name="T14" fmla="*/ 2 w 5"/>
                  <a:gd name="T15" fmla="*/ 0 h 5"/>
                  <a:gd name="T16" fmla="*/ 0 w 5"/>
                  <a:gd name="T17" fmla="*/ 1 h 5"/>
                  <a:gd name="T18" fmla="*/ 0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54" name="Freeform 1003">
                <a:extLst>
                  <a:ext uri="{FF2B5EF4-FFF2-40B4-BE49-F238E27FC236}">
                    <a16:creationId xmlns:a16="http://schemas.microsoft.com/office/drawing/2014/main" id="{5487C373-3760-79C3-0655-21BCBDBAB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104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2 w 5"/>
                  <a:gd name="T3" fmla="*/ 6 h 6"/>
                  <a:gd name="T4" fmla="*/ 4 w 5"/>
                  <a:gd name="T5" fmla="*/ 6 h 6"/>
                  <a:gd name="T6" fmla="*/ 5 w 5"/>
                  <a:gd name="T7" fmla="*/ 4 h 6"/>
                  <a:gd name="T8" fmla="*/ 5 w 5"/>
                  <a:gd name="T9" fmla="*/ 2 h 6"/>
                  <a:gd name="T10" fmla="*/ 5 w 5"/>
                  <a:gd name="T11" fmla="*/ 2 h 6"/>
                  <a:gd name="T12" fmla="*/ 4 w 5"/>
                  <a:gd name="T13" fmla="*/ 0 h 6"/>
                  <a:gd name="T14" fmla="*/ 2 w 5"/>
                  <a:gd name="T15" fmla="*/ 0 h 6"/>
                  <a:gd name="T16" fmla="*/ 0 w 5"/>
                  <a:gd name="T17" fmla="*/ 2 h 6"/>
                  <a:gd name="T18" fmla="*/ 0 w 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55" name="Freeform 1004">
                <a:extLst>
                  <a:ext uri="{FF2B5EF4-FFF2-40B4-BE49-F238E27FC236}">
                    <a16:creationId xmlns:a16="http://schemas.microsoft.com/office/drawing/2014/main" id="{A62DB858-D51E-3206-FAAB-97561C2AB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034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5 h 5"/>
                  <a:gd name="T4" fmla="*/ 4 w 5"/>
                  <a:gd name="T5" fmla="*/ 5 h 5"/>
                  <a:gd name="T6" fmla="*/ 5 w 5"/>
                  <a:gd name="T7" fmla="*/ 3 h 5"/>
                  <a:gd name="T8" fmla="*/ 5 w 5"/>
                  <a:gd name="T9" fmla="*/ 1 h 5"/>
                  <a:gd name="T10" fmla="*/ 5 w 5"/>
                  <a:gd name="T11" fmla="*/ 1 h 5"/>
                  <a:gd name="T12" fmla="*/ 4 w 5"/>
                  <a:gd name="T13" fmla="*/ 0 h 5"/>
                  <a:gd name="T14" fmla="*/ 2 w 5"/>
                  <a:gd name="T15" fmla="*/ 0 h 5"/>
                  <a:gd name="T16" fmla="*/ 0 w 5"/>
                  <a:gd name="T17" fmla="*/ 1 h 5"/>
                  <a:gd name="T18" fmla="*/ 0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56" name="Freeform 1005">
                <a:extLst>
                  <a:ext uri="{FF2B5EF4-FFF2-40B4-BE49-F238E27FC236}">
                    <a16:creationId xmlns:a16="http://schemas.microsoft.com/office/drawing/2014/main" id="{158300D4-26BC-4E25-4DB3-323F9371B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1025"/>
                <a:ext cx="5" cy="5"/>
              </a:xfrm>
              <a:custGeom>
                <a:avLst/>
                <a:gdLst>
                  <a:gd name="T0" fmla="*/ 0 w 5"/>
                  <a:gd name="T1" fmla="*/ 4 h 5"/>
                  <a:gd name="T2" fmla="*/ 2 w 5"/>
                  <a:gd name="T3" fmla="*/ 5 h 5"/>
                  <a:gd name="T4" fmla="*/ 4 w 5"/>
                  <a:gd name="T5" fmla="*/ 5 h 5"/>
                  <a:gd name="T6" fmla="*/ 5 w 5"/>
                  <a:gd name="T7" fmla="*/ 4 h 5"/>
                  <a:gd name="T8" fmla="*/ 5 w 5"/>
                  <a:gd name="T9" fmla="*/ 2 h 5"/>
                  <a:gd name="T10" fmla="*/ 5 w 5"/>
                  <a:gd name="T11" fmla="*/ 2 h 5"/>
                  <a:gd name="T12" fmla="*/ 4 w 5"/>
                  <a:gd name="T13" fmla="*/ 0 h 5"/>
                  <a:gd name="T14" fmla="*/ 2 w 5"/>
                  <a:gd name="T15" fmla="*/ 0 h 5"/>
                  <a:gd name="T16" fmla="*/ 0 w 5"/>
                  <a:gd name="T17" fmla="*/ 2 h 5"/>
                  <a:gd name="T18" fmla="*/ 0 w 5"/>
                  <a:gd name="T19" fmla="*/ 4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57" name="Freeform 1006">
                <a:extLst>
                  <a:ext uri="{FF2B5EF4-FFF2-40B4-BE49-F238E27FC236}">
                    <a16:creationId xmlns:a16="http://schemas.microsoft.com/office/drawing/2014/main" id="{8F5BD315-670A-4E4F-40BF-158B0B369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1018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58" name="Freeform 1007">
                <a:extLst>
                  <a:ext uri="{FF2B5EF4-FFF2-40B4-BE49-F238E27FC236}">
                    <a16:creationId xmlns:a16="http://schemas.microsoft.com/office/drawing/2014/main" id="{ABBC3ED1-646B-817B-5437-812390D50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011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3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1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59" name="Freeform 1008">
                <a:extLst>
                  <a:ext uri="{FF2B5EF4-FFF2-40B4-BE49-F238E27FC236}">
                    <a16:creationId xmlns:a16="http://schemas.microsoft.com/office/drawing/2014/main" id="{CD132733-CA0E-52DB-4A2C-B438D2EF5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1006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60" name="Freeform 1009">
                <a:extLst>
                  <a:ext uri="{FF2B5EF4-FFF2-40B4-BE49-F238E27FC236}">
                    <a16:creationId xmlns:a16="http://schemas.microsoft.com/office/drawing/2014/main" id="{1CED3B41-3030-F9DA-2830-CFB148468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1001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3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61" name="Freeform 1010">
                <a:extLst>
                  <a:ext uri="{FF2B5EF4-FFF2-40B4-BE49-F238E27FC236}">
                    <a16:creationId xmlns:a16="http://schemas.microsoft.com/office/drawing/2014/main" id="{965C075A-EC05-CCCC-0CD0-896807AF7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996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62" name="Freeform 1011">
                <a:extLst>
                  <a:ext uri="{FF2B5EF4-FFF2-40B4-BE49-F238E27FC236}">
                    <a16:creationId xmlns:a16="http://schemas.microsoft.com/office/drawing/2014/main" id="{E3D167D7-815B-92D8-B4DB-80A81693E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992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4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4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63" name="Freeform 1012">
                <a:extLst>
                  <a:ext uri="{FF2B5EF4-FFF2-40B4-BE49-F238E27FC236}">
                    <a16:creationId xmlns:a16="http://schemas.microsoft.com/office/drawing/2014/main" id="{DC3F7AE5-F8AF-8AB4-B9E7-31F1BA9F1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989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64" name="Freeform 1013">
                <a:extLst>
                  <a:ext uri="{FF2B5EF4-FFF2-40B4-BE49-F238E27FC236}">
                    <a16:creationId xmlns:a16="http://schemas.microsoft.com/office/drawing/2014/main" id="{0F245EF4-AA34-42B0-CE86-357E8D580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985"/>
                <a:ext cx="6" cy="6"/>
              </a:xfrm>
              <a:custGeom>
                <a:avLst/>
                <a:gdLst>
                  <a:gd name="T0" fmla="*/ 2 w 6"/>
                  <a:gd name="T1" fmla="*/ 6 h 6"/>
                  <a:gd name="T2" fmla="*/ 4 w 6"/>
                  <a:gd name="T3" fmla="*/ 6 h 6"/>
                  <a:gd name="T4" fmla="*/ 6 w 6"/>
                  <a:gd name="T5" fmla="*/ 4 h 6"/>
                  <a:gd name="T6" fmla="*/ 6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2 w 6"/>
                  <a:gd name="T13" fmla="*/ 0 h 6"/>
                  <a:gd name="T14" fmla="*/ 0 w 6"/>
                  <a:gd name="T15" fmla="*/ 2 h 6"/>
                  <a:gd name="T16" fmla="*/ 0 w 6"/>
                  <a:gd name="T17" fmla="*/ 4 h 6"/>
                  <a:gd name="T18" fmla="*/ 2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65" name="Freeform 1014">
                <a:extLst>
                  <a:ext uri="{FF2B5EF4-FFF2-40B4-BE49-F238E27FC236}">
                    <a16:creationId xmlns:a16="http://schemas.microsoft.com/office/drawing/2014/main" id="{78DC633F-895F-2B70-BEA8-E0EBF345E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982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66" name="Freeform 1015">
                <a:extLst>
                  <a:ext uri="{FF2B5EF4-FFF2-40B4-BE49-F238E27FC236}">
                    <a16:creationId xmlns:a16="http://schemas.microsoft.com/office/drawing/2014/main" id="{49CB59CB-B78B-9C80-FFBB-95D3639AD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979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3 w 5"/>
                  <a:gd name="T9" fmla="*/ 0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1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67" name="Freeform 1016">
                <a:extLst>
                  <a:ext uri="{FF2B5EF4-FFF2-40B4-BE49-F238E27FC236}">
                    <a16:creationId xmlns:a16="http://schemas.microsoft.com/office/drawing/2014/main" id="{4F68E91E-C09D-535C-8EEA-4A073B479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" y="977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68" name="Freeform 1017">
                <a:extLst>
                  <a:ext uri="{FF2B5EF4-FFF2-40B4-BE49-F238E27FC236}">
                    <a16:creationId xmlns:a16="http://schemas.microsoft.com/office/drawing/2014/main" id="{7C2EB758-5BC6-5538-6E31-8B3160DA5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973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3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3 w 5"/>
                  <a:gd name="T9" fmla="*/ 0 h 6"/>
                  <a:gd name="T10" fmla="*/ 3 w 5"/>
                  <a:gd name="T11" fmla="*/ 0 h 6"/>
                  <a:gd name="T12" fmla="*/ 2 w 5"/>
                  <a:gd name="T13" fmla="*/ 0 h 6"/>
                  <a:gd name="T14" fmla="*/ 0 w 5"/>
                  <a:gd name="T15" fmla="*/ 2 h 6"/>
                  <a:gd name="T16" fmla="*/ 0 w 5"/>
                  <a:gd name="T17" fmla="*/ 4 h 6"/>
                  <a:gd name="T18" fmla="*/ 2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69" name="Freeform 1018">
                <a:extLst>
                  <a:ext uri="{FF2B5EF4-FFF2-40B4-BE49-F238E27FC236}">
                    <a16:creationId xmlns:a16="http://schemas.microsoft.com/office/drawing/2014/main" id="{154D7404-B4A4-1BD7-D2C8-5F1F122B3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972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3 h 5"/>
                  <a:gd name="T6" fmla="*/ 6 w 6"/>
                  <a:gd name="T7" fmla="*/ 1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1 h 5"/>
                  <a:gd name="T16" fmla="*/ 0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70" name="Freeform 1019">
                <a:extLst>
                  <a:ext uri="{FF2B5EF4-FFF2-40B4-BE49-F238E27FC236}">
                    <a16:creationId xmlns:a16="http://schemas.microsoft.com/office/drawing/2014/main" id="{78F73F4D-D798-DB4A-2576-5659B3B83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970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71" name="Freeform 1020">
                <a:extLst>
                  <a:ext uri="{FF2B5EF4-FFF2-40B4-BE49-F238E27FC236}">
                    <a16:creationId xmlns:a16="http://schemas.microsoft.com/office/drawing/2014/main" id="{29CDD747-3589-655C-2EAF-0D20887A2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968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3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1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72" name="Freeform 1021">
                <a:extLst>
                  <a:ext uri="{FF2B5EF4-FFF2-40B4-BE49-F238E27FC236}">
                    <a16:creationId xmlns:a16="http://schemas.microsoft.com/office/drawing/2014/main" id="{8A01EB59-5DEB-FD6C-32E3-76B8CE528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966"/>
                <a:ext cx="6" cy="6"/>
              </a:xfrm>
              <a:custGeom>
                <a:avLst/>
                <a:gdLst>
                  <a:gd name="T0" fmla="*/ 2 w 6"/>
                  <a:gd name="T1" fmla="*/ 6 h 6"/>
                  <a:gd name="T2" fmla="*/ 4 w 6"/>
                  <a:gd name="T3" fmla="*/ 6 h 6"/>
                  <a:gd name="T4" fmla="*/ 6 w 6"/>
                  <a:gd name="T5" fmla="*/ 4 h 6"/>
                  <a:gd name="T6" fmla="*/ 6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2 w 6"/>
                  <a:gd name="T13" fmla="*/ 0 h 6"/>
                  <a:gd name="T14" fmla="*/ 0 w 6"/>
                  <a:gd name="T15" fmla="*/ 2 h 6"/>
                  <a:gd name="T16" fmla="*/ 0 w 6"/>
                  <a:gd name="T17" fmla="*/ 4 h 6"/>
                  <a:gd name="T18" fmla="*/ 2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73" name="Freeform 1022">
                <a:extLst>
                  <a:ext uri="{FF2B5EF4-FFF2-40B4-BE49-F238E27FC236}">
                    <a16:creationId xmlns:a16="http://schemas.microsoft.com/office/drawing/2014/main" id="{86D318B2-BCDB-A0C2-4E1B-4620D7528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965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74" name="Freeform 1023">
                <a:extLst>
                  <a:ext uri="{FF2B5EF4-FFF2-40B4-BE49-F238E27FC236}">
                    <a16:creationId xmlns:a16="http://schemas.microsoft.com/office/drawing/2014/main" id="{A7E02EEE-8E60-C251-80CF-6B51187B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965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3 w 5"/>
                  <a:gd name="T9" fmla="*/ 0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1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75" name="Freeform 1024">
                <a:extLst>
                  <a:ext uri="{FF2B5EF4-FFF2-40B4-BE49-F238E27FC236}">
                    <a16:creationId xmlns:a16="http://schemas.microsoft.com/office/drawing/2014/main" id="{CDCFEA0C-939F-1BAE-3519-9BD77B262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963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3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76" name="Freeform 1025">
                <a:extLst>
                  <a:ext uri="{FF2B5EF4-FFF2-40B4-BE49-F238E27FC236}">
                    <a16:creationId xmlns:a16="http://schemas.microsoft.com/office/drawing/2014/main" id="{E83F5A5E-2784-76A0-BD6C-2F5009A04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961"/>
                <a:ext cx="5" cy="7"/>
              </a:xfrm>
              <a:custGeom>
                <a:avLst/>
                <a:gdLst>
                  <a:gd name="T0" fmla="*/ 3 w 5"/>
                  <a:gd name="T1" fmla="*/ 7 h 7"/>
                  <a:gd name="T2" fmla="*/ 5 w 5"/>
                  <a:gd name="T3" fmla="*/ 5 h 7"/>
                  <a:gd name="T4" fmla="*/ 5 w 5"/>
                  <a:gd name="T5" fmla="*/ 4 h 7"/>
                  <a:gd name="T6" fmla="*/ 3 w 5"/>
                  <a:gd name="T7" fmla="*/ 0 h 7"/>
                  <a:gd name="T8" fmla="*/ 2 w 5"/>
                  <a:gd name="T9" fmla="*/ 0 h 7"/>
                  <a:gd name="T10" fmla="*/ 2 w 5"/>
                  <a:gd name="T11" fmla="*/ 0 h 7"/>
                  <a:gd name="T12" fmla="*/ 0 w 5"/>
                  <a:gd name="T13" fmla="*/ 4 h 7"/>
                  <a:gd name="T14" fmla="*/ 0 w 5"/>
                  <a:gd name="T15" fmla="*/ 5 h 7"/>
                  <a:gd name="T16" fmla="*/ 2 w 5"/>
                  <a:gd name="T17" fmla="*/ 7 h 7"/>
                  <a:gd name="T18" fmla="*/ 3 w 5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77" name="Freeform 1026">
                <a:extLst>
                  <a:ext uri="{FF2B5EF4-FFF2-40B4-BE49-F238E27FC236}">
                    <a16:creationId xmlns:a16="http://schemas.microsoft.com/office/drawing/2014/main" id="{9FBAC667-FCA5-64F5-F61A-509832979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961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78" name="Freeform 1027">
                <a:extLst>
                  <a:ext uri="{FF2B5EF4-FFF2-40B4-BE49-F238E27FC236}">
                    <a16:creationId xmlns:a16="http://schemas.microsoft.com/office/drawing/2014/main" id="{536D7FCB-630C-9FF7-883D-33BF12770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961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79" name="Freeform 1028">
                <a:extLst>
                  <a:ext uri="{FF2B5EF4-FFF2-40B4-BE49-F238E27FC236}">
                    <a16:creationId xmlns:a16="http://schemas.microsoft.com/office/drawing/2014/main" id="{88FAD2CF-5638-1DAF-C273-DC6D7DF41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960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5 h 6"/>
                  <a:gd name="T4" fmla="*/ 5 w 5"/>
                  <a:gd name="T5" fmla="*/ 1 h 6"/>
                  <a:gd name="T6" fmla="*/ 3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1 h 6"/>
                  <a:gd name="T14" fmla="*/ 0 w 5"/>
                  <a:gd name="T15" fmla="*/ 5 h 6"/>
                  <a:gd name="T16" fmla="*/ 2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5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80" name="Freeform 1029">
                <a:extLst>
                  <a:ext uri="{FF2B5EF4-FFF2-40B4-BE49-F238E27FC236}">
                    <a16:creationId xmlns:a16="http://schemas.microsoft.com/office/drawing/2014/main" id="{5A2BC9E3-27A4-C4CF-483F-5E12ED983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960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5 h 6"/>
                  <a:gd name="T4" fmla="*/ 5 w 5"/>
                  <a:gd name="T5" fmla="*/ 1 h 6"/>
                  <a:gd name="T6" fmla="*/ 3 w 5"/>
                  <a:gd name="T7" fmla="*/ 0 h 6"/>
                  <a:gd name="T8" fmla="*/ 1 w 5"/>
                  <a:gd name="T9" fmla="*/ 0 h 6"/>
                  <a:gd name="T10" fmla="*/ 1 w 5"/>
                  <a:gd name="T11" fmla="*/ 0 h 6"/>
                  <a:gd name="T12" fmla="*/ 0 w 5"/>
                  <a:gd name="T13" fmla="*/ 1 h 6"/>
                  <a:gd name="T14" fmla="*/ 0 w 5"/>
                  <a:gd name="T15" fmla="*/ 5 h 6"/>
                  <a:gd name="T16" fmla="*/ 1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5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20567" name="Group 1145">
              <a:extLst>
                <a:ext uri="{FF2B5EF4-FFF2-40B4-BE49-F238E27FC236}">
                  <a16:creationId xmlns:a16="http://schemas.microsoft.com/office/drawing/2014/main" id="{362B9C55-91FF-5B5C-8991-07F63958B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5" y="2245"/>
              <a:ext cx="632" cy="220"/>
              <a:chOff x="2783" y="1970"/>
              <a:chExt cx="515" cy="199"/>
            </a:xfrm>
          </p:grpSpPr>
          <p:sp>
            <p:nvSpPr>
              <p:cNvPr id="21053" name="Oval 1031">
                <a:extLst>
                  <a:ext uri="{FF2B5EF4-FFF2-40B4-BE49-F238E27FC236}">
                    <a16:creationId xmlns:a16="http://schemas.microsoft.com/office/drawing/2014/main" id="{D5FD4C95-C744-2FFD-A1C9-5A705C3C0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972"/>
                <a:ext cx="514" cy="19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1054" name="Freeform 1032">
                <a:extLst>
                  <a:ext uri="{FF2B5EF4-FFF2-40B4-BE49-F238E27FC236}">
                    <a16:creationId xmlns:a16="http://schemas.microsoft.com/office/drawing/2014/main" id="{6F98607E-5E8C-8528-A838-56615ABF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97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5 w 5"/>
                  <a:gd name="T5" fmla="*/ 2 h 5"/>
                  <a:gd name="T6" fmla="*/ 3 w 5"/>
                  <a:gd name="T7" fmla="*/ 0 h 5"/>
                  <a:gd name="T8" fmla="*/ 3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1 w 5"/>
                  <a:gd name="T17" fmla="*/ 5 h 5"/>
                  <a:gd name="T18" fmla="*/ 3 w 5"/>
                  <a:gd name="T19" fmla="*/ 5 h 5"/>
                  <a:gd name="T20" fmla="*/ 5 w 5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55" name="Freeform 1033">
                <a:extLst>
                  <a:ext uri="{FF2B5EF4-FFF2-40B4-BE49-F238E27FC236}">
                    <a16:creationId xmlns:a16="http://schemas.microsoft.com/office/drawing/2014/main" id="{803D5115-60A5-8C55-01C7-CC12E297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1970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56" name="Freeform 1034">
                <a:extLst>
                  <a:ext uri="{FF2B5EF4-FFF2-40B4-BE49-F238E27FC236}">
                    <a16:creationId xmlns:a16="http://schemas.microsoft.com/office/drawing/2014/main" id="{1C88A58F-0741-8CE0-59B6-86997859D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1970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57" name="Freeform 1035">
                <a:extLst>
                  <a:ext uri="{FF2B5EF4-FFF2-40B4-BE49-F238E27FC236}">
                    <a16:creationId xmlns:a16="http://schemas.microsoft.com/office/drawing/2014/main" id="{5B1103DB-15D7-27B8-E939-FECE407C4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1970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4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4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58" name="Freeform 1036">
                <a:extLst>
                  <a:ext uri="{FF2B5EF4-FFF2-40B4-BE49-F238E27FC236}">
                    <a16:creationId xmlns:a16="http://schemas.microsoft.com/office/drawing/2014/main" id="{540BE570-F426-334F-9D6B-1D8BBDD1D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1970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59" name="Freeform 1037">
                <a:extLst>
                  <a:ext uri="{FF2B5EF4-FFF2-40B4-BE49-F238E27FC236}">
                    <a16:creationId xmlns:a16="http://schemas.microsoft.com/office/drawing/2014/main" id="{729399D9-75A0-C440-A24D-68AC7C703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972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60" name="Freeform 1038">
                <a:extLst>
                  <a:ext uri="{FF2B5EF4-FFF2-40B4-BE49-F238E27FC236}">
                    <a16:creationId xmlns:a16="http://schemas.microsoft.com/office/drawing/2014/main" id="{B3621DCD-540D-882C-FC06-B181E9B0E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1972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3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61" name="Freeform 1039">
                <a:extLst>
                  <a:ext uri="{FF2B5EF4-FFF2-40B4-BE49-F238E27FC236}">
                    <a16:creationId xmlns:a16="http://schemas.microsoft.com/office/drawing/2014/main" id="{678D178B-AD12-D83C-CC17-BDF26B3D0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1974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62" name="Freeform 1040">
                <a:extLst>
                  <a:ext uri="{FF2B5EF4-FFF2-40B4-BE49-F238E27FC236}">
                    <a16:creationId xmlns:a16="http://schemas.microsoft.com/office/drawing/2014/main" id="{65A57859-F573-B92F-0F64-A2503EDEC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1975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3 w 5"/>
                  <a:gd name="T7" fmla="*/ 0 h 6"/>
                  <a:gd name="T8" fmla="*/ 1 w 5"/>
                  <a:gd name="T9" fmla="*/ 0 h 6"/>
                  <a:gd name="T10" fmla="*/ 1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1 w 5"/>
                  <a:gd name="T17" fmla="*/ 6 h 6"/>
                  <a:gd name="T18" fmla="*/ 3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63" name="Freeform 1041">
                <a:extLst>
                  <a:ext uri="{FF2B5EF4-FFF2-40B4-BE49-F238E27FC236}">
                    <a16:creationId xmlns:a16="http://schemas.microsoft.com/office/drawing/2014/main" id="{E5C2C48A-218F-9C9E-7423-4A92BD931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977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4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4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64" name="Freeform 1042">
                <a:extLst>
                  <a:ext uri="{FF2B5EF4-FFF2-40B4-BE49-F238E27FC236}">
                    <a16:creationId xmlns:a16="http://schemas.microsoft.com/office/drawing/2014/main" id="{C01B6731-FEEA-5053-340B-AADDABC8D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1977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65" name="Freeform 1043">
                <a:extLst>
                  <a:ext uri="{FF2B5EF4-FFF2-40B4-BE49-F238E27FC236}">
                    <a16:creationId xmlns:a16="http://schemas.microsoft.com/office/drawing/2014/main" id="{0A315F86-61F1-7027-887B-EB692947D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981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66" name="Freeform 1044">
                <a:extLst>
                  <a:ext uri="{FF2B5EF4-FFF2-40B4-BE49-F238E27FC236}">
                    <a16:creationId xmlns:a16="http://schemas.microsoft.com/office/drawing/2014/main" id="{FC05A63E-B3CB-1860-A055-DD5560B18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1982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4 h 6"/>
                  <a:gd name="T4" fmla="*/ 5 w 5"/>
                  <a:gd name="T5" fmla="*/ 2 h 6"/>
                  <a:gd name="T6" fmla="*/ 4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2 w 5"/>
                  <a:gd name="T17" fmla="*/ 6 h 6"/>
                  <a:gd name="T18" fmla="*/ 4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67" name="Freeform 1045">
                <a:extLst>
                  <a:ext uri="{FF2B5EF4-FFF2-40B4-BE49-F238E27FC236}">
                    <a16:creationId xmlns:a16="http://schemas.microsoft.com/office/drawing/2014/main" id="{AD6FCC3D-9F74-7824-986C-78DC2AB6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984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68" name="Freeform 1046">
                <a:extLst>
                  <a:ext uri="{FF2B5EF4-FFF2-40B4-BE49-F238E27FC236}">
                    <a16:creationId xmlns:a16="http://schemas.microsoft.com/office/drawing/2014/main" id="{FBE67032-F4F7-0019-2179-E2FF88676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1986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69" name="Freeform 1047">
                <a:extLst>
                  <a:ext uri="{FF2B5EF4-FFF2-40B4-BE49-F238E27FC236}">
                    <a16:creationId xmlns:a16="http://schemas.microsoft.com/office/drawing/2014/main" id="{26016523-6175-8635-10CA-F18B67365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1989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70" name="Freeform 1048">
                <a:extLst>
                  <a:ext uri="{FF2B5EF4-FFF2-40B4-BE49-F238E27FC236}">
                    <a16:creationId xmlns:a16="http://schemas.microsoft.com/office/drawing/2014/main" id="{C5DFA441-DFC5-DFD5-FD37-BD6F6972F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993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71" name="Freeform 1049">
                <a:extLst>
                  <a:ext uri="{FF2B5EF4-FFF2-40B4-BE49-F238E27FC236}">
                    <a16:creationId xmlns:a16="http://schemas.microsoft.com/office/drawing/2014/main" id="{F73A903A-DFD5-ED07-BC40-4780967EB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1996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72" name="Freeform 1050">
                <a:extLst>
                  <a:ext uri="{FF2B5EF4-FFF2-40B4-BE49-F238E27FC236}">
                    <a16:creationId xmlns:a16="http://schemas.microsoft.com/office/drawing/2014/main" id="{C89A21E6-EE71-29E2-EC2F-C044303CD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000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73" name="Freeform 1051">
                <a:extLst>
                  <a:ext uri="{FF2B5EF4-FFF2-40B4-BE49-F238E27FC236}">
                    <a16:creationId xmlns:a16="http://schemas.microsoft.com/office/drawing/2014/main" id="{C67CAFFF-AF77-5A03-5207-12C7143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2003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74" name="Freeform 1052">
                <a:extLst>
                  <a:ext uri="{FF2B5EF4-FFF2-40B4-BE49-F238E27FC236}">
                    <a16:creationId xmlns:a16="http://schemas.microsoft.com/office/drawing/2014/main" id="{5A9A6984-27B8-49E9-6A0E-CC879EACC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007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75" name="Freeform 1053">
                <a:extLst>
                  <a:ext uri="{FF2B5EF4-FFF2-40B4-BE49-F238E27FC236}">
                    <a16:creationId xmlns:a16="http://schemas.microsoft.com/office/drawing/2014/main" id="{4EE36297-A043-26E9-5B3F-714607F2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012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6 w 6"/>
                  <a:gd name="T5" fmla="*/ 1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1 h 5"/>
                  <a:gd name="T14" fmla="*/ 0 w 6"/>
                  <a:gd name="T15" fmla="*/ 3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76" name="Freeform 1054">
                <a:extLst>
                  <a:ext uri="{FF2B5EF4-FFF2-40B4-BE49-F238E27FC236}">
                    <a16:creationId xmlns:a16="http://schemas.microsoft.com/office/drawing/2014/main" id="{DF3A7575-1E01-1E23-5A07-825190AEB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2017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77" name="Freeform 1055">
                <a:extLst>
                  <a:ext uri="{FF2B5EF4-FFF2-40B4-BE49-F238E27FC236}">
                    <a16:creationId xmlns:a16="http://schemas.microsoft.com/office/drawing/2014/main" id="{A9C4AFC7-78E8-70B4-8290-6AA03BB77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2024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3 h 5"/>
                  <a:gd name="T4" fmla="*/ 5 w 5"/>
                  <a:gd name="T5" fmla="*/ 1 h 5"/>
                  <a:gd name="T6" fmla="*/ 4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1 h 5"/>
                  <a:gd name="T14" fmla="*/ 0 w 5"/>
                  <a:gd name="T15" fmla="*/ 3 h 5"/>
                  <a:gd name="T16" fmla="*/ 2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78" name="Freeform 1056">
                <a:extLst>
                  <a:ext uri="{FF2B5EF4-FFF2-40B4-BE49-F238E27FC236}">
                    <a16:creationId xmlns:a16="http://schemas.microsoft.com/office/drawing/2014/main" id="{DB7D5F31-9F8C-90B0-67F6-D8F7E85F9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2029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3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3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79" name="Freeform 1057">
                <a:extLst>
                  <a:ext uri="{FF2B5EF4-FFF2-40B4-BE49-F238E27FC236}">
                    <a16:creationId xmlns:a16="http://schemas.microsoft.com/office/drawing/2014/main" id="{FCFF6F08-4368-ED33-1D1A-1FB1978A4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038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1 h 5"/>
                  <a:gd name="T4" fmla="*/ 3 w 5"/>
                  <a:gd name="T5" fmla="*/ 0 h 5"/>
                  <a:gd name="T6" fmla="*/ 1 w 5"/>
                  <a:gd name="T7" fmla="*/ 0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3 h 5"/>
                  <a:gd name="T14" fmla="*/ 1 w 5"/>
                  <a:gd name="T15" fmla="*/ 5 h 5"/>
                  <a:gd name="T16" fmla="*/ 3 w 5"/>
                  <a:gd name="T17" fmla="*/ 5 h 5"/>
                  <a:gd name="T18" fmla="*/ 5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80" name="Freeform 1058">
                <a:extLst>
                  <a:ext uri="{FF2B5EF4-FFF2-40B4-BE49-F238E27FC236}">
                    <a16:creationId xmlns:a16="http://schemas.microsoft.com/office/drawing/2014/main" id="{56FB08FB-096D-B5B2-52D4-FCE0B1F4F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2044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2 h 6"/>
                  <a:gd name="T4" fmla="*/ 4 w 6"/>
                  <a:gd name="T5" fmla="*/ 0 h 6"/>
                  <a:gd name="T6" fmla="*/ 2 w 6"/>
                  <a:gd name="T7" fmla="*/ 0 h 6"/>
                  <a:gd name="T8" fmla="*/ 0 w 6"/>
                  <a:gd name="T9" fmla="*/ 2 h 6"/>
                  <a:gd name="T10" fmla="*/ 0 w 6"/>
                  <a:gd name="T11" fmla="*/ 2 h 6"/>
                  <a:gd name="T12" fmla="*/ 0 w 6"/>
                  <a:gd name="T13" fmla="*/ 4 h 6"/>
                  <a:gd name="T14" fmla="*/ 2 w 6"/>
                  <a:gd name="T15" fmla="*/ 6 h 6"/>
                  <a:gd name="T16" fmla="*/ 4 w 6"/>
                  <a:gd name="T17" fmla="*/ 6 h 6"/>
                  <a:gd name="T18" fmla="*/ 6 w 6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81" name="Freeform 1059">
                <a:extLst>
                  <a:ext uri="{FF2B5EF4-FFF2-40B4-BE49-F238E27FC236}">
                    <a16:creationId xmlns:a16="http://schemas.microsoft.com/office/drawing/2014/main" id="{C4544780-E0B1-FE85-5305-47B33074F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055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2 h 5"/>
                  <a:gd name="T4" fmla="*/ 4 w 5"/>
                  <a:gd name="T5" fmla="*/ 0 h 5"/>
                  <a:gd name="T6" fmla="*/ 2 w 5"/>
                  <a:gd name="T7" fmla="*/ 0 h 5"/>
                  <a:gd name="T8" fmla="*/ 0 w 5"/>
                  <a:gd name="T9" fmla="*/ 2 h 5"/>
                  <a:gd name="T10" fmla="*/ 0 w 5"/>
                  <a:gd name="T11" fmla="*/ 2 h 5"/>
                  <a:gd name="T12" fmla="*/ 0 w 5"/>
                  <a:gd name="T13" fmla="*/ 3 h 5"/>
                  <a:gd name="T14" fmla="*/ 2 w 5"/>
                  <a:gd name="T15" fmla="*/ 5 h 5"/>
                  <a:gd name="T16" fmla="*/ 4 w 5"/>
                  <a:gd name="T17" fmla="*/ 5 h 5"/>
                  <a:gd name="T18" fmla="*/ 5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82" name="Freeform 1060">
                <a:extLst>
                  <a:ext uri="{FF2B5EF4-FFF2-40B4-BE49-F238E27FC236}">
                    <a16:creationId xmlns:a16="http://schemas.microsoft.com/office/drawing/2014/main" id="{84476233-76F3-4A70-E349-A548F7BC9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065"/>
                <a:ext cx="5" cy="5"/>
              </a:xfrm>
              <a:custGeom>
                <a:avLst/>
                <a:gdLst>
                  <a:gd name="T0" fmla="*/ 5 w 5"/>
                  <a:gd name="T1" fmla="*/ 4 h 5"/>
                  <a:gd name="T2" fmla="*/ 5 w 5"/>
                  <a:gd name="T3" fmla="*/ 2 h 5"/>
                  <a:gd name="T4" fmla="*/ 3 w 5"/>
                  <a:gd name="T5" fmla="*/ 0 h 5"/>
                  <a:gd name="T6" fmla="*/ 1 w 5"/>
                  <a:gd name="T7" fmla="*/ 0 h 5"/>
                  <a:gd name="T8" fmla="*/ 0 w 5"/>
                  <a:gd name="T9" fmla="*/ 2 h 5"/>
                  <a:gd name="T10" fmla="*/ 0 w 5"/>
                  <a:gd name="T11" fmla="*/ 2 h 5"/>
                  <a:gd name="T12" fmla="*/ 0 w 5"/>
                  <a:gd name="T13" fmla="*/ 4 h 5"/>
                  <a:gd name="T14" fmla="*/ 1 w 5"/>
                  <a:gd name="T15" fmla="*/ 5 h 5"/>
                  <a:gd name="T16" fmla="*/ 3 w 5"/>
                  <a:gd name="T17" fmla="*/ 5 h 5"/>
                  <a:gd name="T18" fmla="*/ 5 w 5"/>
                  <a:gd name="T19" fmla="*/ 4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83" name="Freeform 1061">
                <a:extLst>
                  <a:ext uri="{FF2B5EF4-FFF2-40B4-BE49-F238E27FC236}">
                    <a16:creationId xmlns:a16="http://schemas.microsoft.com/office/drawing/2014/main" id="{CE81A5F4-AD2F-FD83-06A5-2BAA1B63D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076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1 h 5"/>
                  <a:gd name="T4" fmla="*/ 3 w 5"/>
                  <a:gd name="T5" fmla="*/ 0 h 5"/>
                  <a:gd name="T6" fmla="*/ 1 w 5"/>
                  <a:gd name="T7" fmla="*/ 0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3 h 5"/>
                  <a:gd name="T14" fmla="*/ 1 w 5"/>
                  <a:gd name="T15" fmla="*/ 5 h 5"/>
                  <a:gd name="T16" fmla="*/ 3 w 5"/>
                  <a:gd name="T17" fmla="*/ 5 h 5"/>
                  <a:gd name="T18" fmla="*/ 5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84" name="Freeform 1062">
                <a:extLst>
                  <a:ext uri="{FF2B5EF4-FFF2-40B4-BE49-F238E27FC236}">
                    <a16:creationId xmlns:a16="http://schemas.microsoft.com/office/drawing/2014/main" id="{7877CFA8-4931-570D-2934-6AFCA663D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084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4 h 5"/>
                  <a:gd name="T10" fmla="*/ 0 w 5"/>
                  <a:gd name="T11" fmla="*/ 4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4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85" name="Freeform 1063">
                <a:extLst>
                  <a:ext uri="{FF2B5EF4-FFF2-40B4-BE49-F238E27FC236}">
                    <a16:creationId xmlns:a16="http://schemas.microsoft.com/office/drawing/2014/main" id="{07F6F614-83BF-5245-82C4-F20EEDFB9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093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4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86" name="Freeform 1064">
                <a:extLst>
                  <a:ext uri="{FF2B5EF4-FFF2-40B4-BE49-F238E27FC236}">
                    <a16:creationId xmlns:a16="http://schemas.microsoft.com/office/drawing/2014/main" id="{30F99953-4531-064D-14FC-9ADD6EB2A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101"/>
                <a:ext cx="5" cy="6"/>
              </a:xfrm>
              <a:custGeom>
                <a:avLst/>
                <a:gdLst>
                  <a:gd name="T0" fmla="*/ 5 w 5"/>
                  <a:gd name="T1" fmla="*/ 2 h 6"/>
                  <a:gd name="T2" fmla="*/ 3 w 5"/>
                  <a:gd name="T3" fmla="*/ 0 h 6"/>
                  <a:gd name="T4" fmla="*/ 2 w 5"/>
                  <a:gd name="T5" fmla="*/ 0 h 6"/>
                  <a:gd name="T6" fmla="*/ 0 w 5"/>
                  <a:gd name="T7" fmla="*/ 2 h 6"/>
                  <a:gd name="T8" fmla="*/ 0 w 5"/>
                  <a:gd name="T9" fmla="*/ 4 h 6"/>
                  <a:gd name="T10" fmla="*/ 0 w 5"/>
                  <a:gd name="T11" fmla="*/ 4 h 6"/>
                  <a:gd name="T12" fmla="*/ 2 w 5"/>
                  <a:gd name="T13" fmla="*/ 6 h 6"/>
                  <a:gd name="T14" fmla="*/ 3 w 5"/>
                  <a:gd name="T15" fmla="*/ 6 h 6"/>
                  <a:gd name="T16" fmla="*/ 5 w 5"/>
                  <a:gd name="T17" fmla="*/ 4 h 6"/>
                  <a:gd name="T18" fmla="*/ 5 w 5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87" name="Freeform 1065">
                <a:extLst>
                  <a:ext uri="{FF2B5EF4-FFF2-40B4-BE49-F238E27FC236}">
                    <a16:creationId xmlns:a16="http://schemas.microsoft.com/office/drawing/2014/main" id="{3A241EA5-D36B-548E-413D-A87E9F730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210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88" name="Freeform 1066">
                <a:extLst>
                  <a:ext uri="{FF2B5EF4-FFF2-40B4-BE49-F238E27FC236}">
                    <a16:creationId xmlns:a16="http://schemas.microsoft.com/office/drawing/2014/main" id="{9281A16A-9B02-1EA8-0212-14E4DB00B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211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89" name="Freeform 1067">
                <a:extLst>
                  <a:ext uri="{FF2B5EF4-FFF2-40B4-BE49-F238E27FC236}">
                    <a16:creationId xmlns:a16="http://schemas.microsoft.com/office/drawing/2014/main" id="{6B33DB2B-B84C-FCB3-8630-9410EF3C9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120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90" name="Freeform 1068">
                <a:extLst>
                  <a:ext uri="{FF2B5EF4-FFF2-40B4-BE49-F238E27FC236}">
                    <a16:creationId xmlns:a16="http://schemas.microsoft.com/office/drawing/2014/main" id="{57267A70-6B27-7596-1B45-F3241FDF8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12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91" name="Freeform 1069">
                <a:extLst>
                  <a:ext uri="{FF2B5EF4-FFF2-40B4-BE49-F238E27FC236}">
                    <a16:creationId xmlns:a16="http://schemas.microsoft.com/office/drawing/2014/main" id="{FC92245A-B732-50F5-F239-5BE1D5CB0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12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92" name="Freeform 1070">
                <a:extLst>
                  <a:ext uri="{FF2B5EF4-FFF2-40B4-BE49-F238E27FC236}">
                    <a16:creationId xmlns:a16="http://schemas.microsoft.com/office/drawing/2014/main" id="{C960BC80-6CB2-5042-85D2-B75A4AC0E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13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93" name="Freeform 1071">
                <a:extLst>
                  <a:ext uri="{FF2B5EF4-FFF2-40B4-BE49-F238E27FC236}">
                    <a16:creationId xmlns:a16="http://schemas.microsoft.com/office/drawing/2014/main" id="{4E0C8ABE-2EE2-4EBC-06E5-5C0848C96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2138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94" name="Freeform 1072">
                <a:extLst>
                  <a:ext uri="{FF2B5EF4-FFF2-40B4-BE49-F238E27FC236}">
                    <a16:creationId xmlns:a16="http://schemas.microsoft.com/office/drawing/2014/main" id="{A0CD21E2-6DB5-C0E2-258F-62DAA2580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2141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95" name="Freeform 1073">
                <a:extLst>
                  <a:ext uri="{FF2B5EF4-FFF2-40B4-BE49-F238E27FC236}">
                    <a16:creationId xmlns:a16="http://schemas.microsoft.com/office/drawing/2014/main" id="{FC14C4F0-6B4A-CF01-A678-C34BB906F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14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96" name="Freeform 1074">
                <a:extLst>
                  <a:ext uri="{FF2B5EF4-FFF2-40B4-BE49-F238E27FC236}">
                    <a16:creationId xmlns:a16="http://schemas.microsoft.com/office/drawing/2014/main" id="{20AA9CBA-13D9-4384-EB57-110EEC7B0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2146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97" name="Freeform 1075">
                <a:extLst>
                  <a:ext uri="{FF2B5EF4-FFF2-40B4-BE49-F238E27FC236}">
                    <a16:creationId xmlns:a16="http://schemas.microsoft.com/office/drawing/2014/main" id="{8BC72282-A4F7-1400-E4B9-A54B9D831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215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98" name="Freeform 1076">
                <a:extLst>
                  <a:ext uri="{FF2B5EF4-FFF2-40B4-BE49-F238E27FC236}">
                    <a16:creationId xmlns:a16="http://schemas.microsoft.com/office/drawing/2014/main" id="{64C676F0-316A-95F6-CEB9-23FD12946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2151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99" name="Freeform 1077">
                <a:extLst>
                  <a:ext uri="{FF2B5EF4-FFF2-40B4-BE49-F238E27FC236}">
                    <a16:creationId xmlns:a16="http://schemas.microsoft.com/office/drawing/2014/main" id="{5F7088E6-70B3-E722-D412-A5C17A640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2153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00" name="Freeform 1078">
                <a:extLst>
                  <a:ext uri="{FF2B5EF4-FFF2-40B4-BE49-F238E27FC236}">
                    <a16:creationId xmlns:a16="http://schemas.microsoft.com/office/drawing/2014/main" id="{0FD808A7-811B-2FEF-602D-AC9BCE50B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15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01" name="Freeform 1079">
                <a:extLst>
                  <a:ext uri="{FF2B5EF4-FFF2-40B4-BE49-F238E27FC236}">
                    <a16:creationId xmlns:a16="http://schemas.microsoft.com/office/drawing/2014/main" id="{E39B84A8-7A39-A51E-4EB6-2A09780E9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2157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02" name="Freeform 1080">
                <a:extLst>
                  <a:ext uri="{FF2B5EF4-FFF2-40B4-BE49-F238E27FC236}">
                    <a16:creationId xmlns:a16="http://schemas.microsoft.com/office/drawing/2014/main" id="{FCD86456-68D0-1AFD-9AAA-D41B3CF3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15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03" name="Freeform 1081">
                <a:extLst>
                  <a:ext uri="{FF2B5EF4-FFF2-40B4-BE49-F238E27FC236}">
                    <a16:creationId xmlns:a16="http://schemas.microsoft.com/office/drawing/2014/main" id="{9D9BA997-F1ED-22EC-1D51-1DC81BA13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216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04" name="Freeform 1082">
                <a:extLst>
                  <a:ext uri="{FF2B5EF4-FFF2-40B4-BE49-F238E27FC236}">
                    <a16:creationId xmlns:a16="http://schemas.microsoft.com/office/drawing/2014/main" id="{8A297EB2-2ABA-6542-05D9-4EAB2DA59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2160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05" name="Freeform 1083">
                <a:extLst>
                  <a:ext uri="{FF2B5EF4-FFF2-40B4-BE49-F238E27FC236}">
                    <a16:creationId xmlns:a16="http://schemas.microsoft.com/office/drawing/2014/main" id="{6ECD6704-F2A6-F874-9888-06ADEB7B0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216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06" name="Freeform 1084">
                <a:extLst>
                  <a:ext uri="{FF2B5EF4-FFF2-40B4-BE49-F238E27FC236}">
                    <a16:creationId xmlns:a16="http://schemas.microsoft.com/office/drawing/2014/main" id="{D370D145-FC69-80F1-BFDA-2562D8460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16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07" name="Freeform 1085">
                <a:extLst>
                  <a:ext uri="{FF2B5EF4-FFF2-40B4-BE49-F238E27FC236}">
                    <a16:creationId xmlns:a16="http://schemas.microsoft.com/office/drawing/2014/main" id="{FDB96BD4-C79F-4E78-2F9A-4C2D06A8A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08" name="Freeform 1086">
                <a:extLst>
                  <a:ext uri="{FF2B5EF4-FFF2-40B4-BE49-F238E27FC236}">
                    <a16:creationId xmlns:a16="http://schemas.microsoft.com/office/drawing/2014/main" id="{87762E3F-D06D-0347-20FF-D6C8881C4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09" name="Freeform 1087">
                <a:extLst>
                  <a:ext uri="{FF2B5EF4-FFF2-40B4-BE49-F238E27FC236}">
                    <a16:creationId xmlns:a16="http://schemas.microsoft.com/office/drawing/2014/main" id="{C79D4E1E-0780-01CF-6D03-13E52329B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2163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10" name="Freeform 1088">
                <a:extLst>
                  <a:ext uri="{FF2B5EF4-FFF2-40B4-BE49-F238E27FC236}">
                    <a16:creationId xmlns:a16="http://schemas.microsoft.com/office/drawing/2014/main" id="{4D32EA31-449B-90A8-6412-2F2D4BDBA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11" name="Freeform 1089">
                <a:extLst>
                  <a:ext uri="{FF2B5EF4-FFF2-40B4-BE49-F238E27FC236}">
                    <a16:creationId xmlns:a16="http://schemas.microsoft.com/office/drawing/2014/main" id="{85946B9A-79E0-71A5-8766-9E53A933B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12" name="Freeform 1090">
                <a:extLst>
                  <a:ext uri="{FF2B5EF4-FFF2-40B4-BE49-F238E27FC236}">
                    <a16:creationId xmlns:a16="http://schemas.microsoft.com/office/drawing/2014/main" id="{660758E4-728F-A170-688F-A982FF248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2163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13" name="Freeform 1091">
                <a:extLst>
                  <a:ext uri="{FF2B5EF4-FFF2-40B4-BE49-F238E27FC236}">
                    <a16:creationId xmlns:a16="http://schemas.microsoft.com/office/drawing/2014/main" id="{336F3D4B-0FFE-E1CD-915D-1FD6AA6C2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14" name="Freeform 1092">
                <a:extLst>
                  <a:ext uri="{FF2B5EF4-FFF2-40B4-BE49-F238E27FC236}">
                    <a16:creationId xmlns:a16="http://schemas.microsoft.com/office/drawing/2014/main" id="{3FB358E3-4590-A32D-7F91-722C11555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216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15" name="Freeform 1093">
                <a:extLst>
                  <a:ext uri="{FF2B5EF4-FFF2-40B4-BE49-F238E27FC236}">
                    <a16:creationId xmlns:a16="http://schemas.microsoft.com/office/drawing/2014/main" id="{05DA3278-FE50-201D-2153-E211F1386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16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16" name="Freeform 1094">
                <a:extLst>
                  <a:ext uri="{FF2B5EF4-FFF2-40B4-BE49-F238E27FC236}">
                    <a16:creationId xmlns:a16="http://schemas.microsoft.com/office/drawing/2014/main" id="{3A3B4197-7550-1533-139F-F792CD012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" y="216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17" name="Freeform 1095">
                <a:extLst>
                  <a:ext uri="{FF2B5EF4-FFF2-40B4-BE49-F238E27FC236}">
                    <a16:creationId xmlns:a16="http://schemas.microsoft.com/office/drawing/2014/main" id="{022C406A-546C-4ACD-2D06-D1AFE2CA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216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18" name="Freeform 1096">
                <a:extLst>
                  <a:ext uri="{FF2B5EF4-FFF2-40B4-BE49-F238E27FC236}">
                    <a16:creationId xmlns:a16="http://schemas.microsoft.com/office/drawing/2014/main" id="{42F630F1-6537-2DA8-4CDC-14D0ECCE1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160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19" name="Freeform 1097">
                <a:extLst>
                  <a:ext uri="{FF2B5EF4-FFF2-40B4-BE49-F238E27FC236}">
                    <a16:creationId xmlns:a16="http://schemas.microsoft.com/office/drawing/2014/main" id="{0751A6F9-3539-E8D1-C12B-3ADA2DDFC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215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20" name="Freeform 1098">
                <a:extLst>
                  <a:ext uri="{FF2B5EF4-FFF2-40B4-BE49-F238E27FC236}">
                    <a16:creationId xmlns:a16="http://schemas.microsoft.com/office/drawing/2014/main" id="{D97E97E4-00B0-F967-2058-9CDC01501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15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21" name="Freeform 1099">
                <a:extLst>
                  <a:ext uri="{FF2B5EF4-FFF2-40B4-BE49-F238E27FC236}">
                    <a16:creationId xmlns:a16="http://schemas.microsoft.com/office/drawing/2014/main" id="{622C8238-8FD9-6531-DBB5-BADC8900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155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22" name="Freeform 1100">
                <a:extLst>
                  <a:ext uri="{FF2B5EF4-FFF2-40B4-BE49-F238E27FC236}">
                    <a16:creationId xmlns:a16="http://schemas.microsoft.com/office/drawing/2014/main" id="{BAFD59D2-4C14-EFB2-DC9D-1468D2AE0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215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23" name="Freeform 1101">
                <a:extLst>
                  <a:ext uri="{FF2B5EF4-FFF2-40B4-BE49-F238E27FC236}">
                    <a16:creationId xmlns:a16="http://schemas.microsoft.com/office/drawing/2014/main" id="{535496A6-CAE8-8A64-45FE-1BA3D64E3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151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24" name="Freeform 1102">
                <a:extLst>
                  <a:ext uri="{FF2B5EF4-FFF2-40B4-BE49-F238E27FC236}">
                    <a16:creationId xmlns:a16="http://schemas.microsoft.com/office/drawing/2014/main" id="{C030EA9F-30A1-6E56-20D9-C34D3F94F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2150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1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1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25" name="Freeform 1103">
                <a:extLst>
                  <a:ext uri="{FF2B5EF4-FFF2-40B4-BE49-F238E27FC236}">
                    <a16:creationId xmlns:a16="http://schemas.microsoft.com/office/drawing/2014/main" id="{BD975390-2592-DAB1-28BB-484676641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214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26" name="Freeform 1104">
                <a:extLst>
                  <a:ext uri="{FF2B5EF4-FFF2-40B4-BE49-F238E27FC236}">
                    <a16:creationId xmlns:a16="http://schemas.microsoft.com/office/drawing/2014/main" id="{EB29C10B-D1B9-E1A2-21ED-538C63497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2143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27" name="Freeform 1105">
                <a:extLst>
                  <a:ext uri="{FF2B5EF4-FFF2-40B4-BE49-F238E27FC236}">
                    <a16:creationId xmlns:a16="http://schemas.microsoft.com/office/drawing/2014/main" id="{4B0797B9-365E-EA60-C086-083711D57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" y="2139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28" name="Freeform 1106">
                <a:extLst>
                  <a:ext uri="{FF2B5EF4-FFF2-40B4-BE49-F238E27FC236}">
                    <a16:creationId xmlns:a16="http://schemas.microsoft.com/office/drawing/2014/main" id="{0BCDB8E3-B9A7-1970-E957-D8E1FD8DB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13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29" name="Freeform 1107">
                <a:extLst>
                  <a:ext uri="{FF2B5EF4-FFF2-40B4-BE49-F238E27FC236}">
                    <a16:creationId xmlns:a16="http://schemas.microsoft.com/office/drawing/2014/main" id="{B7EF994D-1E4F-0162-E00D-B86C1749E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132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30" name="Freeform 1108">
                <a:extLst>
                  <a:ext uri="{FF2B5EF4-FFF2-40B4-BE49-F238E27FC236}">
                    <a16:creationId xmlns:a16="http://schemas.microsoft.com/office/drawing/2014/main" id="{857F2834-4231-4484-C207-C7E717C47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212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31" name="Freeform 1109">
                <a:extLst>
                  <a:ext uri="{FF2B5EF4-FFF2-40B4-BE49-F238E27FC236}">
                    <a16:creationId xmlns:a16="http://schemas.microsoft.com/office/drawing/2014/main" id="{B8881020-C12C-FAA2-FD5F-992D27A69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12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32" name="Freeform 1110">
                <a:extLst>
                  <a:ext uri="{FF2B5EF4-FFF2-40B4-BE49-F238E27FC236}">
                    <a16:creationId xmlns:a16="http://schemas.microsoft.com/office/drawing/2014/main" id="{DDD6691C-0AEC-9C1D-D070-C0D313DE0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120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33" name="Freeform 1111">
                <a:extLst>
                  <a:ext uri="{FF2B5EF4-FFF2-40B4-BE49-F238E27FC236}">
                    <a16:creationId xmlns:a16="http://schemas.microsoft.com/office/drawing/2014/main" id="{CDAB8D84-1BDD-64AB-A34E-7804289F0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2113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34" name="Freeform 1112">
                <a:extLst>
                  <a:ext uri="{FF2B5EF4-FFF2-40B4-BE49-F238E27FC236}">
                    <a16:creationId xmlns:a16="http://schemas.microsoft.com/office/drawing/2014/main" id="{F2B61657-1705-9C53-ACD0-2F4E00485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210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35" name="Freeform 1113">
                <a:extLst>
                  <a:ext uri="{FF2B5EF4-FFF2-40B4-BE49-F238E27FC236}">
                    <a16:creationId xmlns:a16="http://schemas.microsoft.com/office/drawing/2014/main" id="{537312D1-4B7B-48A9-A457-7E26D610F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2101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4 h 6"/>
                  <a:gd name="T4" fmla="*/ 2 w 6"/>
                  <a:gd name="T5" fmla="*/ 6 h 6"/>
                  <a:gd name="T6" fmla="*/ 4 w 6"/>
                  <a:gd name="T7" fmla="*/ 6 h 6"/>
                  <a:gd name="T8" fmla="*/ 6 w 6"/>
                  <a:gd name="T9" fmla="*/ 4 h 6"/>
                  <a:gd name="T10" fmla="*/ 6 w 6"/>
                  <a:gd name="T11" fmla="*/ 4 h 6"/>
                  <a:gd name="T12" fmla="*/ 6 w 6"/>
                  <a:gd name="T13" fmla="*/ 2 h 6"/>
                  <a:gd name="T14" fmla="*/ 4 w 6"/>
                  <a:gd name="T15" fmla="*/ 0 h 6"/>
                  <a:gd name="T16" fmla="*/ 2 w 6"/>
                  <a:gd name="T17" fmla="*/ 0 h 6"/>
                  <a:gd name="T18" fmla="*/ 0 w 6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36" name="Freeform 1114">
                <a:extLst>
                  <a:ext uri="{FF2B5EF4-FFF2-40B4-BE49-F238E27FC236}">
                    <a16:creationId xmlns:a16="http://schemas.microsoft.com/office/drawing/2014/main" id="{A4075DFA-4C1C-6818-BDFE-5B4D95088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2093"/>
                <a:ext cx="6" cy="5"/>
              </a:xfrm>
              <a:custGeom>
                <a:avLst/>
                <a:gdLst>
                  <a:gd name="T0" fmla="*/ 0 w 6"/>
                  <a:gd name="T1" fmla="*/ 1 h 5"/>
                  <a:gd name="T2" fmla="*/ 0 w 6"/>
                  <a:gd name="T3" fmla="*/ 3 h 5"/>
                  <a:gd name="T4" fmla="*/ 2 w 6"/>
                  <a:gd name="T5" fmla="*/ 5 h 5"/>
                  <a:gd name="T6" fmla="*/ 4 w 6"/>
                  <a:gd name="T7" fmla="*/ 5 h 5"/>
                  <a:gd name="T8" fmla="*/ 6 w 6"/>
                  <a:gd name="T9" fmla="*/ 3 h 5"/>
                  <a:gd name="T10" fmla="*/ 6 w 6"/>
                  <a:gd name="T11" fmla="*/ 3 h 5"/>
                  <a:gd name="T12" fmla="*/ 6 w 6"/>
                  <a:gd name="T13" fmla="*/ 1 h 5"/>
                  <a:gd name="T14" fmla="*/ 4 w 6"/>
                  <a:gd name="T15" fmla="*/ 0 h 5"/>
                  <a:gd name="T16" fmla="*/ 2 w 6"/>
                  <a:gd name="T17" fmla="*/ 0 h 5"/>
                  <a:gd name="T18" fmla="*/ 0 w 6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37" name="Freeform 1115">
                <a:extLst>
                  <a:ext uri="{FF2B5EF4-FFF2-40B4-BE49-F238E27FC236}">
                    <a16:creationId xmlns:a16="http://schemas.microsoft.com/office/drawing/2014/main" id="{B2A0DFAD-4B68-64ED-78DE-1B991A3A9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2084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4 h 5"/>
                  <a:gd name="T4" fmla="*/ 1 w 5"/>
                  <a:gd name="T5" fmla="*/ 5 h 5"/>
                  <a:gd name="T6" fmla="*/ 3 w 5"/>
                  <a:gd name="T7" fmla="*/ 5 h 5"/>
                  <a:gd name="T8" fmla="*/ 5 w 5"/>
                  <a:gd name="T9" fmla="*/ 4 h 5"/>
                  <a:gd name="T10" fmla="*/ 5 w 5"/>
                  <a:gd name="T11" fmla="*/ 4 h 5"/>
                  <a:gd name="T12" fmla="*/ 5 w 5"/>
                  <a:gd name="T13" fmla="*/ 2 h 5"/>
                  <a:gd name="T14" fmla="*/ 3 w 5"/>
                  <a:gd name="T15" fmla="*/ 0 h 5"/>
                  <a:gd name="T16" fmla="*/ 1 w 5"/>
                  <a:gd name="T17" fmla="*/ 0 h 5"/>
                  <a:gd name="T18" fmla="*/ 0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38" name="Freeform 1116">
                <a:extLst>
                  <a:ext uri="{FF2B5EF4-FFF2-40B4-BE49-F238E27FC236}">
                    <a16:creationId xmlns:a16="http://schemas.microsoft.com/office/drawing/2014/main" id="{AC3D44B8-1EB0-922D-240A-15C1F14D3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074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5 h 5"/>
                  <a:gd name="T4" fmla="*/ 3 w 5"/>
                  <a:gd name="T5" fmla="*/ 5 h 5"/>
                  <a:gd name="T6" fmla="*/ 5 w 5"/>
                  <a:gd name="T7" fmla="*/ 3 h 5"/>
                  <a:gd name="T8" fmla="*/ 5 w 5"/>
                  <a:gd name="T9" fmla="*/ 2 h 5"/>
                  <a:gd name="T10" fmla="*/ 5 w 5"/>
                  <a:gd name="T11" fmla="*/ 2 h 5"/>
                  <a:gd name="T12" fmla="*/ 3 w 5"/>
                  <a:gd name="T13" fmla="*/ 0 h 5"/>
                  <a:gd name="T14" fmla="*/ 2 w 5"/>
                  <a:gd name="T15" fmla="*/ 0 h 5"/>
                  <a:gd name="T16" fmla="*/ 0 w 5"/>
                  <a:gd name="T17" fmla="*/ 2 h 5"/>
                  <a:gd name="T18" fmla="*/ 0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39" name="Freeform 1117">
                <a:extLst>
                  <a:ext uri="{FF2B5EF4-FFF2-40B4-BE49-F238E27FC236}">
                    <a16:creationId xmlns:a16="http://schemas.microsoft.com/office/drawing/2014/main" id="{A7823B32-BAD7-FA3A-286D-D45A1F601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063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2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5 w 5"/>
                  <a:gd name="T9" fmla="*/ 2 h 6"/>
                  <a:gd name="T10" fmla="*/ 5 w 5"/>
                  <a:gd name="T11" fmla="*/ 2 h 6"/>
                  <a:gd name="T12" fmla="*/ 3 w 5"/>
                  <a:gd name="T13" fmla="*/ 0 h 6"/>
                  <a:gd name="T14" fmla="*/ 2 w 5"/>
                  <a:gd name="T15" fmla="*/ 0 h 6"/>
                  <a:gd name="T16" fmla="*/ 0 w 5"/>
                  <a:gd name="T17" fmla="*/ 2 h 6"/>
                  <a:gd name="T18" fmla="*/ 0 w 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40" name="Freeform 1118">
                <a:extLst>
                  <a:ext uri="{FF2B5EF4-FFF2-40B4-BE49-F238E27FC236}">
                    <a16:creationId xmlns:a16="http://schemas.microsoft.com/office/drawing/2014/main" id="{81ED4762-C50D-C66A-C7FD-54E795D84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2053"/>
                <a:ext cx="5" cy="5"/>
              </a:xfrm>
              <a:custGeom>
                <a:avLst/>
                <a:gdLst>
                  <a:gd name="T0" fmla="*/ 0 w 5"/>
                  <a:gd name="T1" fmla="*/ 4 h 5"/>
                  <a:gd name="T2" fmla="*/ 2 w 5"/>
                  <a:gd name="T3" fmla="*/ 5 h 5"/>
                  <a:gd name="T4" fmla="*/ 4 w 5"/>
                  <a:gd name="T5" fmla="*/ 5 h 5"/>
                  <a:gd name="T6" fmla="*/ 5 w 5"/>
                  <a:gd name="T7" fmla="*/ 4 h 5"/>
                  <a:gd name="T8" fmla="*/ 5 w 5"/>
                  <a:gd name="T9" fmla="*/ 2 h 5"/>
                  <a:gd name="T10" fmla="*/ 5 w 5"/>
                  <a:gd name="T11" fmla="*/ 2 h 5"/>
                  <a:gd name="T12" fmla="*/ 4 w 5"/>
                  <a:gd name="T13" fmla="*/ 0 h 5"/>
                  <a:gd name="T14" fmla="*/ 2 w 5"/>
                  <a:gd name="T15" fmla="*/ 0 h 5"/>
                  <a:gd name="T16" fmla="*/ 0 w 5"/>
                  <a:gd name="T17" fmla="*/ 2 h 5"/>
                  <a:gd name="T18" fmla="*/ 0 w 5"/>
                  <a:gd name="T19" fmla="*/ 4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41" name="Freeform 1119">
                <a:extLst>
                  <a:ext uri="{FF2B5EF4-FFF2-40B4-BE49-F238E27FC236}">
                    <a16:creationId xmlns:a16="http://schemas.microsoft.com/office/drawing/2014/main" id="{8DDDBCE3-FDF5-9779-B1E4-1ABDC34B5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2044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2 w 5"/>
                  <a:gd name="T3" fmla="*/ 6 h 6"/>
                  <a:gd name="T4" fmla="*/ 4 w 5"/>
                  <a:gd name="T5" fmla="*/ 6 h 6"/>
                  <a:gd name="T6" fmla="*/ 5 w 5"/>
                  <a:gd name="T7" fmla="*/ 4 h 6"/>
                  <a:gd name="T8" fmla="*/ 5 w 5"/>
                  <a:gd name="T9" fmla="*/ 2 h 6"/>
                  <a:gd name="T10" fmla="*/ 5 w 5"/>
                  <a:gd name="T11" fmla="*/ 2 h 6"/>
                  <a:gd name="T12" fmla="*/ 4 w 5"/>
                  <a:gd name="T13" fmla="*/ 0 h 6"/>
                  <a:gd name="T14" fmla="*/ 2 w 5"/>
                  <a:gd name="T15" fmla="*/ 0 h 6"/>
                  <a:gd name="T16" fmla="*/ 0 w 5"/>
                  <a:gd name="T17" fmla="*/ 2 h 6"/>
                  <a:gd name="T18" fmla="*/ 0 w 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42" name="Freeform 1120">
                <a:extLst>
                  <a:ext uri="{FF2B5EF4-FFF2-40B4-BE49-F238E27FC236}">
                    <a16:creationId xmlns:a16="http://schemas.microsoft.com/office/drawing/2014/main" id="{903E7903-E8D8-1AC0-5ACF-E59B6FE7A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036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5 h 5"/>
                  <a:gd name="T4" fmla="*/ 3 w 5"/>
                  <a:gd name="T5" fmla="*/ 5 h 5"/>
                  <a:gd name="T6" fmla="*/ 5 w 5"/>
                  <a:gd name="T7" fmla="*/ 3 h 5"/>
                  <a:gd name="T8" fmla="*/ 5 w 5"/>
                  <a:gd name="T9" fmla="*/ 2 h 5"/>
                  <a:gd name="T10" fmla="*/ 5 w 5"/>
                  <a:gd name="T11" fmla="*/ 2 h 5"/>
                  <a:gd name="T12" fmla="*/ 3 w 5"/>
                  <a:gd name="T13" fmla="*/ 0 h 5"/>
                  <a:gd name="T14" fmla="*/ 2 w 5"/>
                  <a:gd name="T15" fmla="*/ 0 h 5"/>
                  <a:gd name="T16" fmla="*/ 0 w 5"/>
                  <a:gd name="T17" fmla="*/ 2 h 5"/>
                  <a:gd name="T18" fmla="*/ 0 w 5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43" name="Freeform 1121">
                <a:extLst>
                  <a:ext uri="{FF2B5EF4-FFF2-40B4-BE49-F238E27FC236}">
                    <a16:creationId xmlns:a16="http://schemas.microsoft.com/office/drawing/2014/main" id="{C2E2B166-F941-F021-79EF-DCB1E3D74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2029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44" name="Freeform 1122">
                <a:extLst>
                  <a:ext uri="{FF2B5EF4-FFF2-40B4-BE49-F238E27FC236}">
                    <a16:creationId xmlns:a16="http://schemas.microsoft.com/office/drawing/2014/main" id="{9A73AB83-8D94-9EB1-BE83-E4864B7F4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2022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3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45" name="Freeform 1123">
                <a:extLst>
                  <a:ext uri="{FF2B5EF4-FFF2-40B4-BE49-F238E27FC236}">
                    <a16:creationId xmlns:a16="http://schemas.microsoft.com/office/drawing/2014/main" id="{61BD84EC-DFA0-DCC6-1501-CFF184ED3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2017"/>
                <a:ext cx="5" cy="5"/>
              </a:xfrm>
              <a:custGeom>
                <a:avLst/>
                <a:gdLst>
                  <a:gd name="T0" fmla="*/ 1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1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46" name="Freeform 1124">
                <a:extLst>
                  <a:ext uri="{FF2B5EF4-FFF2-40B4-BE49-F238E27FC236}">
                    <a16:creationId xmlns:a16="http://schemas.microsoft.com/office/drawing/2014/main" id="{CB76F170-DDDA-45F2-9335-C914E615F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012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47" name="Freeform 1125">
                <a:extLst>
                  <a:ext uri="{FF2B5EF4-FFF2-40B4-BE49-F238E27FC236}">
                    <a16:creationId xmlns:a16="http://schemas.microsoft.com/office/drawing/2014/main" id="{69DDEBC4-CCA1-0C41-3702-9D9B52A49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007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48" name="Freeform 1126">
                <a:extLst>
                  <a:ext uri="{FF2B5EF4-FFF2-40B4-BE49-F238E27FC236}">
                    <a16:creationId xmlns:a16="http://schemas.microsoft.com/office/drawing/2014/main" id="{169F80AB-EF70-5CB1-6701-FC77F9BE4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03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49" name="Freeform 1127">
                <a:extLst>
                  <a:ext uri="{FF2B5EF4-FFF2-40B4-BE49-F238E27FC236}">
                    <a16:creationId xmlns:a16="http://schemas.microsoft.com/office/drawing/2014/main" id="{2B55EEE8-5DCA-5836-A80E-578525BE6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1998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50" name="Freeform 1128">
                <a:extLst>
                  <a:ext uri="{FF2B5EF4-FFF2-40B4-BE49-F238E27FC236}">
                    <a16:creationId xmlns:a16="http://schemas.microsoft.com/office/drawing/2014/main" id="{7195734E-3FA3-F42F-1C30-E76E0C07F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1996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4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4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51" name="Freeform 1129">
                <a:extLst>
                  <a:ext uri="{FF2B5EF4-FFF2-40B4-BE49-F238E27FC236}">
                    <a16:creationId xmlns:a16="http://schemas.microsoft.com/office/drawing/2014/main" id="{3AC7369D-0583-95CB-489B-A8F255F8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993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1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1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52" name="Freeform 1130">
                <a:extLst>
                  <a:ext uri="{FF2B5EF4-FFF2-40B4-BE49-F238E27FC236}">
                    <a16:creationId xmlns:a16="http://schemas.microsoft.com/office/drawing/2014/main" id="{566A9810-6A87-8E6E-FF2A-5872DEB27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198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4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4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53" name="Freeform 1131">
                <a:extLst>
                  <a:ext uri="{FF2B5EF4-FFF2-40B4-BE49-F238E27FC236}">
                    <a16:creationId xmlns:a16="http://schemas.microsoft.com/office/drawing/2014/main" id="{BCB7624B-16AD-0C0C-A1DF-4A4F9C654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" y="1986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54" name="Freeform 1132">
                <a:extLst>
                  <a:ext uri="{FF2B5EF4-FFF2-40B4-BE49-F238E27FC236}">
                    <a16:creationId xmlns:a16="http://schemas.microsoft.com/office/drawing/2014/main" id="{8EB2CD2D-8510-856D-5949-36ACA72AD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1984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4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55" name="Freeform 1133">
                <a:extLst>
                  <a:ext uri="{FF2B5EF4-FFF2-40B4-BE49-F238E27FC236}">
                    <a16:creationId xmlns:a16="http://schemas.microsoft.com/office/drawing/2014/main" id="{F5308A51-FF02-2A6E-C941-81C405FE4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982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4 w 5"/>
                  <a:gd name="T9" fmla="*/ 0 h 6"/>
                  <a:gd name="T10" fmla="*/ 4 w 5"/>
                  <a:gd name="T11" fmla="*/ 0 h 6"/>
                  <a:gd name="T12" fmla="*/ 2 w 5"/>
                  <a:gd name="T13" fmla="*/ 0 h 6"/>
                  <a:gd name="T14" fmla="*/ 0 w 5"/>
                  <a:gd name="T15" fmla="*/ 2 h 6"/>
                  <a:gd name="T16" fmla="*/ 0 w 5"/>
                  <a:gd name="T17" fmla="*/ 4 h 6"/>
                  <a:gd name="T18" fmla="*/ 2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56" name="Freeform 1134">
                <a:extLst>
                  <a:ext uri="{FF2B5EF4-FFF2-40B4-BE49-F238E27FC236}">
                    <a16:creationId xmlns:a16="http://schemas.microsoft.com/office/drawing/2014/main" id="{7AB82D1B-6D69-7261-1EA9-1A1C8953D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0" y="1979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57" name="Freeform 1135">
                <a:extLst>
                  <a:ext uri="{FF2B5EF4-FFF2-40B4-BE49-F238E27FC236}">
                    <a16:creationId xmlns:a16="http://schemas.microsoft.com/office/drawing/2014/main" id="{67791218-D533-269A-790D-8C54BF258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977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4 h 5"/>
                  <a:gd name="T6" fmla="*/ 6 w 6"/>
                  <a:gd name="T7" fmla="*/ 2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2 h 5"/>
                  <a:gd name="T16" fmla="*/ 0 w 6"/>
                  <a:gd name="T17" fmla="*/ 4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58" name="Freeform 1136">
                <a:extLst>
                  <a:ext uri="{FF2B5EF4-FFF2-40B4-BE49-F238E27FC236}">
                    <a16:creationId xmlns:a16="http://schemas.microsoft.com/office/drawing/2014/main" id="{5F922332-08ED-541F-EFBF-44E899A22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1975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4 w 5"/>
                  <a:gd name="T9" fmla="*/ 0 h 6"/>
                  <a:gd name="T10" fmla="*/ 4 w 5"/>
                  <a:gd name="T11" fmla="*/ 0 h 6"/>
                  <a:gd name="T12" fmla="*/ 2 w 5"/>
                  <a:gd name="T13" fmla="*/ 0 h 6"/>
                  <a:gd name="T14" fmla="*/ 0 w 5"/>
                  <a:gd name="T15" fmla="*/ 2 h 6"/>
                  <a:gd name="T16" fmla="*/ 0 w 5"/>
                  <a:gd name="T17" fmla="*/ 4 h 6"/>
                  <a:gd name="T18" fmla="*/ 2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59" name="Freeform 1137">
                <a:extLst>
                  <a:ext uri="{FF2B5EF4-FFF2-40B4-BE49-F238E27FC236}">
                    <a16:creationId xmlns:a16="http://schemas.microsoft.com/office/drawing/2014/main" id="{A319130D-E6D7-D16D-CFEB-46FC3DA96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1975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3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3 w 5"/>
                  <a:gd name="T9" fmla="*/ 0 h 6"/>
                  <a:gd name="T10" fmla="*/ 3 w 5"/>
                  <a:gd name="T11" fmla="*/ 0 h 6"/>
                  <a:gd name="T12" fmla="*/ 2 w 5"/>
                  <a:gd name="T13" fmla="*/ 0 h 6"/>
                  <a:gd name="T14" fmla="*/ 0 w 5"/>
                  <a:gd name="T15" fmla="*/ 2 h 6"/>
                  <a:gd name="T16" fmla="*/ 0 w 5"/>
                  <a:gd name="T17" fmla="*/ 4 h 6"/>
                  <a:gd name="T18" fmla="*/ 2 w 5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60" name="Freeform 1138">
                <a:extLst>
                  <a:ext uri="{FF2B5EF4-FFF2-40B4-BE49-F238E27FC236}">
                    <a16:creationId xmlns:a16="http://schemas.microsoft.com/office/drawing/2014/main" id="{907CA63A-D10E-ED38-7D59-7E16F7323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974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5 h 5"/>
                  <a:gd name="T4" fmla="*/ 6 w 6"/>
                  <a:gd name="T5" fmla="*/ 3 h 5"/>
                  <a:gd name="T6" fmla="*/ 6 w 6"/>
                  <a:gd name="T7" fmla="*/ 1 h 5"/>
                  <a:gd name="T8" fmla="*/ 4 w 6"/>
                  <a:gd name="T9" fmla="*/ 0 h 5"/>
                  <a:gd name="T10" fmla="*/ 4 w 6"/>
                  <a:gd name="T11" fmla="*/ 0 h 5"/>
                  <a:gd name="T12" fmla="*/ 2 w 6"/>
                  <a:gd name="T13" fmla="*/ 0 h 5"/>
                  <a:gd name="T14" fmla="*/ 0 w 6"/>
                  <a:gd name="T15" fmla="*/ 1 h 5"/>
                  <a:gd name="T16" fmla="*/ 0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61" name="Freeform 1139">
                <a:extLst>
                  <a:ext uri="{FF2B5EF4-FFF2-40B4-BE49-F238E27FC236}">
                    <a16:creationId xmlns:a16="http://schemas.microsoft.com/office/drawing/2014/main" id="{4FC17093-E0AF-364F-8770-0E3C46586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972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4 w 5"/>
                  <a:gd name="T3" fmla="*/ 5 h 5"/>
                  <a:gd name="T4" fmla="*/ 5 w 5"/>
                  <a:gd name="T5" fmla="*/ 3 h 5"/>
                  <a:gd name="T6" fmla="*/ 5 w 5"/>
                  <a:gd name="T7" fmla="*/ 2 h 5"/>
                  <a:gd name="T8" fmla="*/ 4 w 5"/>
                  <a:gd name="T9" fmla="*/ 0 h 5"/>
                  <a:gd name="T10" fmla="*/ 4 w 5"/>
                  <a:gd name="T11" fmla="*/ 0 h 5"/>
                  <a:gd name="T12" fmla="*/ 2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2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62" name="Freeform 1140">
                <a:extLst>
                  <a:ext uri="{FF2B5EF4-FFF2-40B4-BE49-F238E27FC236}">
                    <a16:creationId xmlns:a16="http://schemas.microsoft.com/office/drawing/2014/main" id="{5F8DED43-DE0C-8AFE-27E7-3A805551B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1972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3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63" name="Freeform 1141">
                <a:extLst>
                  <a:ext uri="{FF2B5EF4-FFF2-40B4-BE49-F238E27FC236}">
                    <a16:creationId xmlns:a16="http://schemas.microsoft.com/office/drawing/2014/main" id="{3306F6D7-7E7E-BD75-5CD6-CBE204E90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1970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4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4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64" name="Freeform 1142">
                <a:extLst>
                  <a:ext uri="{FF2B5EF4-FFF2-40B4-BE49-F238E27FC236}">
                    <a16:creationId xmlns:a16="http://schemas.microsoft.com/office/drawing/2014/main" id="{D0871104-9F0D-7246-B2F3-CEBAC4135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1970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2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65" name="Freeform 1143">
                <a:extLst>
                  <a:ext uri="{FF2B5EF4-FFF2-40B4-BE49-F238E27FC236}">
                    <a16:creationId xmlns:a16="http://schemas.microsoft.com/office/drawing/2014/main" id="{D4AC1C9E-AF6F-B58F-1CCD-E0CBE1BE0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970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4 h 5"/>
                  <a:gd name="T4" fmla="*/ 5 w 5"/>
                  <a:gd name="T5" fmla="*/ 2 h 5"/>
                  <a:gd name="T6" fmla="*/ 3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0 w 5"/>
                  <a:gd name="T13" fmla="*/ 2 h 5"/>
                  <a:gd name="T14" fmla="*/ 0 w 5"/>
                  <a:gd name="T15" fmla="*/ 4 h 5"/>
                  <a:gd name="T16" fmla="*/ 1 w 5"/>
                  <a:gd name="T17" fmla="*/ 5 h 5"/>
                  <a:gd name="T18" fmla="*/ 3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66" name="Freeform 1144">
                <a:extLst>
                  <a:ext uri="{FF2B5EF4-FFF2-40B4-BE49-F238E27FC236}">
                    <a16:creationId xmlns:a16="http://schemas.microsoft.com/office/drawing/2014/main" id="{953A1BB7-D00D-E399-FB2A-178B97B3F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1970"/>
                <a:ext cx="6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4 h 5"/>
                  <a:gd name="T4" fmla="*/ 6 w 6"/>
                  <a:gd name="T5" fmla="*/ 2 h 5"/>
                  <a:gd name="T6" fmla="*/ 4 w 6"/>
                  <a:gd name="T7" fmla="*/ 0 h 5"/>
                  <a:gd name="T8" fmla="*/ 2 w 6"/>
                  <a:gd name="T9" fmla="*/ 0 h 5"/>
                  <a:gd name="T10" fmla="*/ 2 w 6"/>
                  <a:gd name="T11" fmla="*/ 0 h 5"/>
                  <a:gd name="T12" fmla="*/ 0 w 6"/>
                  <a:gd name="T13" fmla="*/ 2 h 5"/>
                  <a:gd name="T14" fmla="*/ 0 w 6"/>
                  <a:gd name="T15" fmla="*/ 4 h 5"/>
                  <a:gd name="T16" fmla="*/ 2 w 6"/>
                  <a:gd name="T17" fmla="*/ 5 h 5"/>
                  <a:gd name="T18" fmla="*/ 4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68" name="Oval 1146">
              <a:extLst>
                <a:ext uri="{FF2B5EF4-FFF2-40B4-BE49-F238E27FC236}">
                  <a16:creationId xmlns:a16="http://schemas.microsoft.com/office/drawing/2014/main" id="{7CA1A77F-9E97-F15E-F3DF-DB20E3EC3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1548"/>
              <a:ext cx="787" cy="357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69" name="Rectangle 1147">
              <a:extLst>
                <a:ext uri="{FF2B5EF4-FFF2-40B4-BE49-F238E27FC236}">
                  <a16:creationId xmlns:a16="http://schemas.microsoft.com/office/drawing/2014/main" id="{A8BEC865-897D-DE09-C9A2-F5B636CFC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624"/>
              <a:ext cx="2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70" name="Rectangle 1148">
              <a:extLst>
                <a:ext uri="{FF2B5EF4-FFF2-40B4-BE49-F238E27FC236}">
                  <a16:creationId xmlns:a16="http://schemas.microsoft.com/office/drawing/2014/main" id="{6072F612-BA56-9C21-4271-4FDC5AC04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1625"/>
              <a:ext cx="27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Class</a:t>
              </a:r>
              <a:r>
                <a:rPr lang="en-US" altLang="fr-FR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71" name="Rectangle 1149">
              <a:extLst>
                <a:ext uri="{FF2B5EF4-FFF2-40B4-BE49-F238E27FC236}">
                  <a16:creationId xmlns:a16="http://schemas.microsoft.com/office/drawing/2014/main" id="{201AF9B4-BEEE-F54F-77C6-C6B6F2826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154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0572" name="Rectangle 1150">
              <a:extLst>
                <a:ext uri="{FF2B5EF4-FFF2-40B4-BE49-F238E27FC236}">
                  <a16:creationId xmlns:a16="http://schemas.microsoft.com/office/drawing/2014/main" id="{D3158560-8839-4282-464E-329E62628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735"/>
              <a:ext cx="35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0573" name="Rectangle 1151">
              <a:extLst>
                <a:ext uri="{FF2B5EF4-FFF2-40B4-BE49-F238E27FC236}">
                  <a16:creationId xmlns:a16="http://schemas.microsoft.com/office/drawing/2014/main" id="{F9276039-3B49-1543-FB19-A755CC74F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1736"/>
              <a:ext cx="33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instable</a:t>
              </a:r>
              <a:endParaRPr lang="en-US" altLang="fr-FR" sz="1200">
                <a:latin typeface="Times New Roman" panose="02020603050405020304" pitchFamily="18" charset="0"/>
              </a:endParaRPr>
            </a:p>
          </p:txBody>
        </p:sp>
        <p:sp>
          <p:nvSpPr>
            <p:cNvPr id="20574" name="Rectangle 1152">
              <a:extLst>
                <a:ext uri="{FF2B5EF4-FFF2-40B4-BE49-F238E27FC236}">
                  <a16:creationId xmlns:a16="http://schemas.microsoft.com/office/drawing/2014/main" id="{BA313238-7F04-EB66-0D31-F560A5A99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" y="1651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grpSp>
          <p:nvGrpSpPr>
            <p:cNvPr id="20575" name="Group 1242">
              <a:extLst>
                <a:ext uri="{FF2B5EF4-FFF2-40B4-BE49-F238E27FC236}">
                  <a16:creationId xmlns:a16="http://schemas.microsoft.com/office/drawing/2014/main" id="{7951423E-E600-54DA-C4C1-E9069AFEE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5" y="1756"/>
              <a:ext cx="1122" cy="8"/>
              <a:chOff x="3353" y="1529"/>
              <a:chExt cx="914" cy="7"/>
            </a:xfrm>
          </p:grpSpPr>
          <p:sp>
            <p:nvSpPr>
              <p:cNvPr id="20964" name="Freeform 1153">
                <a:extLst>
                  <a:ext uri="{FF2B5EF4-FFF2-40B4-BE49-F238E27FC236}">
                    <a16:creationId xmlns:a16="http://schemas.microsoft.com/office/drawing/2014/main" id="{882DA2A5-262F-7702-57E5-FF40FFAE1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529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0 h 5"/>
                  <a:gd name="T4" fmla="*/ 0 w 4"/>
                  <a:gd name="T5" fmla="*/ 1 h 5"/>
                  <a:gd name="T6" fmla="*/ 0 w 4"/>
                  <a:gd name="T7" fmla="*/ 1 h 5"/>
                  <a:gd name="T8" fmla="*/ 2 w 4"/>
                  <a:gd name="T9" fmla="*/ 5 h 5"/>
                  <a:gd name="T10" fmla="*/ 2 w 4"/>
                  <a:gd name="T11" fmla="*/ 5 h 5"/>
                  <a:gd name="T12" fmla="*/ 2 w 4"/>
                  <a:gd name="T13" fmla="*/ 3 h 5"/>
                  <a:gd name="T14" fmla="*/ 4 w 4"/>
                  <a:gd name="T15" fmla="*/ 1 h 5"/>
                  <a:gd name="T16" fmla="*/ 4 w 4"/>
                  <a:gd name="T17" fmla="*/ 1 h 5"/>
                  <a:gd name="T18" fmla="*/ 4 w 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65" name="Freeform 1154">
                <a:extLst>
                  <a:ext uri="{FF2B5EF4-FFF2-40B4-BE49-F238E27FC236}">
                    <a16:creationId xmlns:a16="http://schemas.microsoft.com/office/drawing/2014/main" id="{29C64EA1-1220-4F32-A1E9-77C723AAA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152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3 w 5"/>
                  <a:gd name="T11" fmla="*/ 5 h 5"/>
                  <a:gd name="T12" fmla="*/ 3 w 5"/>
                  <a:gd name="T13" fmla="*/ 3 h 5"/>
                  <a:gd name="T14" fmla="*/ 5 w 5"/>
                  <a:gd name="T15" fmla="*/ 1 h 5"/>
                  <a:gd name="T16" fmla="*/ 5 w 5"/>
                  <a:gd name="T17" fmla="*/ 1 h 5"/>
                  <a:gd name="T18" fmla="*/ 5 w 5"/>
                  <a:gd name="T19" fmla="*/ 0 h 5"/>
                  <a:gd name="T20" fmla="*/ 3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66" name="Freeform 1155">
                <a:extLst>
                  <a:ext uri="{FF2B5EF4-FFF2-40B4-BE49-F238E27FC236}">
                    <a16:creationId xmlns:a16="http://schemas.microsoft.com/office/drawing/2014/main" id="{EBF37362-0A2B-71F6-9627-85FE9B4B3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152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4 w 5"/>
                  <a:gd name="T11" fmla="*/ 5 h 5"/>
                  <a:gd name="T12" fmla="*/ 4 w 5"/>
                  <a:gd name="T13" fmla="*/ 3 h 5"/>
                  <a:gd name="T14" fmla="*/ 5 w 5"/>
                  <a:gd name="T15" fmla="*/ 1 h 5"/>
                  <a:gd name="T16" fmla="*/ 5 w 5"/>
                  <a:gd name="T17" fmla="*/ 1 h 5"/>
                  <a:gd name="T18" fmla="*/ 5 w 5"/>
                  <a:gd name="T19" fmla="*/ 0 h 5"/>
                  <a:gd name="T20" fmla="*/ 4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67" name="Freeform 1156">
                <a:extLst>
                  <a:ext uri="{FF2B5EF4-FFF2-40B4-BE49-F238E27FC236}">
                    <a16:creationId xmlns:a16="http://schemas.microsoft.com/office/drawing/2014/main" id="{11BBF056-423F-3FB4-5E00-0ACA2CF0D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52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3 w 5"/>
                  <a:gd name="T11" fmla="*/ 5 h 5"/>
                  <a:gd name="T12" fmla="*/ 3 w 5"/>
                  <a:gd name="T13" fmla="*/ 3 h 5"/>
                  <a:gd name="T14" fmla="*/ 5 w 5"/>
                  <a:gd name="T15" fmla="*/ 1 h 5"/>
                  <a:gd name="T16" fmla="*/ 5 w 5"/>
                  <a:gd name="T17" fmla="*/ 1 h 5"/>
                  <a:gd name="T18" fmla="*/ 5 w 5"/>
                  <a:gd name="T19" fmla="*/ 0 h 5"/>
                  <a:gd name="T20" fmla="*/ 3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68" name="Freeform 1157">
                <a:extLst>
                  <a:ext uri="{FF2B5EF4-FFF2-40B4-BE49-F238E27FC236}">
                    <a16:creationId xmlns:a16="http://schemas.microsoft.com/office/drawing/2014/main" id="{5E4A24AC-0643-8254-1FF9-921422556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152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3 w 5"/>
                  <a:gd name="T11" fmla="*/ 5 h 5"/>
                  <a:gd name="T12" fmla="*/ 3 w 5"/>
                  <a:gd name="T13" fmla="*/ 3 h 5"/>
                  <a:gd name="T14" fmla="*/ 5 w 5"/>
                  <a:gd name="T15" fmla="*/ 1 h 5"/>
                  <a:gd name="T16" fmla="*/ 5 w 5"/>
                  <a:gd name="T17" fmla="*/ 1 h 5"/>
                  <a:gd name="T18" fmla="*/ 5 w 5"/>
                  <a:gd name="T19" fmla="*/ 0 h 5"/>
                  <a:gd name="T20" fmla="*/ 3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69" name="Freeform 1158">
                <a:extLst>
                  <a:ext uri="{FF2B5EF4-FFF2-40B4-BE49-F238E27FC236}">
                    <a16:creationId xmlns:a16="http://schemas.microsoft.com/office/drawing/2014/main" id="{03094ACE-F546-6CF9-86E9-BF6B0A3A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1529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4 w 6"/>
                  <a:gd name="T11" fmla="*/ 5 h 5"/>
                  <a:gd name="T12" fmla="*/ 4 w 6"/>
                  <a:gd name="T13" fmla="*/ 3 h 5"/>
                  <a:gd name="T14" fmla="*/ 6 w 6"/>
                  <a:gd name="T15" fmla="*/ 1 h 5"/>
                  <a:gd name="T16" fmla="*/ 6 w 6"/>
                  <a:gd name="T17" fmla="*/ 1 h 5"/>
                  <a:gd name="T18" fmla="*/ 6 w 6"/>
                  <a:gd name="T19" fmla="*/ 0 h 5"/>
                  <a:gd name="T20" fmla="*/ 4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70" name="Freeform 1159">
                <a:extLst>
                  <a:ext uri="{FF2B5EF4-FFF2-40B4-BE49-F238E27FC236}">
                    <a16:creationId xmlns:a16="http://schemas.microsoft.com/office/drawing/2014/main" id="{346723F6-409B-05D9-1E66-8D617FFB9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71" name="Freeform 1160">
                <a:extLst>
                  <a:ext uri="{FF2B5EF4-FFF2-40B4-BE49-F238E27FC236}">
                    <a16:creationId xmlns:a16="http://schemas.microsoft.com/office/drawing/2014/main" id="{54872BC6-A753-B19C-A700-229989FC7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72" name="Freeform 1161">
                <a:extLst>
                  <a:ext uri="{FF2B5EF4-FFF2-40B4-BE49-F238E27FC236}">
                    <a16:creationId xmlns:a16="http://schemas.microsoft.com/office/drawing/2014/main" id="{F5CFDB07-78E7-249C-9233-5A03322A4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73" name="Freeform 1162">
                <a:extLst>
                  <a:ext uri="{FF2B5EF4-FFF2-40B4-BE49-F238E27FC236}">
                    <a16:creationId xmlns:a16="http://schemas.microsoft.com/office/drawing/2014/main" id="{0B6E6A79-68E7-452D-312C-76E00EF07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74" name="Freeform 1163">
                <a:extLst>
                  <a:ext uri="{FF2B5EF4-FFF2-40B4-BE49-F238E27FC236}">
                    <a16:creationId xmlns:a16="http://schemas.microsoft.com/office/drawing/2014/main" id="{E15156E0-ABD6-521F-4412-721DB7CCF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75" name="Freeform 1164">
                <a:extLst>
                  <a:ext uri="{FF2B5EF4-FFF2-40B4-BE49-F238E27FC236}">
                    <a16:creationId xmlns:a16="http://schemas.microsoft.com/office/drawing/2014/main" id="{A7E7C9F6-AE27-DBC2-540A-BA784E1FB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76" name="Freeform 1165">
                <a:extLst>
                  <a:ext uri="{FF2B5EF4-FFF2-40B4-BE49-F238E27FC236}">
                    <a16:creationId xmlns:a16="http://schemas.microsoft.com/office/drawing/2014/main" id="{E4F1C823-9F8E-2093-2708-3C88C046D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77" name="Freeform 1166">
                <a:extLst>
                  <a:ext uri="{FF2B5EF4-FFF2-40B4-BE49-F238E27FC236}">
                    <a16:creationId xmlns:a16="http://schemas.microsoft.com/office/drawing/2014/main" id="{55938AD7-102B-034E-62D9-64FC5366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78" name="Freeform 1167">
                <a:extLst>
                  <a:ext uri="{FF2B5EF4-FFF2-40B4-BE49-F238E27FC236}">
                    <a16:creationId xmlns:a16="http://schemas.microsoft.com/office/drawing/2014/main" id="{A861D817-BD5C-080B-B253-65A45CA4D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79" name="Freeform 1168">
                <a:extLst>
                  <a:ext uri="{FF2B5EF4-FFF2-40B4-BE49-F238E27FC236}">
                    <a16:creationId xmlns:a16="http://schemas.microsoft.com/office/drawing/2014/main" id="{4C421CB9-4E11-486F-BAAA-5FA967BD0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80" name="Freeform 1169">
                <a:extLst>
                  <a:ext uri="{FF2B5EF4-FFF2-40B4-BE49-F238E27FC236}">
                    <a16:creationId xmlns:a16="http://schemas.microsoft.com/office/drawing/2014/main" id="{DCC492D6-94D1-F0E9-1622-96B93B7A9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81" name="Freeform 1170">
                <a:extLst>
                  <a:ext uri="{FF2B5EF4-FFF2-40B4-BE49-F238E27FC236}">
                    <a16:creationId xmlns:a16="http://schemas.microsoft.com/office/drawing/2014/main" id="{D9DDF6FF-3418-826A-2195-1AC2DDDC0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82" name="Freeform 1171">
                <a:extLst>
                  <a:ext uri="{FF2B5EF4-FFF2-40B4-BE49-F238E27FC236}">
                    <a16:creationId xmlns:a16="http://schemas.microsoft.com/office/drawing/2014/main" id="{C75853BB-EDF8-D8CD-634D-611A45EA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83" name="Freeform 1172">
                <a:extLst>
                  <a:ext uri="{FF2B5EF4-FFF2-40B4-BE49-F238E27FC236}">
                    <a16:creationId xmlns:a16="http://schemas.microsoft.com/office/drawing/2014/main" id="{6F7993E7-0C14-5586-6314-C54E421CF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84" name="Freeform 1173">
                <a:extLst>
                  <a:ext uri="{FF2B5EF4-FFF2-40B4-BE49-F238E27FC236}">
                    <a16:creationId xmlns:a16="http://schemas.microsoft.com/office/drawing/2014/main" id="{86F585A6-0983-EE71-297C-67FF14D73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85" name="Freeform 1174">
                <a:extLst>
                  <a:ext uri="{FF2B5EF4-FFF2-40B4-BE49-F238E27FC236}">
                    <a16:creationId xmlns:a16="http://schemas.microsoft.com/office/drawing/2014/main" id="{ADDD4230-E5DA-698D-A520-A0ABB03D0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86" name="Freeform 1175">
                <a:extLst>
                  <a:ext uri="{FF2B5EF4-FFF2-40B4-BE49-F238E27FC236}">
                    <a16:creationId xmlns:a16="http://schemas.microsoft.com/office/drawing/2014/main" id="{4F0AE2B0-42F8-0DE1-E1D3-A6ABC8D63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87" name="Freeform 1176">
                <a:extLst>
                  <a:ext uri="{FF2B5EF4-FFF2-40B4-BE49-F238E27FC236}">
                    <a16:creationId xmlns:a16="http://schemas.microsoft.com/office/drawing/2014/main" id="{94C8E93F-83EE-C492-E140-A608D78A8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88" name="Freeform 1177">
                <a:extLst>
                  <a:ext uri="{FF2B5EF4-FFF2-40B4-BE49-F238E27FC236}">
                    <a16:creationId xmlns:a16="http://schemas.microsoft.com/office/drawing/2014/main" id="{6351A864-EE67-C20C-E2C6-D2906036F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89" name="Freeform 1178">
                <a:extLst>
                  <a:ext uri="{FF2B5EF4-FFF2-40B4-BE49-F238E27FC236}">
                    <a16:creationId xmlns:a16="http://schemas.microsoft.com/office/drawing/2014/main" id="{405280A6-5592-7D19-497A-067DB0E64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90" name="Freeform 1179">
                <a:extLst>
                  <a:ext uri="{FF2B5EF4-FFF2-40B4-BE49-F238E27FC236}">
                    <a16:creationId xmlns:a16="http://schemas.microsoft.com/office/drawing/2014/main" id="{1CC0D695-1FC5-8BC5-69C1-829F70972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91" name="Freeform 1180">
                <a:extLst>
                  <a:ext uri="{FF2B5EF4-FFF2-40B4-BE49-F238E27FC236}">
                    <a16:creationId xmlns:a16="http://schemas.microsoft.com/office/drawing/2014/main" id="{9F0F4D66-ABF4-4331-285E-55A1FBC38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92" name="Freeform 1181">
                <a:extLst>
                  <a:ext uri="{FF2B5EF4-FFF2-40B4-BE49-F238E27FC236}">
                    <a16:creationId xmlns:a16="http://schemas.microsoft.com/office/drawing/2014/main" id="{7AAC8DEF-8982-2172-4AE7-707D85A6D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93" name="Freeform 1182">
                <a:extLst>
                  <a:ext uri="{FF2B5EF4-FFF2-40B4-BE49-F238E27FC236}">
                    <a16:creationId xmlns:a16="http://schemas.microsoft.com/office/drawing/2014/main" id="{E7C9E6C2-3ED9-555D-F4DB-8FDCB1005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94" name="Freeform 1183">
                <a:extLst>
                  <a:ext uri="{FF2B5EF4-FFF2-40B4-BE49-F238E27FC236}">
                    <a16:creationId xmlns:a16="http://schemas.microsoft.com/office/drawing/2014/main" id="{E0FF0897-406A-18FD-124F-FE1755017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95" name="Freeform 1184">
                <a:extLst>
                  <a:ext uri="{FF2B5EF4-FFF2-40B4-BE49-F238E27FC236}">
                    <a16:creationId xmlns:a16="http://schemas.microsoft.com/office/drawing/2014/main" id="{2D8A8C86-EF34-67B3-0890-551629D43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96" name="Freeform 1185">
                <a:extLst>
                  <a:ext uri="{FF2B5EF4-FFF2-40B4-BE49-F238E27FC236}">
                    <a16:creationId xmlns:a16="http://schemas.microsoft.com/office/drawing/2014/main" id="{F0FCB213-B460-BADD-4D5B-624631D18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97" name="Freeform 1186">
                <a:extLst>
                  <a:ext uri="{FF2B5EF4-FFF2-40B4-BE49-F238E27FC236}">
                    <a16:creationId xmlns:a16="http://schemas.microsoft.com/office/drawing/2014/main" id="{85DC6710-57C5-1E05-ACF3-E3C1ED060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98" name="Freeform 1187">
                <a:extLst>
                  <a:ext uri="{FF2B5EF4-FFF2-40B4-BE49-F238E27FC236}">
                    <a16:creationId xmlns:a16="http://schemas.microsoft.com/office/drawing/2014/main" id="{6B6E2F47-763B-16B4-8F6E-1220D903B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99" name="Freeform 1188">
                <a:extLst>
                  <a:ext uri="{FF2B5EF4-FFF2-40B4-BE49-F238E27FC236}">
                    <a16:creationId xmlns:a16="http://schemas.microsoft.com/office/drawing/2014/main" id="{757A3385-25BE-DA79-9AE4-0E851426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00" name="Freeform 1189">
                <a:extLst>
                  <a:ext uri="{FF2B5EF4-FFF2-40B4-BE49-F238E27FC236}">
                    <a16:creationId xmlns:a16="http://schemas.microsoft.com/office/drawing/2014/main" id="{10817F94-6AD9-3FE6-6624-1BD4CB0AC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01" name="Freeform 1190">
                <a:extLst>
                  <a:ext uri="{FF2B5EF4-FFF2-40B4-BE49-F238E27FC236}">
                    <a16:creationId xmlns:a16="http://schemas.microsoft.com/office/drawing/2014/main" id="{4A8FA0BB-21A1-062E-923D-B6D607905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02" name="Freeform 1191">
                <a:extLst>
                  <a:ext uri="{FF2B5EF4-FFF2-40B4-BE49-F238E27FC236}">
                    <a16:creationId xmlns:a16="http://schemas.microsoft.com/office/drawing/2014/main" id="{E493D60B-0201-BD6C-3769-CF0C9EB89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03" name="Freeform 1192">
                <a:extLst>
                  <a:ext uri="{FF2B5EF4-FFF2-40B4-BE49-F238E27FC236}">
                    <a16:creationId xmlns:a16="http://schemas.microsoft.com/office/drawing/2014/main" id="{0915974A-0CCF-44DA-7A89-DA9B6AAD6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04" name="Freeform 1193">
                <a:extLst>
                  <a:ext uri="{FF2B5EF4-FFF2-40B4-BE49-F238E27FC236}">
                    <a16:creationId xmlns:a16="http://schemas.microsoft.com/office/drawing/2014/main" id="{371E32B0-DD9D-4598-AECC-BDFC76389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05" name="Freeform 1194">
                <a:extLst>
                  <a:ext uri="{FF2B5EF4-FFF2-40B4-BE49-F238E27FC236}">
                    <a16:creationId xmlns:a16="http://schemas.microsoft.com/office/drawing/2014/main" id="{68B66069-0F4B-92F3-3986-17E36E692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06" name="Freeform 1195">
                <a:extLst>
                  <a:ext uri="{FF2B5EF4-FFF2-40B4-BE49-F238E27FC236}">
                    <a16:creationId xmlns:a16="http://schemas.microsoft.com/office/drawing/2014/main" id="{BEAFD6BE-818B-E58F-E057-1EE8F5E82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07" name="Freeform 1196">
                <a:extLst>
                  <a:ext uri="{FF2B5EF4-FFF2-40B4-BE49-F238E27FC236}">
                    <a16:creationId xmlns:a16="http://schemas.microsoft.com/office/drawing/2014/main" id="{32057016-A221-92E2-2431-FC569D003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08" name="Freeform 1197">
                <a:extLst>
                  <a:ext uri="{FF2B5EF4-FFF2-40B4-BE49-F238E27FC236}">
                    <a16:creationId xmlns:a16="http://schemas.microsoft.com/office/drawing/2014/main" id="{D562B237-81CC-73F7-3BAD-5066C0FFD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09" name="Freeform 1198">
                <a:extLst>
                  <a:ext uri="{FF2B5EF4-FFF2-40B4-BE49-F238E27FC236}">
                    <a16:creationId xmlns:a16="http://schemas.microsoft.com/office/drawing/2014/main" id="{1710275C-2B09-E682-1D95-2230C22C8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10" name="Freeform 1199">
                <a:extLst>
                  <a:ext uri="{FF2B5EF4-FFF2-40B4-BE49-F238E27FC236}">
                    <a16:creationId xmlns:a16="http://schemas.microsoft.com/office/drawing/2014/main" id="{98B647A0-2C78-2F6F-4F93-E956C80FB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11" name="Freeform 1200">
                <a:extLst>
                  <a:ext uri="{FF2B5EF4-FFF2-40B4-BE49-F238E27FC236}">
                    <a16:creationId xmlns:a16="http://schemas.microsoft.com/office/drawing/2014/main" id="{755D00FC-2200-3EE4-BB5D-44A6BB0E2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12" name="Freeform 1201">
                <a:extLst>
                  <a:ext uri="{FF2B5EF4-FFF2-40B4-BE49-F238E27FC236}">
                    <a16:creationId xmlns:a16="http://schemas.microsoft.com/office/drawing/2014/main" id="{71323FED-D115-3D24-489A-1394E242D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13" name="Freeform 1202">
                <a:extLst>
                  <a:ext uri="{FF2B5EF4-FFF2-40B4-BE49-F238E27FC236}">
                    <a16:creationId xmlns:a16="http://schemas.microsoft.com/office/drawing/2014/main" id="{2A32DB9E-0D2F-C7D7-4A48-0ADAA7FA4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14" name="Freeform 1203">
                <a:extLst>
                  <a:ext uri="{FF2B5EF4-FFF2-40B4-BE49-F238E27FC236}">
                    <a16:creationId xmlns:a16="http://schemas.microsoft.com/office/drawing/2014/main" id="{13864850-A414-B3DE-636B-11D17E6C1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15" name="Freeform 1204">
                <a:extLst>
                  <a:ext uri="{FF2B5EF4-FFF2-40B4-BE49-F238E27FC236}">
                    <a16:creationId xmlns:a16="http://schemas.microsoft.com/office/drawing/2014/main" id="{7381D457-C157-6C5E-C136-5FC73D3ED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16" name="Freeform 1205">
                <a:extLst>
                  <a:ext uri="{FF2B5EF4-FFF2-40B4-BE49-F238E27FC236}">
                    <a16:creationId xmlns:a16="http://schemas.microsoft.com/office/drawing/2014/main" id="{61E7D0AE-F4C7-3B02-BDB7-5EE644EE1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17" name="Freeform 1206">
                <a:extLst>
                  <a:ext uri="{FF2B5EF4-FFF2-40B4-BE49-F238E27FC236}">
                    <a16:creationId xmlns:a16="http://schemas.microsoft.com/office/drawing/2014/main" id="{11694D0E-A915-197E-D6BC-5B821E621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18" name="Freeform 1207">
                <a:extLst>
                  <a:ext uri="{FF2B5EF4-FFF2-40B4-BE49-F238E27FC236}">
                    <a16:creationId xmlns:a16="http://schemas.microsoft.com/office/drawing/2014/main" id="{7116F897-A5BD-CF13-9238-3103883D0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19" name="Freeform 1208">
                <a:extLst>
                  <a:ext uri="{FF2B5EF4-FFF2-40B4-BE49-F238E27FC236}">
                    <a16:creationId xmlns:a16="http://schemas.microsoft.com/office/drawing/2014/main" id="{3BF6E6A5-3D90-9593-8EED-3FF51C65C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20" name="Freeform 1209">
                <a:extLst>
                  <a:ext uri="{FF2B5EF4-FFF2-40B4-BE49-F238E27FC236}">
                    <a16:creationId xmlns:a16="http://schemas.microsoft.com/office/drawing/2014/main" id="{0B5EB5F3-2177-327D-BDFE-F632ED079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21" name="Freeform 1210">
                <a:extLst>
                  <a:ext uri="{FF2B5EF4-FFF2-40B4-BE49-F238E27FC236}">
                    <a16:creationId xmlns:a16="http://schemas.microsoft.com/office/drawing/2014/main" id="{81342CA3-0B9D-A912-B740-8C54E7F67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22" name="Freeform 1211">
                <a:extLst>
                  <a:ext uri="{FF2B5EF4-FFF2-40B4-BE49-F238E27FC236}">
                    <a16:creationId xmlns:a16="http://schemas.microsoft.com/office/drawing/2014/main" id="{8E60C10C-CB3C-BBA5-A7BB-79CCA05F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23" name="Freeform 1212">
                <a:extLst>
                  <a:ext uri="{FF2B5EF4-FFF2-40B4-BE49-F238E27FC236}">
                    <a16:creationId xmlns:a16="http://schemas.microsoft.com/office/drawing/2014/main" id="{34BAB7F8-9095-EE56-0B6C-8B2AA46C5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24" name="Freeform 1213">
                <a:extLst>
                  <a:ext uri="{FF2B5EF4-FFF2-40B4-BE49-F238E27FC236}">
                    <a16:creationId xmlns:a16="http://schemas.microsoft.com/office/drawing/2014/main" id="{AB24462D-37E8-6481-5209-41154E722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25" name="Freeform 1214">
                <a:extLst>
                  <a:ext uri="{FF2B5EF4-FFF2-40B4-BE49-F238E27FC236}">
                    <a16:creationId xmlns:a16="http://schemas.microsoft.com/office/drawing/2014/main" id="{A1B05EA9-8F4E-B778-42EF-205FA26D8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26" name="Freeform 1215">
                <a:extLst>
                  <a:ext uri="{FF2B5EF4-FFF2-40B4-BE49-F238E27FC236}">
                    <a16:creationId xmlns:a16="http://schemas.microsoft.com/office/drawing/2014/main" id="{107F845F-71A5-4BAE-1ED7-B3BDB70A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27" name="Freeform 1216">
                <a:extLst>
                  <a:ext uri="{FF2B5EF4-FFF2-40B4-BE49-F238E27FC236}">
                    <a16:creationId xmlns:a16="http://schemas.microsoft.com/office/drawing/2014/main" id="{27CDF975-0BF4-2DE0-0513-F88035816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28" name="Freeform 1217">
                <a:extLst>
                  <a:ext uri="{FF2B5EF4-FFF2-40B4-BE49-F238E27FC236}">
                    <a16:creationId xmlns:a16="http://schemas.microsoft.com/office/drawing/2014/main" id="{46F5132F-62A2-A0DF-CA98-DC7AEDFBD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29" name="Freeform 1218">
                <a:extLst>
                  <a:ext uri="{FF2B5EF4-FFF2-40B4-BE49-F238E27FC236}">
                    <a16:creationId xmlns:a16="http://schemas.microsoft.com/office/drawing/2014/main" id="{E4EECB57-B293-2D29-D8D2-E5777EDFB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30" name="Freeform 1219">
                <a:extLst>
                  <a:ext uri="{FF2B5EF4-FFF2-40B4-BE49-F238E27FC236}">
                    <a16:creationId xmlns:a16="http://schemas.microsoft.com/office/drawing/2014/main" id="{98E245BC-7A86-F5F2-4209-82818C103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31" name="Freeform 1220">
                <a:extLst>
                  <a:ext uri="{FF2B5EF4-FFF2-40B4-BE49-F238E27FC236}">
                    <a16:creationId xmlns:a16="http://schemas.microsoft.com/office/drawing/2014/main" id="{7B679377-5F68-784C-AAB8-8C0DE6B87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32" name="Freeform 1221">
                <a:extLst>
                  <a:ext uri="{FF2B5EF4-FFF2-40B4-BE49-F238E27FC236}">
                    <a16:creationId xmlns:a16="http://schemas.microsoft.com/office/drawing/2014/main" id="{2245094E-B2FC-A27B-A695-1471AE21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33" name="Freeform 1222">
                <a:extLst>
                  <a:ext uri="{FF2B5EF4-FFF2-40B4-BE49-F238E27FC236}">
                    <a16:creationId xmlns:a16="http://schemas.microsoft.com/office/drawing/2014/main" id="{B1D0340D-7462-2078-88B4-84679D94A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34" name="Freeform 1223">
                <a:extLst>
                  <a:ext uri="{FF2B5EF4-FFF2-40B4-BE49-F238E27FC236}">
                    <a16:creationId xmlns:a16="http://schemas.microsoft.com/office/drawing/2014/main" id="{ADD78CAF-0C55-6496-6A85-07D1D441E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35" name="Freeform 1224">
                <a:extLst>
                  <a:ext uri="{FF2B5EF4-FFF2-40B4-BE49-F238E27FC236}">
                    <a16:creationId xmlns:a16="http://schemas.microsoft.com/office/drawing/2014/main" id="{86DC1DC1-62D3-9B5F-2639-30F3D7CE5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36" name="Freeform 1225">
                <a:extLst>
                  <a:ext uri="{FF2B5EF4-FFF2-40B4-BE49-F238E27FC236}">
                    <a16:creationId xmlns:a16="http://schemas.microsoft.com/office/drawing/2014/main" id="{F096A4BB-CFDC-94FF-F625-7AF5E77D7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529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1 w 6"/>
                  <a:gd name="T9" fmla="*/ 5 h 5"/>
                  <a:gd name="T10" fmla="*/ 3 w 6"/>
                  <a:gd name="T11" fmla="*/ 5 h 5"/>
                  <a:gd name="T12" fmla="*/ 5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5 w 6"/>
                  <a:gd name="T19" fmla="*/ 0 h 5"/>
                  <a:gd name="T20" fmla="*/ 3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37" name="Freeform 1226">
                <a:extLst>
                  <a:ext uri="{FF2B5EF4-FFF2-40B4-BE49-F238E27FC236}">
                    <a16:creationId xmlns:a16="http://schemas.microsoft.com/office/drawing/2014/main" id="{DD54C591-357C-71A9-313B-CBA1B4FDC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38" name="Freeform 1227">
                <a:extLst>
                  <a:ext uri="{FF2B5EF4-FFF2-40B4-BE49-F238E27FC236}">
                    <a16:creationId xmlns:a16="http://schemas.microsoft.com/office/drawing/2014/main" id="{984979A4-C03E-5CEF-EA13-A92E41AB8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39" name="Freeform 1228">
                <a:extLst>
                  <a:ext uri="{FF2B5EF4-FFF2-40B4-BE49-F238E27FC236}">
                    <a16:creationId xmlns:a16="http://schemas.microsoft.com/office/drawing/2014/main" id="{FE908E9E-71DF-5637-B1E0-0738D7061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40" name="Freeform 1229">
                <a:extLst>
                  <a:ext uri="{FF2B5EF4-FFF2-40B4-BE49-F238E27FC236}">
                    <a16:creationId xmlns:a16="http://schemas.microsoft.com/office/drawing/2014/main" id="{769E9C19-6268-D64A-86F1-7924A9D41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41" name="Freeform 1230">
                <a:extLst>
                  <a:ext uri="{FF2B5EF4-FFF2-40B4-BE49-F238E27FC236}">
                    <a16:creationId xmlns:a16="http://schemas.microsoft.com/office/drawing/2014/main" id="{0CA74561-6B16-69B6-00F0-D349FB4AB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42" name="Freeform 1231">
                <a:extLst>
                  <a:ext uri="{FF2B5EF4-FFF2-40B4-BE49-F238E27FC236}">
                    <a16:creationId xmlns:a16="http://schemas.microsoft.com/office/drawing/2014/main" id="{69C46E66-791B-B268-0B99-69CC4CD2D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43" name="Freeform 1232">
                <a:extLst>
                  <a:ext uri="{FF2B5EF4-FFF2-40B4-BE49-F238E27FC236}">
                    <a16:creationId xmlns:a16="http://schemas.microsoft.com/office/drawing/2014/main" id="{B0BF20EF-0B57-91C7-0CFA-852889994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44" name="Freeform 1233">
                <a:extLst>
                  <a:ext uri="{FF2B5EF4-FFF2-40B4-BE49-F238E27FC236}">
                    <a16:creationId xmlns:a16="http://schemas.microsoft.com/office/drawing/2014/main" id="{9D9D474B-73ED-C142-4BD4-DC9CA652C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45" name="Freeform 1234">
                <a:extLst>
                  <a:ext uri="{FF2B5EF4-FFF2-40B4-BE49-F238E27FC236}">
                    <a16:creationId xmlns:a16="http://schemas.microsoft.com/office/drawing/2014/main" id="{239CF3AD-84B2-BEFF-2009-197743001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46" name="Freeform 1235">
                <a:extLst>
                  <a:ext uri="{FF2B5EF4-FFF2-40B4-BE49-F238E27FC236}">
                    <a16:creationId xmlns:a16="http://schemas.microsoft.com/office/drawing/2014/main" id="{EBE9A653-F0BC-ABED-2ED8-6846CE693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47" name="Freeform 1236">
                <a:extLst>
                  <a:ext uri="{FF2B5EF4-FFF2-40B4-BE49-F238E27FC236}">
                    <a16:creationId xmlns:a16="http://schemas.microsoft.com/office/drawing/2014/main" id="{4DD12F53-4124-8519-AF34-0A19BBE97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48" name="Freeform 1237">
                <a:extLst>
                  <a:ext uri="{FF2B5EF4-FFF2-40B4-BE49-F238E27FC236}">
                    <a16:creationId xmlns:a16="http://schemas.microsoft.com/office/drawing/2014/main" id="{A39B743D-1D29-BE8C-2876-BE5C4F870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1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49" name="Freeform 1238">
                <a:extLst>
                  <a:ext uri="{FF2B5EF4-FFF2-40B4-BE49-F238E27FC236}">
                    <a16:creationId xmlns:a16="http://schemas.microsoft.com/office/drawing/2014/main" id="{41B36E75-7BA6-40FD-E780-36DA91E19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50" name="Freeform 1239">
                <a:extLst>
                  <a:ext uri="{FF2B5EF4-FFF2-40B4-BE49-F238E27FC236}">
                    <a16:creationId xmlns:a16="http://schemas.microsoft.com/office/drawing/2014/main" id="{63A4A7D7-73F1-5CED-5E83-3E05C3558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529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6 w 7"/>
                  <a:gd name="T19" fmla="*/ 0 h 5"/>
                  <a:gd name="T20" fmla="*/ 4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51" name="Freeform 1240">
                <a:extLst>
                  <a:ext uri="{FF2B5EF4-FFF2-40B4-BE49-F238E27FC236}">
                    <a16:creationId xmlns:a16="http://schemas.microsoft.com/office/drawing/2014/main" id="{78BC001D-8E16-6D09-CF59-D5B99DE75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1529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1 h 5"/>
                  <a:gd name="T6" fmla="*/ 0 w 7"/>
                  <a:gd name="T7" fmla="*/ 3 h 5"/>
                  <a:gd name="T8" fmla="*/ 2 w 7"/>
                  <a:gd name="T9" fmla="*/ 5 h 5"/>
                  <a:gd name="T10" fmla="*/ 3 w 7"/>
                  <a:gd name="T11" fmla="*/ 5 h 5"/>
                  <a:gd name="T12" fmla="*/ 5 w 7"/>
                  <a:gd name="T13" fmla="*/ 5 h 5"/>
                  <a:gd name="T14" fmla="*/ 7 w 7"/>
                  <a:gd name="T15" fmla="*/ 3 h 5"/>
                  <a:gd name="T16" fmla="*/ 7 w 7"/>
                  <a:gd name="T17" fmla="*/ 1 h 5"/>
                  <a:gd name="T18" fmla="*/ 5 w 7"/>
                  <a:gd name="T19" fmla="*/ 0 h 5"/>
                  <a:gd name="T20" fmla="*/ 3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52" name="Freeform 1241">
                <a:extLst>
                  <a:ext uri="{FF2B5EF4-FFF2-40B4-BE49-F238E27FC236}">
                    <a16:creationId xmlns:a16="http://schemas.microsoft.com/office/drawing/2014/main" id="{BC64E91A-76F0-2A91-6245-CE7BAEA4F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1529"/>
                <a:ext cx="5" cy="7"/>
              </a:xfrm>
              <a:custGeom>
                <a:avLst/>
                <a:gdLst>
                  <a:gd name="T0" fmla="*/ 4 w 5"/>
                  <a:gd name="T1" fmla="*/ 0 h 7"/>
                  <a:gd name="T2" fmla="*/ 2 w 5"/>
                  <a:gd name="T3" fmla="*/ 0 h 7"/>
                  <a:gd name="T4" fmla="*/ 0 w 5"/>
                  <a:gd name="T5" fmla="*/ 1 h 7"/>
                  <a:gd name="T6" fmla="*/ 0 w 5"/>
                  <a:gd name="T7" fmla="*/ 3 h 7"/>
                  <a:gd name="T8" fmla="*/ 2 w 5"/>
                  <a:gd name="T9" fmla="*/ 5 h 7"/>
                  <a:gd name="T10" fmla="*/ 4 w 5"/>
                  <a:gd name="T11" fmla="*/ 7 h 7"/>
                  <a:gd name="T12" fmla="*/ 4 w 5"/>
                  <a:gd name="T13" fmla="*/ 5 h 7"/>
                  <a:gd name="T14" fmla="*/ 5 w 5"/>
                  <a:gd name="T15" fmla="*/ 3 h 7"/>
                  <a:gd name="T16" fmla="*/ 5 w 5"/>
                  <a:gd name="T17" fmla="*/ 3 h 7"/>
                  <a:gd name="T18" fmla="*/ 5 w 5"/>
                  <a:gd name="T19" fmla="*/ 1 h 7"/>
                  <a:gd name="T20" fmla="*/ 4 w 5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76" name="Freeform 1243">
              <a:extLst>
                <a:ext uri="{FF2B5EF4-FFF2-40B4-BE49-F238E27FC236}">
                  <a16:creationId xmlns:a16="http://schemas.microsoft.com/office/drawing/2014/main" id="{96A2A6DB-523C-E029-0ED9-62B490188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730"/>
              <a:ext cx="67" cy="63"/>
            </a:xfrm>
            <a:custGeom>
              <a:avLst/>
              <a:gdLst>
                <a:gd name="T0" fmla="*/ 0 w 54"/>
                <a:gd name="T1" fmla="*/ 63 h 57"/>
                <a:gd name="T2" fmla="*/ 67 w 54"/>
                <a:gd name="T3" fmla="*/ 34 h 57"/>
                <a:gd name="T4" fmla="*/ 0 w 54"/>
                <a:gd name="T5" fmla="*/ 0 h 57"/>
                <a:gd name="T6" fmla="*/ 0 w 54"/>
                <a:gd name="T7" fmla="*/ 63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7">
                  <a:moveTo>
                    <a:pt x="0" y="57"/>
                  </a:moveTo>
                  <a:lnTo>
                    <a:pt x="54" y="31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77" name="Group 1351">
              <a:extLst>
                <a:ext uri="{FF2B5EF4-FFF2-40B4-BE49-F238E27FC236}">
                  <a16:creationId xmlns:a16="http://schemas.microsoft.com/office/drawing/2014/main" id="{2637D5FB-EEAF-BA86-BC6A-584164BE1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8" y="1196"/>
              <a:ext cx="1275" cy="405"/>
              <a:chOff x="3290" y="1023"/>
              <a:chExt cx="1039" cy="366"/>
            </a:xfrm>
          </p:grpSpPr>
          <p:sp>
            <p:nvSpPr>
              <p:cNvPr id="20857" name="Freeform 1244">
                <a:extLst>
                  <a:ext uri="{FF2B5EF4-FFF2-40B4-BE49-F238E27FC236}">
                    <a16:creationId xmlns:a16="http://schemas.microsoft.com/office/drawing/2014/main" id="{2A524EA3-7DF4-45ED-19AB-127C53A21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1023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1 w 3"/>
                  <a:gd name="T3" fmla="*/ 0 h 6"/>
                  <a:gd name="T4" fmla="*/ 0 w 3"/>
                  <a:gd name="T5" fmla="*/ 2 h 6"/>
                  <a:gd name="T6" fmla="*/ 0 w 3"/>
                  <a:gd name="T7" fmla="*/ 2 h 6"/>
                  <a:gd name="T8" fmla="*/ 1 w 3"/>
                  <a:gd name="T9" fmla="*/ 6 h 6"/>
                  <a:gd name="T10" fmla="*/ 1 w 3"/>
                  <a:gd name="T11" fmla="*/ 6 h 6"/>
                  <a:gd name="T12" fmla="*/ 1 w 3"/>
                  <a:gd name="T13" fmla="*/ 4 h 6"/>
                  <a:gd name="T14" fmla="*/ 3 w 3"/>
                  <a:gd name="T15" fmla="*/ 2 h 6"/>
                  <a:gd name="T16" fmla="*/ 3 w 3"/>
                  <a:gd name="T17" fmla="*/ 2 h 6"/>
                  <a:gd name="T18" fmla="*/ 3 w 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58" name="Freeform 1245">
                <a:extLst>
                  <a:ext uri="{FF2B5EF4-FFF2-40B4-BE49-F238E27FC236}">
                    <a16:creationId xmlns:a16="http://schemas.microsoft.com/office/drawing/2014/main" id="{08679E34-EA77-C3AA-EE39-C32BF6943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1025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59" name="Freeform 1246">
                <a:extLst>
                  <a:ext uri="{FF2B5EF4-FFF2-40B4-BE49-F238E27FC236}">
                    <a16:creationId xmlns:a16="http://schemas.microsoft.com/office/drawing/2014/main" id="{6033DD9C-2591-744C-3A91-1E9BCC0A7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029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60" name="Freeform 1247">
                <a:extLst>
                  <a:ext uri="{FF2B5EF4-FFF2-40B4-BE49-F238E27FC236}">
                    <a16:creationId xmlns:a16="http://schemas.microsoft.com/office/drawing/2014/main" id="{958885EB-DB25-F940-ADCD-820E35057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03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61" name="Freeform 1248">
                <a:extLst>
                  <a:ext uri="{FF2B5EF4-FFF2-40B4-BE49-F238E27FC236}">
                    <a16:creationId xmlns:a16="http://schemas.microsoft.com/office/drawing/2014/main" id="{D18165E3-72D8-C821-ABCB-D605AF8BE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035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62" name="Freeform 1249">
                <a:extLst>
                  <a:ext uri="{FF2B5EF4-FFF2-40B4-BE49-F238E27FC236}">
                    <a16:creationId xmlns:a16="http://schemas.microsoft.com/office/drawing/2014/main" id="{0311C60D-F97D-9FB8-361B-1364AC2C9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03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63" name="Freeform 1250">
                <a:extLst>
                  <a:ext uri="{FF2B5EF4-FFF2-40B4-BE49-F238E27FC236}">
                    <a16:creationId xmlns:a16="http://schemas.microsoft.com/office/drawing/2014/main" id="{BCD079E6-C2C5-3F99-856F-3E2AF6FB1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1042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64" name="Freeform 1251">
                <a:extLst>
                  <a:ext uri="{FF2B5EF4-FFF2-40B4-BE49-F238E27FC236}">
                    <a16:creationId xmlns:a16="http://schemas.microsoft.com/office/drawing/2014/main" id="{8BD3E577-3CFC-5139-D01E-E0B8C6E04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04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65" name="Freeform 1252">
                <a:extLst>
                  <a:ext uri="{FF2B5EF4-FFF2-40B4-BE49-F238E27FC236}">
                    <a16:creationId xmlns:a16="http://schemas.microsoft.com/office/drawing/2014/main" id="{A12DAB17-5ABE-D0FA-0A9E-C66D8EFA4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04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66" name="Freeform 1253">
                <a:extLst>
                  <a:ext uri="{FF2B5EF4-FFF2-40B4-BE49-F238E27FC236}">
                    <a16:creationId xmlns:a16="http://schemas.microsoft.com/office/drawing/2014/main" id="{6641C364-B9D0-3B80-F81A-65784CE8C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105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67" name="Freeform 1254">
                <a:extLst>
                  <a:ext uri="{FF2B5EF4-FFF2-40B4-BE49-F238E27FC236}">
                    <a16:creationId xmlns:a16="http://schemas.microsoft.com/office/drawing/2014/main" id="{2E56597E-A972-BCA6-E46E-06B252015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105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68" name="Freeform 1255">
                <a:extLst>
                  <a:ext uri="{FF2B5EF4-FFF2-40B4-BE49-F238E27FC236}">
                    <a16:creationId xmlns:a16="http://schemas.microsoft.com/office/drawing/2014/main" id="{24C35339-7495-AE55-4D8F-0DF2D5841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060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69" name="Freeform 1256">
                <a:extLst>
                  <a:ext uri="{FF2B5EF4-FFF2-40B4-BE49-F238E27FC236}">
                    <a16:creationId xmlns:a16="http://schemas.microsoft.com/office/drawing/2014/main" id="{491C7BD9-4D79-826C-77D0-1E8ED0836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106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70" name="Freeform 1257">
                <a:extLst>
                  <a:ext uri="{FF2B5EF4-FFF2-40B4-BE49-F238E27FC236}">
                    <a16:creationId xmlns:a16="http://schemas.microsoft.com/office/drawing/2014/main" id="{84CEA121-5EFD-2FBE-9EBE-19B309130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066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71" name="Freeform 1258">
                <a:extLst>
                  <a:ext uri="{FF2B5EF4-FFF2-40B4-BE49-F238E27FC236}">
                    <a16:creationId xmlns:a16="http://schemas.microsoft.com/office/drawing/2014/main" id="{4002FA76-4398-0CE9-CC76-ADC7CEE4B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107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72" name="Freeform 1259">
                <a:extLst>
                  <a:ext uri="{FF2B5EF4-FFF2-40B4-BE49-F238E27FC236}">
                    <a16:creationId xmlns:a16="http://schemas.microsoft.com/office/drawing/2014/main" id="{A2DC48E4-698D-6C72-809C-18A210097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1073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73" name="Freeform 1260">
                <a:extLst>
                  <a:ext uri="{FF2B5EF4-FFF2-40B4-BE49-F238E27FC236}">
                    <a16:creationId xmlns:a16="http://schemas.microsoft.com/office/drawing/2014/main" id="{8E0A31B9-019D-A78C-6463-32FBCC812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107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74" name="Freeform 1261">
                <a:extLst>
                  <a:ext uri="{FF2B5EF4-FFF2-40B4-BE49-F238E27FC236}">
                    <a16:creationId xmlns:a16="http://schemas.microsoft.com/office/drawing/2014/main" id="{85822A3B-B52A-756F-7828-B9B15816E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108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75" name="Freeform 1262">
                <a:extLst>
                  <a:ext uri="{FF2B5EF4-FFF2-40B4-BE49-F238E27FC236}">
                    <a16:creationId xmlns:a16="http://schemas.microsoft.com/office/drawing/2014/main" id="{38F8525C-DBC6-5A88-FCCF-C03D1C7D9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108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76" name="Freeform 1263">
                <a:extLst>
                  <a:ext uri="{FF2B5EF4-FFF2-40B4-BE49-F238E27FC236}">
                    <a16:creationId xmlns:a16="http://schemas.microsoft.com/office/drawing/2014/main" id="{3D4872CD-8E4C-5D6C-5CDE-7C192BE24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108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77" name="Freeform 1264">
                <a:extLst>
                  <a:ext uri="{FF2B5EF4-FFF2-40B4-BE49-F238E27FC236}">
                    <a16:creationId xmlns:a16="http://schemas.microsoft.com/office/drawing/2014/main" id="{FB81604E-A137-205C-95C6-C3BFA31D8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1091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78" name="Freeform 1265">
                <a:extLst>
                  <a:ext uri="{FF2B5EF4-FFF2-40B4-BE49-F238E27FC236}">
                    <a16:creationId xmlns:a16="http://schemas.microsoft.com/office/drawing/2014/main" id="{17BC7960-6CC9-678E-80A4-AE00976D4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09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79" name="Freeform 1266">
                <a:extLst>
                  <a:ext uri="{FF2B5EF4-FFF2-40B4-BE49-F238E27FC236}">
                    <a16:creationId xmlns:a16="http://schemas.microsoft.com/office/drawing/2014/main" id="{03F159FC-CA1B-E4D3-B41E-98FB8128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1098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80" name="Freeform 1267">
                <a:extLst>
                  <a:ext uri="{FF2B5EF4-FFF2-40B4-BE49-F238E27FC236}">
                    <a16:creationId xmlns:a16="http://schemas.microsoft.com/office/drawing/2014/main" id="{A6FA1CE8-6753-5F86-EED9-E9E8A72E0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10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81" name="Freeform 1268">
                <a:extLst>
                  <a:ext uri="{FF2B5EF4-FFF2-40B4-BE49-F238E27FC236}">
                    <a16:creationId xmlns:a16="http://schemas.microsoft.com/office/drawing/2014/main" id="{A91559D5-0317-6F5B-92A2-D65198B2E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" y="1104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82" name="Freeform 1269">
                <a:extLst>
                  <a:ext uri="{FF2B5EF4-FFF2-40B4-BE49-F238E27FC236}">
                    <a16:creationId xmlns:a16="http://schemas.microsoft.com/office/drawing/2014/main" id="{CACD84A3-C544-2CE2-F3CD-A043FA910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110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83" name="Freeform 1270">
                <a:extLst>
                  <a:ext uri="{FF2B5EF4-FFF2-40B4-BE49-F238E27FC236}">
                    <a16:creationId xmlns:a16="http://schemas.microsoft.com/office/drawing/2014/main" id="{1C6E9279-152D-055D-7308-7F8A85232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111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84" name="Freeform 1271">
                <a:extLst>
                  <a:ext uri="{FF2B5EF4-FFF2-40B4-BE49-F238E27FC236}">
                    <a16:creationId xmlns:a16="http://schemas.microsoft.com/office/drawing/2014/main" id="{6A1D7A96-1383-D860-2094-C426004A4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11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85" name="Freeform 1272">
                <a:extLst>
                  <a:ext uri="{FF2B5EF4-FFF2-40B4-BE49-F238E27FC236}">
                    <a16:creationId xmlns:a16="http://schemas.microsoft.com/office/drawing/2014/main" id="{0FB4A93E-6A1F-E3BF-8BFB-7B4D0C694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111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86" name="Freeform 1273">
                <a:extLst>
                  <a:ext uri="{FF2B5EF4-FFF2-40B4-BE49-F238E27FC236}">
                    <a16:creationId xmlns:a16="http://schemas.microsoft.com/office/drawing/2014/main" id="{0FD1787A-7C20-541B-F000-D91322D0A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1122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87" name="Freeform 1274">
                <a:extLst>
                  <a:ext uri="{FF2B5EF4-FFF2-40B4-BE49-F238E27FC236}">
                    <a16:creationId xmlns:a16="http://schemas.microsoft.com/office/drawing/2014/main" id="{DA7AC224-F600-A15A-861F-2025AFAD0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112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88" name="Freeform 1275">
                <a:extLst>
                  <a:ext uri="{FF2B5EF4-FFF2-40B4-BE49-F238E27FC236}">
                    <a16:creationId xmlns:a16="http://schemas.microsoft.com/office/drawing/2014/main" id="{4301B859-CCCF-5261-8150-9E78DD9EB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112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89" name="Freeform 1276">
                <a:extLst>
                  <a:ext uri="{FF2B5EF4-FFF2-40B4-BE49-F238E27FC236}">
                    <a16:creationId xmlns:a16="http://schemas.microsoft.com/office/drawing/2014/main" id="{7E9F2344-4EDA-FFFE-2DB3-76ED4D9E3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13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90" name="Freeform 1277">
                <a:extLst>
                  <a:ext uri="{FF2B5EF4-FFF2-40B4-BE49-F238E27FC236}">
                    <a16:creationId xmlns:a16="http://schemas.microsoft.com/office/drawing/2014/main" id="{FABD2832-6542-380C-82CA-EA2A1BE39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135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91" name="Freeform 1278">
                <a:extLst>
                  <a:ext uri="{FF2B5EF4-FFF2-40B4-BE49-F238E27FC236}">
                    <a16:creationId xmlns:a16="http://schemas.microsoft.com/office/drawing/2014/main" id="{E14C4DDF-026A-34F8-BBD3-F3C574244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113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92" name="Freeform 1279">
                <a:extLst>
                  <a:ext uri="{FF2B5EF4-FFF2-40B4-BE49-F238E27FC236}">
                    <a16:creationId xmlns:a16="http://schemas.microsoft.com/office/drawing/2014/main" id="{07786583-D15E-7815-A890-F4403525C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14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93" name="Freeform 1280">
                <a:extLst>
                  <a:ext uri="{FF2B5EF4-FFF2-40B4-BE49-F238E27FC236}">
                    <a16:creationId xmlns:a16="http://schemas.microsoft.com/office/drawing/2014/main" id="{C52862E7-50AC-1CD7-7E5A-E9DCA789D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114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94" name="Freeform 1281">
                <a:extLst>
                  <a:ext uri="{FF2B5EF4-FFF2-40B4-BE49-F238E27FC236}">
                    <a16:creationId xmlns:a16="http://schemas.microsoft.com/office/drawing/2014/main" id="{88F1549C-9966-F571-439F-513C489B0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14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95" name="Freeform 1282">
                <a:extLst>
                  <a:ext uri="{FF2B5EF4-FFF2-40B4-BE49-F238E27FC236}">
                    <a16:creationId xmlns:a16="http://schemas.microsoft.com/office/drawing/2014/main" id="{41188E7E-32E6-3783-4211-355AD795A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11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96" name="Freeform 1283">
                <a:extLst>
                  <a:ext uri="{FF2B5EF4-FFF2-40B4-BE49-F238E27FC236}">
                    <a16:creationId xmlns:a16="http://schemas.microsoft.com/office/drawing/2014/main" id="{E149B9DC-C393-A7D4-C30E-13D35BB7B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15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97" name="Freeform 1284">
                <a:extLst>
                  <a:ext uri="{FF2B5EF4-FFF2-40B4-BE49-F238E27FC236}">
                    <a16:creationId xmlns:a16="http://schemas.microsoft.com/office/drawing/2014/main" id="{98431E59-5725-B2B5-AA30-C5562A587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116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98" name="Freeform 1285">
                <a:extLst>
                  <a:ext uri="{FF2B5EF4-FFF2-40B4-BE49-F238E27FC236}">
                    <a16:creationId xmlns:a16="http://schemas.microsoft.com/office/drawing/2014/main" id="{87BC7FDA-DF20-2409-B199-27FF204FF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16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99" name="Freeform 1286">
                <a:extLst>
                  <a:ext uri="{FF2B5EF4-FFF2-40B4-BE49-F238E27FC236}">
                    <a16:creationId xmlns:a16="http://schemas.microsoft.com/office/drawing/2014/main" id="{C8F53DD4-7A52-E8C8-EB5D-5FC5B002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165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00" name="Freeform 1287">
                <a:extLst>
                  <a:ext uri="{FF2B5EF4-FFF2-40B4-BE49-F238E27FC236}">
                    <a16:creationId xmlns:a16="http://schemas.microsoft.com/office/drawing/2014/main" id="{B99F4612-0693-7CCB-417C-6A72E6B67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" y="116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01" name="Freeform 1288">
                <a:extLst>
                  <a:ext uri="{FF2B5EF4-FFF2-40B4-BE49-F238E27FC236}">
                    <a16:creationId xmlns:a16="http://schemas.microsoft.com/office/drawing/2014/main" id="{319CE872-3AC9-40E9-432C-3C75B62A4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17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02" name="Freeform 1289">
                <a:extLst>
                  <a:ext uri="{FF2B5EF4-FFF2-40B4-BE49-F238E27FC236}">
                    <a16:creationId xmlns:a16="http://schemas.microsoft.com/office/drawing/2014/main" id="{373E148C-C6D1-2976-5A65-A06B50593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17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03" name="Freeform 1290">
                <a:extLst>
                  <a:ext uri="{FF2B5EF4-FFF2-40B4-BE49-F238E27FC236}">
                    <a16:creationId xmlns:a16="http://schemas.microsoft.com/office/drawing/2014/main" id="{AA2E6E50-C13B-A46F-203A-22D6DEA2F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117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04" name="Freeform 1291">
                <a:extLst>
                  <a:ext uri="{FF2B5EF4-FFF2-40B4-BE49-F238E27FC236}">
                    <a16:creationId xmlns:a16="http://schemas.microsoft.com/office/drawing/2014/main" id="{A57C96D7-0259-0B15-49E0-596003C09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18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05" name="Freeform 1292">
                <a:extLst>
                  <a:ext uri="{FF2B5EF4-FFF2-40B4-BE49-F238E27FC236}">
                    <a16:creationId xmlns:a16="http://schemas.microsoft.com/office/drawing/2014/main" id="{DE72FC3E-00B3-8D80-3A5B-9743541FF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118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06" name="Freeform 1293">
                <a:extLst>
                  <a:ext uri="{FF2B5EF4-FFF2-40B4-BE49-F238E27FC236}">
                    <a16:creationId xmlns:a16="http://schemas.microsoft.com/office/drawing/2014/main" id="{D0A1083D-3253-AB25-DF5F-42B6B5CD7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118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07" name="Freeform 1294">
                <a:extLst>
                  <a:ext uri="{FF2B5EF4-FFF2-40B4-BE49-F238E27FC236}">
                    <a16:creationId xmlns:a16="http://schemas.microsoft.com/office/drawing/2014/main" id="{372A62D3-FC9A-74C4-A0A4-1229635B9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19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08" name="Freeform 1295">
                <a:extLst>
                  <a:ext uri="{FF2B5EF4-FFF2-40B4-BE49-F238E27FC236}">
                    <a16:creationId xmlns:a16="http://schemas.microsoft.com/office/drawing/2014/main" id="{DDC1C5FF-9497-D230-EA71-FE1341059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19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09" name="Freeform 1296">
                <a:extLst>
                  <a:ext uri="{FF2B5EF4-FFF2-40B4-BE49-F238E27FC236}">
                    <a16:creationId xmlns:a16="http://schemas.microsoft.com/office/drawing/2014/main" id="{7AE6ECC0-40B6-67DC-2DE3-F22EA6FF0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19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10" name="Freeform 1297">
                <a:extLst>
                  <a:ext uri="{FF2B5EF4-FFF2-40B4-BE49-F238E27FC236}">
                    <a16:creationId xmlns:a16="http://schemas.microsoft.com/office/drawing/2014/main" id="{3B7B13E0-ECCC-A0CA-CE88-3BCD348A8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20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11" name="Freeform 1298">
                <a:extLst>
                  <a:ext uri="{FF2B5EF4-FFF2-40B4-BE49-F238E27FC236}">
                    <a16:creationId xmlns:a16="http://schemas.microsoft.com/office/drawing/2014/main" id="{CF3479C2-6794-0D6E-296A-411951FA6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1206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12" name="Freeform 1299">
                <a:extLst>
                  <a:ext uri="{FF2B5EF4-FFF2-40B4-BE49-F238E27FC236}">
                    <a16:creationId xmlns:a16="http://schemas.microsoft.com/office/drawing/2014/main" id="{37DDFF16-83F2-455E-19DE-4D39D2494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21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13" name="Freeform 1300">
                <a:extLst>
                  <a:ext uri="{FF2B5EF4-FFF2-40B4-BE49-F238E27FC236}">
                    <a16:creationId xmlns:a16="http://schemas.microsoft.com/office/drawing/2014/main" id="{7CB8B35F-78CA-F15F-C133-6CCACD7C9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21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14" name="Freeform 1301">
                <a:extLst>
                  <a:ext uri="{FF2B5EF4-FFF2-40B4-BE49-F238E27FC236}">
                    <a16:creationId xmlns:a16="http://schemas.microsoft.com/office/drawing/2014/main" id="{52CF9A23-6E46-83AD-23A6-F84120CC0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21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15" name="Freeform 1302">
                <a:extLst>
                  <a:ext uri="{FF2B5EF4-FFF2-40B4-BE49-F238E27FC236}">
                    <a16:creationId xmlns:a16="http://schemas.microsoft.com/office/drawing/2014/main" id="{E298F729-63F1-C2B8-77D4-60A12BCC1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122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16" name="Freeform 1303">
                <a:extLst>
                  <a:ext uri="{FF2B5EF4-FFF2-40B4-BE49-F238E27FC236}">
                    <a16:creationId xmlns:a16="http://schemas.microsoft.com/office/drawing/2014/main" id="{34C23E11-B498-0F2E-2377-5CB385AAF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1223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17" name="Freeform 1304">
                <a:extLst>
                  <a:ext uri="{FF2B5EF4-FFF2-40B4-BE49-F238E27FC236}">
                    <a16:creationId xmlns:a16="http://schemas.microsoft.com/office/drawing/2014/main" id="{043040BE-EF5B-8007-6222-048DA20F4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122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18" name="Freeform 1305">
                <a:extLst>
                  <a:ext uri="{FF2B5EF4-FFF2-40B4-BE49-F238E27FC236}">
                    <a16:creationId xmlns:a16="http://schemas.microsoft.com/office/drawing/2014/main" id="{52BD5C54-B969-EE73-3866-18FE7E9F4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1230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19" name="Freeform 1306">
                <a:extLst>
                  <a:ext uri="{FF2B5EF4-FFF2-40B4-BE49-F238E27FC236}">
                    <a16:creationId xmlns:a16="http://schemas.microsoft.com/office/drawing/2014/main" id="{28681CD9-611D-A6F7-53CA-CAF9940E8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123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20" name="Freeform 1307">
                <a:extLst>
                  <a:ext uri="{FF2B5EF4-FFF2-40B4-BE49-F238E27FC236}">
                    <a16:creationId xmlns:a16="http://schemas.microsoft.com/office/drawing/2014/main" id="{DC75759C-4423-F4F9-1184-BCCCC3505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1237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21" name="Freeform 1308">
                <a:extLst>
                  <a:ext uri="{FF2B5EF4-FFF2-40B4-BE49-F238E27FC236}">
                    <a16:creationId xmlns:a16="http://schemas.microsoft.com/office/drawing/2014/main" id="{503B8354-7620-4E68-0538-A049C479A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124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22" name="Freeform 1309">
                <a:extLst>
                  <a:ext uri="{FF2B5EF4-FFF2-40B4-BE49-F238E27FC236}">
                    <a16:creationId xmlns:a16="http://schemas.microsoft.com/office/drawing/2014/main" id="{BB6DBD15-2699-9AC0-530A-CD919A16D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244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23" name="Freeform 1310">
                <a:extLst>
                  <a:ext uri="{FF2B5EF4-FFF2-40B4-BE49-F238E27FC236}">
                    <a16:creationId xmlns:a16="http://schemas.microsoft.com/office/drawing/2014/main" id="{93AE114C-0CEA-F69D-23E4-DA5AD18E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124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24" name="Freeform 1311">
                <a:extLst>
                  <a:ext uri="{FF2B5EF4-FFF2-40B4-BE49-F238E27FC236}">
                    <a16:creationId xmlns:a16="http://schemas.microsoft.com/office/drawing/2014/main" id="{12A37DC6-1693-460C-3A7C-2BA1172B2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1251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25" name="Freeform 1312">
                <a:extLst>
                  <a:ext uri="{FF2B5EF4-FFF2-40B4-BE49-F238E27FC236}">
                    <a16:creationId xmlns:a16="http://schemas.microsoft.com/office/drawing/2014/main" id="{7AB5007A-FF94-959A-6E5D-9441BCD94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1254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26" name="Freeform 1313">
                <a:extLst>
                  <a:ext uri="{FF2B5EF4-FFF2-40B4-BE49-F238E27FC236}">
                    <a16:creationId xmlns:a16="http://schemas.microsoft.com/office/drawing/2014/main" id="{42D42147-6B91-3F42-1E93-73EBC2A1F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258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27" name="Freeform 1314">
                <a:extLst>
                  <a:ext uri="{FF2B5EF4-FFF2-40B4-BE49-F238E27FC236}">
                    <a16:creationId xmlns:a16="http://schemas.microsoft.com/office/drawing/2014/main" id="{0C318FA6-07C2-1041-6FD6-1458FA8F4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1261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28" name="Freeform 1315">
                <a:extLst>
                  <a:ext uri="{FF2B5EF4-FFF2-40B4-BE49-F238E27FC236}">
                    <a16:creationId xmlns:a16="http://schemas.microsoft.com/office/drawing/2014/main" id="{F82CAFBD-A7A9-CEA2-EEF6-B9437C974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126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29" name="Freeform 1316">
                <a:extLst>
                  <a:ext uri="{FF2B5EF4-FFF2-40B4-BE49-F238E27FC236}">
                    <a16:creationId xmlns:a16="http://schemas.microsoft.com/office/drawing/2014/main" id="{EDB3ECFF-E1E3-7FFA-8C35-D9B4C96A6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1268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30" name="Freeform 1317">
                <a:extLst>
                  <a:ext uri="{FF2B5EF4-FFF2-40B4-BE49-F238E27FC236}">
                    <a16:creationId xmlns:a16="http://schemas.microsoft.com/office/drawing/2014/main" id="{7E269DEB-60F8-0BFC-FDE3-62D485A73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127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31" name="Freeform 1318">
                <a:extLst>
                  <a:ext uri="{FF2B5EF4-FFF2-40B4-BE49-F238E27FC236}">
                    <a16:creationId xmlns:a16="http://schemas.microsoft.com/office/drawing/2014/main" id="{578287DF-0B71-1439-F910-E748F3FEA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275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32" name="Freeform 1319">
                <a:extLst>
                  <a:ext uri="{FF2B5EF4-FFF2-40B4-BE49-F238E27FC236}">
                    <a16:creationId xmlns:a16="http://schemas.microsoft.com/office/drawing/2014/main" id="{4C0C2BAC-08EC-7696-3BB2-17BFD9241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127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33" name="Freeform 1320">
                <a:extLst>
                  <a:ext uri="{FF2B5EF4-FFF2-40B4-BE49-F238E27FC236}">
                    <a16:creationId xmlns:a16="http://schemas.microsoft.com/office/drawing/2014/main" id="{BC2CE671-FE42-5D71-EB94-DC270944B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128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34" name="Freeform 1321">
                <a:extLst>
                  <a:ext uri="{FF2B5EF4-FFF2-40B4-BE49-F238E27FC236}">
                    <a16:creationId xmlns:a16="http://schemas.microsoft.com/office/drawing/2014/main" id="{81B366D0-75C7-DCFF-FE0E-DD7315696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286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35" name="Freeform 1322">
                <a:extLst>
                  <a:ext uri="{FF2B5EF4-FFF2-40B4-BE49-F238E27FC236}">
                    <a16:creationId xmlns:a16="http://schemas.microsoft.com/office/drawing/2014/main" id="{58DD7390-D6F7-5E56-49A3-1B081711C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28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36" name="Freeform 1323">
                <a:extLst>
                  <a:ext uri="{FF2B5EF4-FFF2-40B4-BE49-F238E27FC236}">
                    <a16:creationId xmlns:a16="http://schemas.microsoft.com/office/drawing/2014/main" id="{8345DFB3-C27D-EA55-58F0-752008739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292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37" name="Freeform 1324">
                <a:extLst>
                  <a:ext uri="{FF2B5EF4-FFF2-40B4-BE49-F238E27FC236}">
                    <a16:creationId xmlns:a16="http://schemas.microsoft.com/office/drawing/2014/main" id="{A6671C0B-1362-B398-CB1A-7DD344C90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129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38" name="Freeform 1325">
                <a:extLst>
                  <a:ext uri="{FF2B5EF4-FFF2-40B4-BE49-F238E27FC236}">
                    <a16:creationId xmlns:a16="http://schemas.microsoft.com/office/drawing/2014/main" id="{E1CE0F02-958E-7BB0-620F-6A0E1A81F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1299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39" name="Freeform 1326">
                <a:extLst>
                  <a:ext uri="{FF2B5EF4-FFF2-40B4-BE49-F238E27FC236}">
                    <a16:creationId xmlns:a16="http://schemas.microsoft.com/office/drawing/2014/main" id="{0B85433A-428A-EA74-FB35-B2F3DA463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30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40" name="Freeform 1327">
                <a:extLst>
                  <a:ext uri="{FF2B5EF4-FFF2-40B4-BE49-F238E27FC236}">
                    <a16:creationId xmlns:a16="http://schemas.microsoft.com/office/drawing/2014/main" id="{E0FD569D-4733-102B-7ED9-6DADC0F80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130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41" name="Freeform 1328">
                <a:extLst>
                  <a:ext uri="{FF2B5EF4-FFF2-40B4-BE49-F238E27FC236}">
                    <a16:creationId xmlns:a16="http://schemas.microsoft.com/office/drawing/2014/main" id="{14C6D45C-C967-DCC7-DDF5-CEBC5B7B5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30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42" name="Freeform 1329">
                <a:extLst>
                  <a:ext uri="{FF2B5EF4-FFF2-40B4-BE49-F238E27FC236}">
                    <a16:creationId xmlns:a16="http://schemas.microsoft.com/office/drawing/2014/main" id="{FEBB6BDD-32D5-06B5-5931-FBD75D58B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311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43" name="Freeform 1330">
                <a:extLst>
                  <a:ext uri="{FF2B5EF4-FFF2-40B4-BE49-F238E27FC236}">
                    <a16:creationId xmlns:a16="http://schemas.microsoft.com/office/drawing/2014/main" id="{AF829F0D-5DB2-770B-E219-C88CAF8C4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1315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44" name="Freeform 1331">
                <a:extLst>
                  <a:ext uri="{FF2B5EF4-FFF2-40B4-BE49-F238E27FC236}">
                    <a16:creationId xmlns:a16="http://schemas.microsoft.com/office/drawing/2014/main" id="{B212FCC6-6B88-0B9A-560F-152F6123A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31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45" name="Freeform 1332">
                <a:extLst>
                  <a:ext uri="{FF2B5EF4-FFF2-40B4-BE49-F238E27FC236}">
                    <a16:creationId xmlns:a16="http://schemas.microsoft.com/office/drawing/2014/main" id="{2C0C27A0-3789-5300-4330-099A9ABD1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132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46" name="Freeform 1333">
                <a:extLst>
                  <a:ext uri="{FF2B5EF4-FFF2-40B4-BE49-F238E27FC236}">
                    <a16:creationId xmlns:a16="http://schemas.microsoft.com/office/drawing/2014/main" id="{D9F73E4C-9F9A-FEBC-EA65-655EB3352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132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47" name="Freeform 1334">
                <a:extLst>
                  <a:ext uri="{FF2B5EF4-FFF2-40B4-BE49-F238E27FC236}">
                    <a16:creationId xmlns:a16="http://schemas.microsoft.com/office/drawing/2014/main" id="{A0E9BCBE-C810-96E1-4EE8-19B7B4BF8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" y="132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48" name="Freeform 1335">
                <a:extLst>
                  <a:ext uri="{FF2B5EF4-FFF2-40B4-BE49-F238E27FC236}">
                    <a16:creationId xmlns:a16="http://schemas.microsoft.com/office/drawing/2014/main" id="{A411C3F7-A6E2-8FB3-2FFD-70ECCF422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133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49" name="Freeform 1336">
                <a:extLst>
                  <a:ext uri="{FF2B5EF4-FFF2-40B4-BE49-F238E27FC236}">
                    <a16:creationId xmlns:a16="http://schemas.microsoft.com/office/drawing/2014/main" id="{DFC6FD3B-1392-A3CF-FF16-3F65813EA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33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50" name="Freeform 1337">
                <a:extLst>
                  <a:ext uri="{FF2B5EF4-FFF2-40B4-BE49-F238E27FC236}">
                    <a16:creationId xmlns:a16="http://schemas.microsoft.com/office/drawing/2014/main" id="{674FB24F-7EEB-4969-ECC9-E6EF35C8C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7" y="133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51" name="Freeform 1338">
                <a:extLst>
                  <a:ext uri="{FF2B5EF4-FFF2-40B4-BE49-F238E27FC236}">
                    <a16:creationId xmlns:a16="http://schemas.microsoft.com/office/drawing/2014/main" id="{430F8F59-458A-1DAC-19AD-E53EECA49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" y="134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52" name="Freeform 1339">
                <a:extLst>
                  <a:ext uri="{FF2B5EF4-FFF2-40B4-BE49-F238E27FC236}">
                    <a16:creationId xmlns:a16="http://schemas.microsoft.com/office/drawing/2014/main" id="{D10C0370-3BF1-CE1B-7707-85877C62B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134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53" name="Freeform 1340">
                <a:extLst>
                  <a:ext uri="{FF2B5EF4-FFF2-40B4-BE49-F238E27FC236}">
                    <a16:creationId xmlns:a16="http://schemas.microsoft.com/office/drawing/2014/main" id="{A53DD5A4-2A43-D78B-3E32-7F8987D57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349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54" name="Freeform 1341">
                <a:extLst>
                  <a:ext uri="{FF2B5EF4-FFF2-40B4-BE49-F238E27FC236}">
                    <a16:creationId xmlns:a16="http://schemas.microsoft.com/office/drawing/2014/main" id="{A2045754-6881-3EC2-0F74-081103B15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13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55" name="Freeform 1342">
                <a:extLst>
                  <a:ext uri="{FF2B5EF4-FFF2-40B4-BE49-F238E27FC236}">
                    <a16:creationId xmlns:a16="http://schemas.microsoft.com/office/drawing/2014/main" id="{14F9A2E6-F002-A7AC-18F0-1C1A12E61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135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56" name="Freeform 1343">
                <a:extLst>
                  <a:ext uri="{FF2B5EF4-FFF2-40B4-BE49-F238E27FC236}">
                    <a16:creationId xmlns:a16="http://schemas.microsoft.com/office/drawing/2014/main" id="{179FCC38-FAB5-AD3F-ED91-018261B3E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36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57" name="Freeform 1344">
                <a:extLst>
                  <a:ext uri="{FF2B5EF4-FFF2-40B4-BE49-F238E27FC236}">
                    <a16:creationId xmlns:a16="http://schemas.microsoft.com/office/drawing/2014/main" id="{D064EE39-283E-FA1C-D4AD-B20C4E6CE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136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58" name="Freeform 1345">
                <a:extLst>
                  <a:ext uri="{FF2B5EF4-FFF2-40B4-BE49-F238E27FC236}">
                    <a16:creationId xmlns:a16="http://schemas.microsoft.com/office/drawing/2014/main" id="{D6BB378E-41A4-109E-CB65-8C17CE774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136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59" name="Freeform 1346">
                <a:extLst>
                  <a:ext uri="{FF2B5EF4-FFF2-40B4-BE49-F238E27FC236}">
                    <a16:creationId xmlns:a16="http://schemas.microsoft.com/office/drawing/2014/main" id="{D6B04EF3-DEF4-9E63-735B-B9CA3F888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137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60" name="Freeform 1347">
                <a:extLst>
                  <a:ext uri="{FF2B5EF4-FFF2-40B4-BE49-F238E27FC236}">
                    <a16:creationId xmlns:a16="http://schemas.microsoft.com/office/drawing/2014/main" id="{AD0FBAD3-48FC-3BF4-B902-1D5317685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37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61" name="Freeform 1348">
                <a:extLst>
                  <a:ext uri="{FF2B5EF4-FFF2-40B4-BE49-F238E27FC236}">
                    <a16:creationId xmlns:a16="http://schemas.microsoft.com/office/drawing/2014/main" id="{F71977E5-0AA6-6A91-91D2-DCECF05B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" y="137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62" name="Freeform 1349">
                <a:extLst>
                  <a:ext uri="{FF2B5EF4-FFF2-40B4-BE49-F238E27FC236}">
                    <a16:creationId xmlns:a16="http://schemas.microsoft.com/office/drawing/2014/main" id="{15A0EA0A-FB55-D804-3AB9-1ADA01BE7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" y="1380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63" name="Freeform 1350">
                <a:extLst>
                  <a:ext uri="{FF2B5EF4-FFF2-40B4-BE49-F238E27FC236}">
                    <a16:creationId xmlns:a16="http://schemas.microsoft.com/office/drawing/2014/main" id="{CD6A52BD-54C0-2DD1-DB6A-2FEF59033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1384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78" name="Freeform 1352">
              <a:extLst>
                <a:ext uri="{FF2B5EF4-FFF2-40B4-BE49-F238E27FC236}">
                  <a16:creationId xmlns:a16="http://schemas.microsoft.com/office/drawing/2014/main" id="{E0010BE5-6F22-0BF7-FDFE-4CE045D05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570"/>
              <a:ext cx="73" cy="60"/>
            </a:xfrm>
            <a:custGeom>
              <a:avLst/>
              <a:gdLst>
                <a:gd name="T0" fmla="*/ 0 w 59"/>
                <a:gd name="T1" fmla="*/ 60 h 54"/>
                <a:gd name="T2" fmla="*/ 73 w 59"/>
                <a:gd name="T3" fmla="*/ 54 h 54"/>
                <a:gd name="T4" fmla="*/ 21 w 59"/>
                <a:gd name="T5" fmla="*/ 0 h 54"/>
                <a:gd name="T6" fmla="*/ 0 w 59"/>
                <a:gd name="T7" fmla="*/ 6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4">
                  <a:moveTo>
                    <a:pt x="0" y="54"/>
                  </a:moveTo>
                  <a:lnTo>
                    <a:pt x="59" y="49"/>
                  </a:lnTo>
                  <a:lnTo>
                    <a:pt x="1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79" name="Group 1465">
              <a:extLst>
                <a:ext uri="{FF2B5EF4-FFF2-40B4-BE49-F238E27FC236}">
                  <a16:creationId xmlns:a16="http://schemas.microsoft.com/office/drawing/2014/main" id="{91B96E21-BA50-EAE7-99CE-99B9A0592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8" y="1849"/>
              <a:ext cx="1284" cy="541"/>
              <a:chOff x="3290" y="1613"/>
              <a:chExt cx="1046" cy="488"/>
            </a:xfrm>
          </p:grpSpPr>
          <p:sp>
            <p:nvSpPr>
              <p:cNvPr id="20745" name="Freeform 1353">
                <a:extLst>
                  <a:ext uri="{FF2B5EF4-FFF2-40B4-BE49-F238E27FC236}">
                    <a16:creationId xmlns:a16="http://schemas.microsoft.com/office/drawing/2014/main" id="{D6A37CA0-5246-8565-D8DB-E35AB82EC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2094"/>
                <a:ext cx="5" cy="7"/>
              </a:xfrm>
              <a:custGeom>
                <a:avLst/>
                <a:gdLst>
                  <a:gd name="T0" fmla="*/ 1 w 5"/>
                  <a:gd name="T1" fmla="*/ 2 h 7"/>
                  <a:gd name="T2" fmla="*/ 0 w 5"/>
                  <a:gd name="T3" fmla="*/ 4 h 7"/>
                  <a:gd name="T4" fmla="*/ 0 w 5"/>
                  <a:gd name="T5" fmla="*/ 4 h 7"/>
                  <a:gd name="T6" fmla="*/ 1 w 5"/>
                  <a:gd name="T7" fmla="*/ 6 h 7"/>
                  <a:gd name="T8" fmla="*/ 3 w 5"/>
                  <a:gd name="T9" fmla="*/ 7 h 7"/>
                  <a:gd name="T10" fmla="*/ 3 w 5"/>
                  <a:gd name="T11" fmla="*/ 6 h 7"/>
                  <a:gd name="T12" fmla="*/ 5 w 5"/>
                  <a:gd name="T13" fmla="*/ 4 h 7"/>
                  <a:gd name="T14" fmla="*/ 5 w 5"/>
                  <a:gd name="T15" fmla="*/ 2 h 7"/>
                  <a:gd name="T16" fmla="*/ 3 w 5"/>
                  <a:gd name="T17" fmla="*/ 0 h 7"/>
                  <a:gd name="T18" fmla="*/ 1 w 5"/>
                  <a:gd name="T19" fmla="*/ 0 h 7"/>
                  <a:gd name="T20" fmla="*/ 1 w 5"/>
                  <a:gd name="T21" fmla="*/ 2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1" y="2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46" name="Freeform 1354">
                <a:extLst>
                  <a:ext uri="{FF2B5EF4-FFF2-40B4-BE49-F238E27FC236}">
                    <a16:creationId xmlns:a16="http://schemas.microsoft.com/office/drawing/2014/main" id="{9FBB0B4F-BBEF-BD73-8630-E89021184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209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47" name="Freeform 1355">
                <a:extLst>
                  <a:ext uri="{FF2B5EF4-FFF2-40B4-BE49-F238E27FC236}">
                    <a16:creationId xmlns:a16="http://schemas.microsoft.com/office/drawing/2014/main" id="{D3AA1460-FA64-584B-E94B-8DF91923A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" y="208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48" name="Freeform 1356">
                <a:extLst>
                  <a:ext uri="{FF2B5EF4-FFF2-40B4-BE49-F238E27FC236}">
                    <a16:creationId xmlns:a16="http://schemas.microsoft.com/office/drawing/2014/main" id="{755A5D66-D831-52AD-1F70-E70875518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2082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49" name="Freeform 1357">
                <a:extLst>
                  <a:ext uri="{FF2B5EF4-FFF2-40B4-BE49-F238E27FC236}">
                    <a16:creationId xmlns:a16="http://schemas.microsoft.com/office/drawing/2014/main" id="{5A1FEF27-8183-3EE7-6CD3-DD665AA6F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207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50" name="Freeform 1358">
                <a:extLst>
                  <a:ext uri="{FF2B5EF4-FFF2-40B4-BE49-F238E27FC236}">
                    <a16:creationId xmlns:a16="http://schemas.microsoft.com/office/drawing/2014/main" id="{1591051A-4DF5-624A-FEE8-71A54F3C5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07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51" name="Freeform 1359">
                <a:extLst>
                  <a:ext uri="{FF2B5EF4-FFF2-40B4-BE49-F238E27FC236}">
                    <a16:creationId xmlns:a16="http://schemas.microsoft.com/office/drawing/2014/main" id="{99D88C89-1574-F677-E340-135012874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206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52" name="Freeform 1360">
                <a:extLst>
                  <a:ext uri="{FF2B5EF4-FFF2-40B4-BE49-F238E27FC236}">
                    <a16:creationId xmlns:a16="http://schemas.microsoft.com/office/drawing/2014/main" id="{6C76D06B-3D16-F9DB-C2C7-F5E5A7D17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06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53" name="Freeform 1361">
                <a:extLst>
                  <a:ext uri="{FF2B5EF4-FFF2-40B4-BE49-F238E27FC236}">
                    <a16:creationId xmlns:a16="http://schemas.microsoft.com/office/drawing/2014/main" id="{10AA99A3-5DEA-22AF-28CB-FDB37DAC0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" y="206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54" name="Freeform 1362">
                <a:extLst>
                  <a:ext uri="{FF2B5EF4-FFF2-40B4-BE49-F238E27FC236}">
                    <a16:creationId xmlns:a16="http://schemas.microsoft.com/office/drawing/2014/main" id="{5E736E0E-67E5-5AC6-DC55-ED3852B4C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205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55" name="Freeform 1363">
                <a:extLst>
                  <a:ext uri="{FF2B5EF4-FFF2-40B4-BE49-F238E27FC236}">
                    <a16:creationId xmlns:a16="http://schemas.microsoft.com/office/drawing/2014/main" id="{9AF774E7-D350-B994-1622-2B8441082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2051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56" name="Freeform 1364">
                <a:extLst>
                  <a:ext uri="{FF2B5EF4-FFF2-40B4-BE49-F238E27FC236}">
                    <a16:creationId xmlns:a16="http://schemas.microsoft.com/office/drawing/2014/main" id="{0142557B-5C97-C5F1-FA01-751EA7E8B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204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57" name="Freeform 1365">
                <a:extLst>
                  <a:ext uri="{FF2B5EF4-FFF2-40B4-BE49-F238E27FC236}">
                    <a16:creationId xmlns:a16="http://schemas.microsoft.com/office/drawing/2014/main" id="{F0475344-7289-CB07-9A2B-388DE591A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204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58" name="Freeform 1366">
                <a:extLst>
                  <a:ext uri="{FF2B5EF4-FFF2-40B4-BE49-F238E27FC236}">
                    <a16:creationId xmlns:a16="http://schemas.microsoft.com/office/drawing/2014/main" id="{469E3E3C-D7E5-DF52-944D-37D1A891E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03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59" name="Freeform 1367">
                <a:extLst>
                  <a:ext uri="{FF2B5EF4-FFF2-40B4-BE49-F238E27FC236}">
                    <a16:creationId xmlns:a16="http://schemas.microsoft.com/office/drawing/2014/main" id="{AC946F11-8C6D-229F-4367-E9CD14580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203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60" name="Freeform 1368">
                <a:extLst>
                  <a:ext uri="{FF2B5EF4-FFF2-40B4-BE49-F238E27FC236}">
                    <a16:creationId xmlns:a16="http://schemas.microsoft.com/office/drawing/2014/main" id="{78CD427A-0BF5-E856-3A8F-EF0EFFEF6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03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61" name="Freeform 1369">
                <a:extLst>
                  <a:ext uri="{FF2B5EF4-FFF2-40B4-BE49-F238E27FC236}">
                    <a16:creationId xmlns:a16="http://schemas.microsoft.com/office/drawing/2014/main" id="{EDDD1BE6-0B4F-A037-B7C4-4CFA9D9ED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2025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62" name="Freeform 1370">
                <a:extLst>
                  <a:ext uri="{FF2B5EF4-FFF2-40B4-BE49-F238E27FC236}">
                    <a16:creationId xmlns:a16="http://schemas.microsoft.com/office/drawing/2014/main" id="{D1136410-CA61-ACF1-1BA8-259EF2B73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02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63" name="Freeform 1371">
                <a:extLst>
                  <a:ext uri="{FF2B5EF4-FFF2-40B4-BE49-F238E27FC236}">
                    <a16:creationId xmlns:a16="http://schemas.microsoft.com/office/drawing/2014/main" id="{51754F29-438E-D1B5-4BC2-4716C14CD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201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64" name="Freeform 1372">
                <a:extLst>
                  <a:ext uri="{FF2B5EF4-FFF2-40B4-BE49-F238E27FC236}">
                    <a16:creationId xmlns:a16="http://schemas.microsoft.com/office/drawing/2014/main" id="{128A2D05-A45F-7568-7F8E-116BC1355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013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65" name="Freeform 1373">
                <a:extLst>
                  <a:ext uri="{FF2B5EF4-FFF2-40B4-BE49-F238E27FC236}">
                    <a16:creationId xmlns:a16="http://schemas.microsoft.com/office/drawing/2014/main" id="{F57A0839-FE29-731A-B5CA-CAA6D8376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00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66" name="Freeform 1374">
                <a:extLst>
                  <a:ext uri="{FF2B5EF4-FFF2-40B4-BE49-F238E27FC236}">
                    <a16:creationId xmlns:a16="http://schemas.microsoft.com/office/drawing/2014/main" id="{C3E4727F-86A0-5C87-0C45-C19AEE403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00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67" name="Freeform 1375">
                <a:extLst>
                  <a:ext uri="{FF2B5EF4-FFF2-40B4-BE49-F238E27FC236}">
                    <a16:creationId xmlns:a16="http://schemas.microsoft.com/office/drawing/2014/main" id="{FE002579-0C42-B92C-FBAC-66F9E9784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00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68" name="Freeform 1376">
                <a:extLst>
                  <a:ext uri="{FF2B5EF4-FFF2-40B4-BE49-F238E27FC236}">
                    <a16:creationId xmlns:a16="http://schemas.microsoft.com/office/drawing/2014/main" id="{F9B1C812-2610-CB97-27EE-88D2787E6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199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69" name="Freeform 1377">
                <a:extLst>
                  <a:ext uri="{FF2B5EF4-FFF2-40B4-BE49-F238E27FC236}">
                    <a16:creationId xmlns:a16="http://schemas.microsoft.com/office/drawing/2014/main" id="{B5779ADF-F059-F1E5-DE56-5905D7855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99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70" name="Freeform 1378">
                <a:extLst>
                  <a:ext uri="{FF2B5EF4-FFF2-40B4-BE49-F238E27FC236}">
                    <a16:creationId xmlns:a16="http://schemas.microsoft.com/office/drawing/2014/main" id="{C0EF739C-D4A3-6476-A3B3-F307B5815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98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71" name="Freeform 1379">
                <a:extLst>
                  <a:ext uri="{FF2B5EF4-FFF2-40B4-BE49-F238E27FC236}">
                    <a16:creationId xmlns:a16="http://schemas.microsoft.com/office/drawing/2014/main" id="{1B5B459D-3BE2-A745-4587-40D4DCDB5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1982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72" name="Freeform 1380">
                <a:extLst>
                  <a:ext uri="{FF2B5EF4-FFF2-40B4-BE49-F238E27FC236}">
                    <a16:creationId xmlns:a16="http://schemas.microsoft.com/office/drawing/2014/main" id="{328C6D51-8678-E845-508F-9CDD95EE7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97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73" name="Freeform 1381">
                <a:extLst>
                  <a:ext uri="{FF2B5EF4-FFF2-40B4-BE49-F238E27FC236}">
                    <a16:creationId xmlns:a16="http://schemas.microsoft.com/office/drawing/2014/main" id="{1DC89E2B-24F9-1DAC-0361-AE8654BED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97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74" name="Freeform 1382">
                <a:extLst>
                  <a:ext uri="{FF2B5EF4-FFF2-40B4-BE49-F238E27FC236}">
                    <a16:creationId xmlns:a16="http://schemas.microsoft.com/office/drawing/2014/main" id="{D693197D-6D4A-6D25-89E9-907BC3CF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" y="196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75" name="Freeform 1383">
                <a:extLst>
                  <a:ext uri="{FF2B5EF4-FFF2-40B4-BE49-F238E27FC236}">
                    <a16:creationId xmlns:a16="http://schemas.microsoft.com/office/drawing/2014/main" id="{ADFB8EB2-BF2D-BB1F-BE3C-BF6D77B12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1965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76" name="Freeform 1384">
                <a:extLst>
                  <a:ext uri="{FF2B5EF4-FFF2-40B4-BE49-F238E27FC236}">
                    <a16:creationId xmlns:a16="http://schemas.microsoft.com/office/drawing/2014/main" id="{54D530BD-B9A0-EB5F-CCDF-3D88F4D55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196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77" name="Freeform 1385">
                <a:extLst>
                  <a:ext uri="{FF2B5EF4-FFF2-40B4-BE49-F238E27FC236}">
                    <a16:creationId xmlns:a16="http://schemas.microsoft.com/office/drawing/2014/main" id="{6E6B5C32-CA02-5AA3-A31C-6FD2296D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1956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78" name="Freeform 1386">
                <a:extLst>
                  <a:ext uri="{FF2B5EF4-FFF2-40B4-BE49-F238E27FC236}">
                    <a16:creationId xmlns:a16="http://schemas.microsoft.com/office/drawing/2014/main" id="{CC8B93C5-C0DB-E029-D3A7-EE5599604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195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79" name="Freeform 1387">
                <a:extLst>
                  <a:ext uri="{FF2B5EF4-FFF2-40B4-BE49-F238E27FC236}">
                    <a16:creationId xmlns:a16="http://schemas.microsoft.com/office/drawing/2014/main" id="{F10E8771-9579-AD73-88B8-3360E533A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194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80" name="Freeform 1388">
                <a:extLst>
                  <a:ext uri="{FF2B5EF4-FFF2-40B4-BE49-F238E27FC236}">
                    <a16:creationId xmlns:a16="http://schemas.microsoft.com/office/drawing/2014/main" id="{B6FDDC98-99A8-77A0-2480-6C1AA239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194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81" name="Freeform 1389">
                <a:extLst>
                  <a:ext uri="{FF2B5EF4-FFF2-40B4-BE49-F238E27FC236}">
                    <a16:creationId xmlns:a16="http://schemas.microsoft.com/office/drawing/2014/main" id="{4771C2E6-B4BB-638F-8BF4-FE65BBF98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93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82" name="Freeform 1390">
                <a:extLst>
                  <a:ext uri="{FF2B5EF4-FFF2-40B4-BE49-F238E27FC236}">
                    <a16:creationId xmlns:a16="http://schemas.microsoft.com/office/drawing/2014/main" id="{70FF7F72-540B-2F96-8D2D-8B2835318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93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83" name="Freeform 1391">
                <a:extLst>
                  <a:ext uri="{FF2B5EF4-FFF2-40B4-BE49-F238E27FC236}">
                    <a16:creationId xmlns:a16="http://schemas.microsoft.com/office/drawing/2014/main" id="{98CAB91B-B710-7A24-17F5-1CB344246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93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84" name="Freeform 1392">
                <a:extLst>
                  <a:ext uri="{FF2B5EF4-FFF2-40B4-BE49-F238E27FC236}">
                    <a16:creationId xmlns:a16="http://schemas.microsoft.com/office/drawing/2014/main" id="{3B4F8F31-0E78-1A15-F7F8-E24FCD286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925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85" name="Freeform 1393">
                <a:extLst>
                  <a:ext uri="{FF2B5EF4-FFF2-40B4-BE49-F238E27FC236}">
                    <a16:creationId xmlns:a16="http://schemas.microsoft.com/office/drawing/2014/main" id="{95689257-8403-99CB-EA6A-2649971D8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192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86" name="Freeform 1394">
                <a:extLst>
                  <a:ext uri="{FF2B5EF4-FFF2-40B4-BE49-F238E27FC236}">
                    <a16:creationId xmlns:a16="http://schemas.microsoft.com/office/drawing/2014/main" id="{B08C1AFE-422A-2C05-3FEC-2E532E6E3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191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87" name="Freeform 1395">
                <a:extLst>
                  <a:ext uri="{FF2B5EF4-FFF2-40B4-BE49-F238E27FC236}">
                    <a16:creationId xmlns:a16="http://schemas.microsoft.com/office/drawing/2014/main" id="{D4F8F156-2105-A115-AF5B-9D5A7293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1913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88" name="Freeform 1396">
                <a:extLst>
                  <a:ext uri="{FF2B5EF4-FFF2-40B4-BE49-F238E27FC236}">
                    <a16:creationId xmlns:a16="http://schemas.microsoft.com/office/drawing/2014/main" id="{C1B1EDBF-0B82-DF61-2D87-66E0C9D19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90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89" name="Freeform 1397">
                <a:extLst>
                  <a:ext uri="{FF2B5EF4-FFF2-40B4-BE49-F238E27FC236}">
                    <a16:creationId xmlns:a16="http://schemas.microsoft.com/office/drawing/2014/main" id="{0BAF9DC4-3C47-BF86-391C-ED18A85E2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905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90" name="Freeform 1398">
                <a:extLst>
                  <a:ext uri="{FF2B5EF4-FFF2-40B4-BE49-F238E27FC236}">
                    <a16:creationId xmlns:a16="http://schemas.microsoft.com/office/drawing/2014/main" id="{E09A857D-C9D7-A893-F79D-567DF680E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90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91" name="Freeform 1399">
                <a:extLst>
                  <a:ext uri="{FF2B5EF4-FFF2-40B4-BE49-F238E27FC236}">
                    <a16:creationId xmlns:a16="http://schemas.microsoft.com/office/drawing/2014/main" id="{6F4CCCAC-C661-217A-2CC6-B6FFB9250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189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92" name="Freeform 1400">
                <a:extLst>
                  <a:ext uri="{FF2B5EF4-FFF2-40B4-BE49-F238E27FC236}">
                    <a16:creationId xmlns:a16="http://schemas.microsoft.com/office/drawing/2014/main" id="{FB3F66D5-5551-AC2F-3560-48738B5BE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189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93" name="Freeform 1401">
                <a:extLst>
                  <a:ext uri="{FF2B5EF4-FFF2-40B4-BE49-F238E27FC236}">
                    <a16:creationId xmlns:a16="http://schemas.microsoft.com/office/drawing/2014/main" id="{DF33FAAD-24C2-91D9-2822-35DFEEBCD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188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94" name="Freeform 1402">
                <a:extLst>
                  <a:ext uri="{FF2B5EF4-FFF2-40B4-BE49-F238E27FC236}">
                    <a16:creationId xmlns:a16="http://schemas.microsoft.com/office/drawing/2014/main" id="{A841EC97-1A73-C4FD-F58B-B7E19415B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882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95" name="Freeform 1403">
                <a:extLst>
                  <a:ext uri="{FF2B5EF4-FFF2-40B4-BE49-F238E27FC236}">
                    <a16:creationId xmlns:a16="http://schemas.microsoft.com/office/drawing/2014/main" id="{6132A2A3-0876-3184-F737-15618299F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187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96" name="Freeform 1404">
                <a:extLst>
                  <a:ext uri="{FF2B5EF4-FFF2-40B4-BE49-F238E27FC236}">
                    <a16:creationId xmlns:a16="http://schemas.microsoft.com/office/drawing/2014/main" id="{538DD855-5CF9-3994-DB7F-AE6A48F4D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187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97" name="Freeform 1405">
                <a:extLst>
                  <a:ext uri="{FF2B5EF4-FFF2-40B4-BE49-F238E27FC236}">
                    <a16:creationId xmlns:a16="http://schemas.microsoft.com/office/drawing/2014/main" id="{B6B4AB13-622B-96A7-9A8E-0EC3C262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86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98" name="Freeform 1406">
                <a:extLst>
                  <a:ext uri="{FF2B5EF4-FFF2-40B4-BE49-F238E27FC236}">
                    <a16:creationId xmlns:a16="http://schemas.microsoft.com/office/drawing/2014/main" id="{C292BE6C-9826-AD7F-A0F8-9370E15B7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86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99" name="Freeform 1407">
                <a:extLst>
                  <a:ext uri="{FF2B5EF4-FFF2-40B4-BE49-F238E27FC236}">
                    <a16:creationId xmlns:a16="http://schemas.microsoft.com/office/drawing/2014/main" id="{F28F675A-98E7-BF1A-F66E-7209BEFAE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86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00" name="Freeform 1408">
                <a:extLst>
                  <a:ext uri="{FF2B5EF4-FFF2-40B4-BE49-F238E27FC236}">
                    <a16:creationId xmlns:a16="http://schemas.microsoft.com/office/drawing/2014/main" id="{B060787E-4E34-0E46-95E5-95F017843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856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01" name="Freeform 1409">
                <a:extLst>
                  <a:ext uri="{FF2B5EF4-FFF2-40B4-BE49-F238E27FC236}">
                    <a16:creationId xmlns:a16="http://schemas.microsoft.com/office/drawing/2014/main" id="{50F90F04-DE7F-98A4-9833-9DB346FF5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185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02" name="Freeform 1410">
                <a:extLst>
                  <a:ext uri="{FF2B5EF4-FFF2-40B4-BE49-F238E27FC236}">
                    <a16:creationId xmlns:a16="http://schemas.microsoft.com/office/drawing/2014/main" id="{8D0B1FA9-3B2E-1267-D2DB-9C8853A6B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84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03" name="Freeform 1411">
                <a:extLst>
                  <a:ext uri="{FF2B5EF4-FFF2-40B4-BE49-F238E27FC236}">
                    <a16:creationId xmlns:a16="http://schemas.microsoft.com/office/drawing/2014/main" id="{E8FA0CA0-0A83-BCD2-B3FC-3ADD0FD21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84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04" name="Freeform 1412">
                <a:extLst>
                  <a:ext uri="{FF2B5EF4-FFF2-40B4-BE49-F238E27FC236}">
                    <a16:creationId xmlns:a16="http://schemas.microsoft.com/office/drawing/2014/main" id="{A6565D8C-14D7-AC3A-340C-8155AEE48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3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05" name="Freeform 1413">
                <a:extLst>
                  <a:ext uri="{FF2B5EF4-FFF2-40B4-BE49-F238E27FC236}">
                    <a16:creationId xmlns:a16="http://schemas.microsoft.com/office/drawing/2014/main" id="{567F08FE-FD32-FCF6-4470-115AA9841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183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06" name="Freeform 1414">
                <a:extLst>
                  <a:ext uri="{FF2B5EF4-FFF2-40B4-BE49-F238E27FC236}">
                    <a16:creationId xmlns:a16="http://schemas.microsoft.com/office/drawing/2014/main" id="{1F8F4844-5790-FBF2-AE5E-415E1E2A1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183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07" name="Freeform 1415">
                <a:extLst>
                  <a:ext uri="{FF2B5EF4-FFF2-40B4-BE49-F238E27FC236}">
                    <a16:creationId xmlns:a16="http://schemas.microsoft.com/office/drawing/2014/main" id="{DB544D08-B023-356E-9327-06219E7AE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1825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08" name="Freeform 1416">
                <a:extLst>
                  <a:ext uri="{FF2B5EF4-FFF2-40B4-BE49-F238E27FC236}">
                    <a16:creationId xmlns:a16="http://schemas.microsoft.com/office/drawing/2014/main" id="{C26CAC83-F204-AB6C-BDEB-2E8FCC765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182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09" name="Freeform 1417">
                <a:extLst>
                  <a:ext uri="{FF2B5EF4-FFF2-40B4-BE49-F238E27FC236}">
                    <a16:creationId xmlns:a16="http://schemas.microsoft.com/office/drawing/2014/main" id="{B414815A-F79A-5C1E-5FDB-DBA10431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1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10" name="Freeform 1418">
                <a:extLst>
                  <a:ext uri="{FF2B5EF4-FFF2-40B4-BE49-F238E27FC236}">
                    <a16:creationId xmlns:a16="http://schemas.microsoft.com/office/drawing/2014/main" id="{4A1604AB-3CDA-4899-150C-F5BC1092B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1813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11" name="Freeform 1419">
                <a:extLst>
                  <a:ext uri="{FF2B5EF4-FFF2-40B4-BE49-F238E27FC236}">
                    <a16:creationId xmlns:a16="http://schemas.microsoft.com/office/drawing/2014/main" id="{E0DA365F-3210-2D87-21D3-F2B0D1EA7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180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12" name="Freeform 1420">
                <a:extLst>
                  <a:ext uri="{FF2B5EF4-FFF2-40B4-BE49-F238E27FC236}">
                    <a16:creationId xmlns:a16="http://schemas.microsoft.com/office/drawing/2014/main" id="{4F2869AD-9EBC-1284-5AB7-8B051B157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80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13" name="Freeform 1421">
                <a:extLst>
                  <a:ext uri="{FF2B5EF4-FFF2-40B4-BE49-F238E27FC236}">
                    <a16:creationId xmlns:a16="http://schemas.microsoft.com/office/drawing/2014/main" id="{CD7C46CE-3787-4139-902C-A6F69212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80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14" name="Freeform 1422">
                <a:extLst>
                  <a:ext uri="{FF2B5EF4-FFF2-40B4-BE49-F238E27FC236}">
                    <a16:creationId xmlns:a16="http://schemas.microsoft.com/office/drawing/2014/main" id="{CFB22FA3-F7F3-C93B-3C06-CE35C30E4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79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15" name="Freeform 1423">
                <a:extLst>
                  <a:ext uri="{FF2B5EF4-FFF2-40B4-BE49-F238E27FC236}">
                    <a16:creationId xmlns:a16="http://schemas.microsoft.com/office/drawing/2014/main" id="{E8EF04A3-6EF0-F190-C715-F725D543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179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16" name="Freeform 1424">
                <a:extLst>
                  <a:ext uri="{FF2B5EF4-FFF2-40B4-BE49-F238E27FC236}">
                    <a16:creationId xmlns:a16="http://schemas.microsoft.com/office/drawing/2014/main" id="{C13997E0-B8DD-BFB5-D864-EE234BA96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787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17" name="Freeform 1425">
                <a:extLst>
                  <a:ext uri="{FF2B5EF4-FFF2-40B4-BE49-F238E27FC236}">
                    <a16:creationId xmlns:a16="http://schemas.microsoft.com/office/drawing/2014/main" id="{A66C5E30-DEA3-CD5F-9F35-8FF284C93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78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18" name="Freeform 1426">
                <a:extLst>
                  <a:ext uri="{FF2B5EF4-FFF2-40B4-BE49-F238E27FC236}">
                    <a16:creationId xmlns:a16="http://schemas.microsoft.com/office/drawing/2014/main" id="{50A39C50-BE57-BE75-59A0-7576961FE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177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19" name="Freeform 1427">
                <a:extLst>
                  <a:ext uri="{FF2B5EF4-FFF2-40B4-BE49-F238E27FC236}">
                    <a16:creationId xmlns:a16="http://schemas.microsoft.com/office/drawing/2014/main" id="{67DAC368-DC69-645B-EA44-4BD3F522B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177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20" name="Freeform 1428">
                <a:extLst>
                  <a:ext uri="{FF2B5EF4-FFF2-40B4-BE49-F238E27FC236}">
                    <a16:creationId xmlns:a16="http://schemas.microsoft.com/office/drawing/2014/main" id="{507197C5-471C-0CE3-C966-C651016C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1768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21" name="Freeform 1429">
                <a:extLst>
                  <a:ext uri="{FF2B5EF4-FFF2-40B4-BE49-F238E27FC236}">
                    <a16:creationId xmlns:a16="http://schemas.microsoft.com/office/drawing/2014/main" id="{0A316FBE-9F72-FB39-471C-BDF990DE8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1765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22" name="Freeform 1430">
                <a:extLst>
                  <a:ext uri="{FF2B5EF4-FFF2-40B4-BE49-F238E27FC236}">
                    <a16:creationId xmlns:a16="http://schemas.microsoft.com/office/drawing/2014/main" id="{5636FFC0-D8AD-E728-B9A6-810E7A1A6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76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23" name="Freeform 1431">
                <a:extLst>
                  <a:ext uri="{FF2B5EF4-FFF2-40B4-BE49-F238E27FC236}">
                    <a16:creationId xmlns:a16="http://schemas.microsoft.com/office/drawing/2014/main" id="{CFF70033-FF01-1594-01AA-B7815EAD4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1756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24" name="Freeform 1432">
                <a:extLst>
                  <a:ext uri="{FF2B5EF4-FFF2-40B4-BE49-F238E27FC236}">
                    <a16:creationId xmlns:a16="http://schemas.microsoft.com/office/drawing/2014/main" id="{4AA43516-5637-3A35-EAD5-D6583A662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175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25" name="Freeform 1433">
                <a:extLst>
                  <a:ext uri="{FF2B5EF4-FFF2-40B4-BE49-F238E27FC236}">
                    <a16:creationId xmlns:a16="http://schemas.microsoft.com/office/drawing/2014/main" id="{28E4823D-8B03-8056-DD00-7FCC2CA54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" y="174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26" name="Freeform 1434">
                <a:extLst>
                  <a:ext uri="{FF2B5EF4-FFF2-40B4-BE49-F238E27FC236}">
                    <a16:creationId xmlns:a16="http://schemas.microsoft.com/office/drawing/2014/main" id="{F2D72A15-037D-204D-F571-B8D84223E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4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27" name="Freeform 1435">
                <a:extLst>
                  <a:ext uri="{FF2B5EF4-FFF2-40B4-BE49-F238E27FC236}">
                    <a16:creationId xmlns:a16="http://schemas.microsoft.com/office/drawing/2014/main" id="{983E673A-770A-6071-113A-783A9A05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73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28" name="Freeform 1436">
                <a:extLst>
                  <a:ext uri="{FF2B5EF4-FFF2-40B4-BE49-F238E27FC236}">
                    <a16:creationId xmlns:a16="http://schemas.microsoft.com/office/drawing/2014/main" id="{3F58F4C2-6C37-EDE3-FE00-3CFEB8CB0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73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29" name="Freeform 1437">
                <a:extLst>
                  <a:ext uri="{FF2B5EF4-FFF2-40B4-BE49-F238E27FC236}">
                    <a16:creationId xmlns:a16="http://schemas.microsoft.com/office/drawing/2014/main" id="{98BB8C63-0237-E5F8-45BF-6EF7F9CCC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173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30" name="Freeform 1438">
                <a:extLst>
                  <a:ext uri="{FF2B5EF4-FFF2-40B4-BE49-F238E27FC236}">
                    <a16:creationId xmlns:a16="http://schemas.microsoft.com/office/drawing/2014/main" id="{C9B0D8B2-5F1E-DCF3-2359-0DFF5595F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1725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31" name="Freeform 1439">
                <a:extLst>
                  <a:ext uri="{FF2B5EF4-FFF2-40B4-BE49-F238E27FC236}">
                    <a16:creationId xmlns:a16="http://schemas.microsoft.com/office/drawing/2014/main" id="{0D957D88-7098-EEAE-E1E9-55DC0A6A8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72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32" name="Freeform 1440">
                <a:extLst>
                  <a:ext uri="{FF2B5EF4-FFF2-40B4-BE49-F238E27FC236}">
                    <a16:creationId xmlns:a16="http://schemas.microsoft.com/office/drawing/2014/main" id="{7EE20035-451C-F30B-D2B3-52CD91D7E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171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33" name="Freeform 1441">
                <a:extLst>
                  <a:ext uri="{FF2B5EF4-FFF2-40B4-BE49-F238E27FC236}">
                    <a16:creationId xmlns:a16="http://schemas.microsoft.com/office/drawing/2014/main" id="{55AC4CEA-9839-275D-29FD-FA0A82043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171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34" name="Freeform 1442">
                <a:extLst>
                  <a:ext uri="{FF2B5EF4-FFF2-40B4-BE49-F238E27FC236}">
                    <a16:creationId xmlns:a16="http://schemas.microsoft.com/office/drawing/2014/main" id="{E5DDEAC2-6322-254A-16C4-AAC28A362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70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35" name="Freeform 1443">
                <a:extLst>
                  <a:ext uri="{FF2B5EF4-FFF2-40B4-BE49-F238E27FC236}">
                    <a16:creationId xmlns:a16="http://schemas.microsoft.com/office/drawing/2014/main" id="{9E13D86E-0588-9302-87AD-3D15706C2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1705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36" name="Freeform 1444">
                <a:extLst>
                  <a:ext uri="{FF2B5EF4-FFF2-40B4-BE49-F238E27FC236}">
                    <a16:creationId xmlns:a16="http://schemas.microsoft.com/office/drawing/2014/main" id="{9142AA6F-F45B-EDB1-C1CF-5818DC01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" y="1699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37" name="Freeform 1445">
                <a:extLst>
                  <a:ext uri="{FF2B5EF4-FFF2-40B4-BE49-F238E27FC236}">
                    <a16:creationId xmlns:a16="http://schemas.microsoft.com/office/drawing/2014/main" id="{91C2B25B-3AF7-51DB-418A-BF6D05990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69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38" name="Freeform 1446">
                <a:extLst>
                  <a:ext uri="{FF2B5EF4-FFF2-40B4-BE49-F238E27FC236}">
                    <a16:creationId xmlns:a16="http://schemas.microsoft.com/office/drawing/2014/main" id="{6E4542A8-2C6A-53FF-FEDE-53F79B028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169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39" name="Freeform 1447">
                <a:extLst>
                  <a:ext uri="{FF2B5EF4-FFF2-40B4-BE49-F238E27FC236}">
                    <a16:creationId xmlns:a16="http://schemas.microsoft.com/office/drawing/2014/main" id="{48C535B4-74D7-3F4B-9AE9-B4E317929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1687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40" name="Freeform 1448">
                <a:extLst>
                  <a:ext uri="{FF2B5EF4-FFF2-40B4-BE49-F238E27FC236}">
                    <a16:creationId xmlns:a16="http://schemas.microsoft.com/office/drawing/2014/main" id="{059A2931-96C7-6123-4C1C-3B90072E0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168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41" name="Freeform 1449">
                <a:extLst>
                  <a:ext uri="{FF2B5EF4-FFF2-40B4-BE49-F238E27FC236}">
                    <a16:creationId xmlns:a16="http://schemas.microsoft.com/office/drawing/2014/main" id="{0DF5DA75-605D-193C-DF16-420ADD62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1679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42" name="Freeform 1450">
                <a:extLst>
                  <a:ext uri="{FF2B5EF4-FFF2-40B4-BE49-F238E27FC236}">
                    <a16:creationId xmlns:a16="http://schemas.microsoft.com/office/drawing/2014/main" id="{7EA001D9-A70F-72FB-4216-7C9A9D615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167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43" name="Freeform 1451">
                <a:extLst>
                  <a:ext uri="{FF2B5EF4-FFF2-40B4-BE49-F238E27FC236}">
                    <a16:creationId xmlns:a16="http://schemas.microsoft.com/office/drawing/2014/main" id="{19F3DA41-5F9F-20BF-6F9C-F84DD03D8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67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44" name="Freeform 1452">
                <a:extLst>
                  <a:ext uri="{FF2B5EF4-FFF2-40B4-BE49-F238E27FC236}">
                    <a16:creationId xmlns:a16="http://schemas.microsoft.com/office/drawing/2014/main" id="{D78090DD-4950-D07D-5089-946977971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66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45" name="Freeform 1453">
                <a:extLst>
                  <a:ext uri="{FF2B5EF4-FFF2-40B4-BE49-F238E27FC236}">
                    <a16:creationId xmlns:a16="http://schemas.microsoft.com/office/drawing/2014/main" id="{08A94771-3DF0-C37C-BE9F-41E097D60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166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46" name="Freeform 1454">
                <a:extLst>
                  <a:ext uri="{FF2B5EF4-FFF2-40B4-BE49-F238E27FC236}">
                    <a16:creationId xmlns:a16="http://schemas.microsoft.com/office/drawing/2014/main" id="{76B2EA45-747B-AFCA-3D27-0E43F4C2D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1656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47" name="Freeform 1455">
                <a:extLst>
                  <a:ext uri="{FF2B5EF4-FFF2-40B4-BE49-F238E27FC236}">
                    <a16:creationId xmlns:a16="http://schemas.microsoft.com/office/drawing/2014/main" id="{813AB138-2507-C94B-0009-07DC579BC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165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48" name="Freeform 1456">
                <a:extLst>
                  <a:ext uri="{FF2B5EF4-FFF2-40B4-BE49-F238E27FC236}">
                    <a16:creationId xmlns:a16="http://schemas.microsoft.com/office/drawing/2014/main" id="{77A3D3A2-4DFC-77E3-7127-864B06A4B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4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49" name="Freeform 1457">
                <a:extLst>
                  <a:ext uri="{FF2B5EF4-FFF2-40B4-BE49-F238E27FC236}">
                    <a16:creationId xmlns:a16="http://schemas.microsoft.com/office/drawing/2014/main" id="{F72E3028-B926-E859-871C-DF4E71639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164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50" name="Freeform 1458">
                <a:extLst>
                  <a:ext uri="{FF2B5EF4-FFF2-40B4-BE49-F238E27FC236}">
                    <a16:creationId xmlns:a16="http://schemas.microsoft.com/office/drawing/2014/main" id="{4B1BD0B0-D504-0D85-E0C6-326C5F89B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4" y="163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51" name="Freeform 1459">
                <a:extLst>
                  <a:ext uri="{FF2B5EF4-FFF2-40B4-BE49-F238E27FC236}">
                    <a16:creationId xmlns:a16="http://schemas.microsoft.com/office/drawing/2014/main" id="{A27C3B6F-95EA-CE90-395C-F8C6D9CB3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1634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52" name="Freeform 1460">
                <a:extLst>
                  <a:ext uri="{FF2B5EF4-FFF2-40B4-BE49-F238E27FC236}">
                    <a16:creationId xmlns:a16="http://schemas.microsoft.com/office/drawing/2014/main" id="{6BBD6F13-D074-C8B8-64C5-4EAC192E6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163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53" name="Freeform 1461">
                <a:extLst>
                  <a:ext uri="{FF2B5EF4-FFF2-40B4-BE49-F238E27FC236}">
                    <a16:creationId xmlns:a16="http://schemas.microsoft.com/office/drawing/2014/main" id="{EAED9ACB-6FC2-FADE-D439-D279162A9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4" y="1625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54" name="Freeform 1462">
                <a:extLst>
                  <a:ext uri="{FF2B5EF4-FFF2-40B4-BE49-F238E27FC236}">
                    <a16:creationId xmlns:a16="http://schemas.microsoft.com/office/drawing/2014/main" id="{946D7740-D337-72A4-CB53-DC3598B22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" y="162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55" name="Freeform 1463">
                <a:extLst>
                  <a:ext uri="{FF2B5EF4-FFF2-40B4-BE49-F238E27FC236}">
                    <a16:creationId xmlns:a16="http://schemas.microsoft.com/office/drawing/2014/main" id="{2398E16C-8605-74AC-4CFC-B93D9892A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161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56" name="Freeform 1464">
                <a:extLst>
                  <a:ext uri="{FF2B5EF4-FFF2-40B4-BE49-F238E27FC236}">
                    <a16:creationId xmlns:a16="http://schemas.microsoft.com/office/drawing/2014/main" id="{732CDD53-89BD-5C59-A769-E0552224B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161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80" name="Freeform 1466">
              <a:extLst>
                <a:ext uri="{FF2B5EF4-FFF2-40B4-BE49-F238E27FC236}">
                  <a16:creationId xmlns:a16="http://schemas.microsoft.com/office/drawing/2014/main" id="{A17CAC7D-84C5-BECD-E2B3-507AC895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827"/>
              <a:ext cx="73" cy="59"/>
            </a:xfrm>
            <a:custGeom>
              <a:avLst/>
              <a:gdLst>
                <a:gd name="T0" fmla="*/ 28 w 59"/>
                <a:gd name="T1" fmla="*/ 59 h 53"/>
                <a:gd name="T2" fmla="*/ 73 w 59"/>
                <a:gd name="T3" fmla="*/ 7 h 53"/>
                <a:gd name="T4" fmla="*/ 0 w 59"/>
                <a:gd name="T5" fmla="*/ 0 h 53"/>
                <a:gd name="T6" fmla="*/ 28 w 59"/>
                <a:gd name="T7" fmla="*/ 59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3">
                  <a:moveTo>
                    <a:pt x="23" y="53"/>
                  </a:moveTo>
                  <a:lnTo>
                    <a:pt x="59" y="6"/>
                  </a:lnTo>
                  <a:lnTo>
                    <a:pt x="0" y="0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81" name="Group 1483">
              <a:extLst>
                <a:ext uri="{FF2B5EF4-FFF2-40B4-BE49-F238E27FC236}">
                  <a16:creationId xmlns:a16="http://schemas.microsoft.com/office/drawing/2014/main" id="{BE96EFD7-EEB4-5A99-FE07-2F2DE46743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7" y="1338"/>
              <a:ext cx="64" cy="168"/>
              <a:chOff x="2972" y="1151"/>
              <a:chExt cx="52" cy="152"/>
            </a:xfrm>
          </p:grpSpPr>
          <p:sp>
            <p:nvSpPr>
              <p:cNvPr id="20729" name="Freeform 1467">
                <a:extLst>
                  <a:ext uri="{FF2B5EF4-FFF2-40B4-BE49-F238E27FC236}">
                    <a16:creationId xmlns:a16="http://schemas.microsoft.com/office/drawing/2014/main" id="{14713DCF-2701-9442-D814-D1426DB6B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1151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2 w 5"/>
                  <a:gd name="T3" fmla="*/ 0 h 3"/>
                  <a:gd name="T4" fmla="*/ 2 w 5"/>
                  <a:gd name="T5" fmla="*/ 0 h 3"/>
                  <a:gd name="T6" fmla="*/ 0 w 5"/>
                  <a:gd name="T7" fmla="*/ 2 h 3"/>
                  <a:gd name="T8" fmla="*/ 0 w 5"/>
                  <a:gd name="T9" fmla="*/ 3 h 3"/>
                  <a:gd name="T10" fmla="*/ 0 w 5"/>
                  <a:gd name="T11" fmla="*/ 3 h 3"/>
                  <a:gd name="T12" fmla="*/ 2 w 5"/>
                  <a:gd name="T13" fmla="*/ 3 h 3"/>
                  <a:gd name="T14" fmla="*/ 2 w 5"/>
                  <a:gd name="T15" fmla="*/ 3 h 3"/>
                  <a:gd name="T16" fmla="*/ 4 w 5"/>
                  <a:gd name="T17" fmla="*/ 2 h 3"/>
                  <a:gd name="T18" fmla="*/ 5 w 5"/>
                  <a:gd name="T19" fmla="*/ 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30" name="Freeform 1468">
                <a:extLst>
                  <a:ext uri="{FF2B5EF4-FFF2-40B4-BE49-F238E27FC236}">
                    <a16:creationId xmlns:a16="http://schemas.microsoft.com/office/drawing/2014/main" id="{FBC924C9-5609-6C93-B763-55EE42D2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" y="1160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31" name="Freeform 1469">
                <a:extLst>
                  <a:ext uri="{FF2B5EF4-FFF2-40B4-BE49-F238E27FC236}">
                    <a16:creationId xmlns:a16="http://schemas.microsoft.com/office/drawing/2014/main" id="{45B02CCD-E9CF-9235-074C-40249BCF2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1170"/>
                <a:ext cx="6" cy="5"/>
              </a:xfrm>
              <a:custGeom>
                <a:avLst/>
                <a:gdLst>
                  <a:gd name="T0" fmla="*/ 6 w 6"/>
                  <a:gd name="T1" fmla="*/ 2 h 5"/>
                  <a:gd name="T2" fmla="*/ 4 w 6"/>
                  <a:gd name="T3" fmla="*/ 0 h 5"/>
                  <a:gd name="T4" fmla="*/ 2 w 6"/>
                  <a:gd name="T5" fmla="*/ 0 h 5"/>
                  <a:gd name="T6" fmla="*/ 0 w 6"/>
                  <a:gd name="T7" fmla="*/ 2 h 5"/>
                  <a:gd name="T8" fmla="*/ 0 w 6"/>
                  <a:gd name="T9" fmla="*/ 3 h 5"/>
                  <a:gd name="T10" fmla="*/ 0 w 6"/>
                  <a:gd name="T11" fmla="*/ 3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3 h 5"/>
                  <a:gd name="T18" fmla="*/ 6 w 6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32" name="Freeform 1470">
                <a:extLst>
                  <a:ext uri="{FF2B5EF4-FFF2-40B4-BE49-F238E27FC236}">
                    <a16:creationId xmlns:a16="http://schemas.microsoft.com/office/drawing/2014/main" id="{D5884381-B9A1-8196-AEBB-164D9A771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1180"/>
                <a:ext cx="5" cy="6"/>
              </a:xfrm>
              <a:custGeom>
                <a:avLst/>
                <a:gdLst>
                  <a:gd name="T0" fmla="*/ 5 w 5"/>
                  <a:gd name="T1" fmla="*/ 2 h 6"/>
                  <a:gd name="T2" fmla="*/ 3 w 5"/>
                  <a:gd name="T3" fmla="*/ 0 h 6"/>
                  <a:gd name="T4" fmla="*/ 2 w 5"/>
                  <a:gd name="T5" fmla="*/ 0 h 6"/>
                  <a:gd name="T6" fmla="*/ 0 w 5"/>
                  <a:gd name="T7" fmla="*/ 2 h 6"/>
                  <a:gd name="T8" fmla="*/ 0 w 5"/>
                  <a:gd name="T9" fmla="*/ 4 h 6"/>
                  <a:gd name="T10" fmla="*/ 0 w 5"/>
                  <a:gd name="T11" fmla="*/ 4 h 6"/>
                  <a:gd name="T12" fmla="*/ 2 w 5"/>
                  <a:gd name="T13" fmla="*/ 6 h 6"/>
                  <a:gd name="T14" fmla="*/ 3 w 5"/>
                  <a:gd name="T15" fmla="*/ 6 h 6"/>
                  <a:gd name="T16" fmla="*/ 5 w 5"/>
                  <a:gd name="T17" fmla="*/ 4 h 6"/>
                  <a:gd name="T18" fmla="*/ 5 w 5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33" name="Freeform 1471">
                <a:extLst>
                  <a:ext uri="{FF2B5EF4-FFF2-40B4-BE49-F238E27FC236}">
                    <a16:creationId xmlns:a16="http://schemas.microsoft.com/office/drawing/2014/main" id="{D2829CB6-ED98-9CCC-E23A-15BCB41BC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" y="118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3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34" name="Freeform 1472">
                <a:extLst>
                  <a:ext uri="{FF2B5EF4-FFF2-40B4-BE49-F238E27FC236}">
                    <a16:creationId xmlns:a16="http://schemas.microsoft.com/office/drawing/2014/main" id="{D0630DED-4F2F-6821-99B6-EB88EDF0C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19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1 w 5"/>
                  <a:gd name="T5" fmla="*/ 0 h 5"/>
                  <a:gd name="T6" fmla="*/ 0 w 5"/>
                  <a:gd name="T7" fmla="*/ 2 h 5"/>
                  <a:gd name="T8" fmla="*/ 0 w 5"/>
                  <a:gd name="T9" fmla="*/ 4 h 5"/>
                  <a:gd name="T10" fmla="*/ 0 w 5"/>
                  <a:gd name="T11" fmla="*/ 4 h 5"/>
                  <a:gd name="T12" fmla="*/ 1 w 5"/>
                  <a:gd name="T13" fmla="*/ 5 h 5"/>
                  <a:gd name="T14" fmla="*/ 3 w 5"/>
                  <a:gd name="T15" fmla="*/ 5 h 5"/>
                  <a:gd name="T16" fmla="*/ 5 w 5"/>
                  <a:gd name="T17" fmla="*/ 4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35" name="Freeform 1473">
                <a:extLst>
                  <a:ext uri="{FF2B5EF4-FFF2-40B4-BE49-F238E27FC236}">
                    <a16:creationId xmlns:a16="http://schemas.microsoft.com/office/drawing/2014/main" id="{CA0BF2A2-DD59-7852-8A9E-0F18F5A83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210"/>
                <a:ext cx="6" cy="5"/>
              </a:xfrm>
              <a:custGeom>
                <a:avLst/>
                <a:gdLst>
                  <a:gd name="T0" fmla="*/ 6 w 6"/>
                  <a:gd name="T1" fmla="*/ 1 h 5"/>
                  <a:gd name="T2" fmla="*/ 4 w 6"/>
                  <a:gd name="T3" fmla="*/ 0 h 5"/>
                  <a:gd name="T4" fmla="*/ 2 w 6"/>
                  <a:gd name="T5" fmla="*/ 0 h 5"/>
                  <a:gd name="T6" fmla="*/ 0 w 6"/>
                  <a:gd name="T7" fmla="*/ 1 h 5"/>
                  <a:gd name="T8" fmla="*/ 0 w 6"/>
                  <a:gd name="T9" fmla="*/ 3 h 5"/>
                  <a:gd name="T10" fmla="*/ 0 w 6"/>
                  <a:gd name="T11" fmla="*/ 3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3 h 5"/>
                  <a:gd name="T18" fmla="*/ 6 w 6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36" name="Freeform 1474">
                <a:extLst>
                  <a:ext uri="{FF2B5EF4-FFF2-40B4-BE49-F238E27FC236}">
                    <a16:creationId xmlns:a16="http://schemas.microsoft.com/office/drawing/2014/main" id="{D251C0D2-476A-9652-2B5A-66C538C0B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1220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37" name="Freeform 1475">
                <a:extLst>
                  <a:ext uri="{FF2B5EF4-FFF2-40B4-BE49-F238E27FC236}">
                    <a16:creationId xmlns:a16="http://schemas.microsoft.com/office/drawing/2014/main" id="{9DD12A24-B3E1-4AD3-45BE-A9CB13058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1229"/>
                <a:ext cx="6" cy="5"/>
              </a:xfrm>
              <a:custGeom>
                <a:avLst/>
                <a:gdLst>
                  <a:gd name="T0" fmla="*/ 6 w 6"/>
                  <a:gd name="T1" fmla="*/ 1 h 5"/>
                  <a:gd name="T2" fmla="*/ 4 w 6"/>
                  <a:gd name="T3" fmla="*/ 0 h 5"/>
                  <a:gd name="T4" fmla="*/ 2 w 6"/>
                  <a:gd name="T5" fmla="*/ 0 h 5"/>
                  <a:gd name="T6" fmla="*/ 0 w 6"/>
                  <a:gd name="T7" fmla="*/ 1 h 5"/>
                  <a:gd name="T8" fmla="*/ 0 w 6"/>
                  <a:gd name="T9" fmla="*/ 3 h 5"/>
                  <a:gd name="T10" fmla="*/ 0 w 6"/>
                  <a:gd name="T11" fmla="*/ 3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3 h 5"/>
                  <a:gd name="T18" fmla="*/ 6 w 6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38" name="Freeform 1476">
                <a:extLst>
                  <a:ext uri="{FF2B5EF4-FFF2-40B4-BE49-F238E27FC236}">
                    <a16:creationId xmlns:a16="http://schemas.microsoft.com/office/drawing/2014/main" id="{549C922C-4D4B-31A1-8577-02FFCA14B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23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39" name="Freeform 1477">
                <a:extLst>
                  <a:ext uri="{FF2B5EF4-FFF2-40B4-BE49-F238E27FC236}">
                    <a16:creationId xmlns:a16="http://schemas.microsoft.com/office/drawing/2014/main" id="{D79FD600-8F5E-3216-32C2-4CDFE1776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124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4 h 5"/>
                  <a:gd name="T10" fmla="*/ 0 w 5"/>
                  <a:gd name="T11" fmla="*/ 4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4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40" name="Freeform 1478">
                <a:extLst>
                  <a:ext uri="{FF2B5EF4-FFF2-40B4-BE49-F238E27FC236}">
                    <a16:creationId xmlns:a16="http://schemas.microsoft.com/office/drawing/2014/main" id="{A62B9E5F-3096-1332-6411-46E570DE0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258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0 h 5"/>
                  <a:gd name="T4" fmla="*/ 1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3 h 5"/>
                  <a:gd name="T12" fmla="*/ 1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41" name="Freeform 1479">
                <a:extLst>
                  <a:ext uri="{FF2B5EF4-FFF2-40B4-BE49-F238E27FC236}">
                    <a16:creationId xmlns:a16="http://schemas.microsoft.com/office/drawing/2014/main" id="{01DD5B22-2B13-C5C4-02F3-6F86799D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1268"/>
                <a:ext cx="6" cy="5"/>
              </a:xfrm>
              <a:custGeom>
                <a:avLst/>
                <a:gdLst>
                  <a:gd name="T0" fmla="*/ 6 w 6"/>
                  <a:gd name="T1" fmla="*/ 2 h 5"/>
                  <a:gd name="T2" fmla="*/ 4 w 6"/>
                  <a:gd name="T3" fmla="*/ 0 h 5"/>
                  <a:gd name="T4" fmla="*/ 2 w 6"/>
                  <a:gd name="T5" fmla="*/ 0 h 5"/>
                  <a:gd name="T6" fmla="*/ 0 w 6"/>
                  <a:gd name="T7" fmla="*/ 2 h 5"/>
                  <a:gd name="T8" fmla="*/ 0 w 6"/>
                  <a:gd name="T9" fmla="*/ 4 h 5"/>
                  <a:gd name="T10" fmla="*/ 0 w 6"/>
                  <a:gd name="T11" fmla="*/ 4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4 h 5"/>
                  <a:gd name="T18" fmla="*/ 6 w 6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42" name="Freeform 1480">
                <a:extLst>
                  <a:ext uri="{FF2B5EF4-FFF2-40B4-BE49-F238E27FC236}">
                    <a16:creationId xmlns:a16="http://schemas.microsoft.com/office/drawing/2014/main" id="{2B3BAB93-88DB-C62D-4B47-6ABBF7756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1279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43" name="Freeform 1481">
                <a:extLst>
                  <a:ext uri="{FF2B5EF4-FFF2-40B4-BE49-F238E27FC236}">
                    <a16:creationId xmlns:a16="http://schemas.microsoft.com/office/drawing/2014/main" id="{D48DD8A0-FC56-0196-09CF-9CAF31ACB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128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0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3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3 h 5"/>
                  <a:gd name="T18" fmla="*/ 5 w 5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44" name="Freeform 1482">
                <a:extLst>
                  <a:ext uri="{FF2B5EF4-FFF2-40B4-BE49-F238E27FC236}">
                    <a16:creationId xmlns:a16="http://schemas.microsoft.com/office/drawing/2014/main" id="{30DA14B8-45D9-BE4A-CB9B-9D613AEF9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1298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0 h 5"/>
                  <a:gd name="T4" fmla="*/ 1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1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  <a:gd name="T18" fmla="*/ 5 w 5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82" name="Freeform 1484">
              <a:extLst>
                <a:ext uri="{FF2B5EF4-FFF2-40B4-BE49-F238E27FC236}">
                  <a16:creationId xmlns:a16="http://schemas.microsoft.com/office/drawing/2014/main" id="{B2AFC52C-E082-1C84-8BF5-E382B420E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485"/>
              <a:ext cx="63" cy="68"/>
            </a:xfrm>
            <a:custGeom>
              <a:avLst/>
              <a:gdLst>
                <a:gd name="T0" fmla="*/ 0 w 52"/>
                <a:gd name="T1" fmla="*/ 16 h 62"/>
                <a:gd name="T2" fmla="*/ 51 w 52"/>
                <a:gd name="T3" fmla="*/ 68 h 62"/>
                <a:gd name="T4" fmla="*/ 63 w 52"/>
                <a:gd name="T5" fmla="*/ 0 h 62"/>
                <a:gd name="T6" fmla="*/ 0 w 52"/>
                <a:gd name="T7" fmla="*/ 16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62">
                  <a:moveTo>
                    <a:pt x="0" y="15"/>
                  </a:moveTo>
                  <a:lnTo>
                    <a:pt x="42" y="62"/>
                  </a:lnTo>
                  <a:lnTo>
                    <a:pt x="5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83" name="Group 1556">
              <a:extLst>
                <a:ext uri="{FF2B5EF4-FFF2-40B4-BE49-F238E27FC236}">
                  <a16:creationId xmlns:a16="http://schemas.microsoft.com/office/drawing/2014/main" id="{355585A6-70FD-B1A2-507B-1DC5B49E6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1208"/>
              <a:ext cx="883" cy="135"/>
              <a:chOff x="2020" y="1034"/>
              <a:chExt cx="719" cy="122"/>
            </a:xfrm>
          </p:grpSpPr>
          <p:sp>
            <p:nvSpPr>
              <p:cNvPr id="20658" name="Freeform 1485">
                <a:extLst>
                  <a:ext uri="{FF2B5EF4-FFF2-40B4-BE49-F238E27FC236}">
                    <a16:creationId xmlns:a16="http://schemas.microsoft.com/office/drawing/2014/main" id="{EB18576B-42BC-8574-42E9-7C065EA25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149"/>
                <a:ext cx="5" cy="7"/>
              </a:xfrm>
              <a:custGeom>
                <a:avLst/>
                <a:gdLst>
                  <a:gd name="T0" fmla="*/ 2 w 5"/>
                  <a:gd name="T1" fmla="*/ 2 h 7"/>
                  <a:gd name="T2" fmla="*/ 0 w 5"/>
                  <a:gd name="T3" fmla="*/ 4 h 7"/>
                  <a:gd name="T4" fmla="*/ 0 w 5"/>
                  <a:gd name="T5" fmla="*/ 4 h 7"/>
                  <a:gd name="T6" fmla="*/ 2 w 5"/>
                  <a:gd name="T7" fmla="*/ 5 h 7"/>
                  <a:gd name="T8" fmla="*/ 4 w 5"/>
                  <a:gd name="T9" fmla="*/ 7 h 7"/>
                  <a:gd name="T10" fmla="*/ 4 w 5"/>
                  <a:gd name="T11" fmla="*/ 5 h 7"/>
                  <a:gd name="T12" fmla="*/ 5 w 5"/>
                  <a:gd name="T13" fmla="*/ 4 h 7"/>
                  <a:gd name="T14" fmla="*/ 5 w 5"/>
                  <a:gd name="T15" fmla="*/ 2 h 7"/>
                  <a:gd name="T16" fmla="*/ 4 w 5"/>
                  <a:gd name="T17" fmla="*/ 0 h 7"/>
                  <a:gd name="T18" fmla="*/ 2 w 5"/>
                  <a:gd name="T19" fmla="*/ 0 h 7"/>
                  <a:gd name="T20" fmla="*/ 2 w 5"/>
                  <a:gd name="T21" fmla="*/ 2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2"/>
                    </a:move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59" name="Freeform 1486">
                <a:extLst>
                  <a:ext uri="{FF2B5EF4-FFF2-40B4-BE49-F238E27FC236}">
                    <a16:creationId xmlns:a16="http://schemas.microsoft.com/office/drawing/2014/main" id="{EEF3AAD4-5E99-7C95-C24E-357ED08F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14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60" name="Freeform 1487">
                <a:extLst>
                  <a:ext uri="{FF2B5EF4-FFF2-40B4-BE49-F238E27FC236}">
                    <a16:creationId xmlns:a16="http://schemas.microsoft.com/office/drawing/2014/main" id="{D0B56817-B372-D9B6-EE68-42163B21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14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61" name="Freeform 1488">
                <a:extLst>
                  <a:ext uri="{FF2B5EF4-FFF2-40B4-BE49-F238E27FC236}">
                    <a16:creationId xmlns:a16="http://schemas.microsoft.com/office/drawing/2014/main" id="{9D3C87AC-1C57-86C4-EA10-0EC6BA86D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114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62" name="Freeform 1489">
                <a:extLst>
                  <a:ext uri="{FF2B5EF4-FFF2-40B4-BE49-F238E27FC236}">
                    <a16:creationId xmlns:a16="http://schemas.microsoft.com/office/drawing/2014/main" id="{0D72939C-02AF-0276-13DC-8AD468005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114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63" name="Freeform 1490">
                <a:extLst>
                  <a:ext uri="{FF2B5EF4-FFF2-40B4-BE49-F238E27FC236}">
                    <a16:creationId xmlns:a16="http://schemas.microsoft.com/office/drawing/2014/main" id="{05941711-8859-C1C0-FE7B-108B7FC85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142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64" name="Freeform 1491">
                <a:extLst>
                  <a:ext uri="{FF2B5EF4-FFF2-40B4-BE49-F238E27FC236}">
                    <a16:creationId xmlns:a16="http://schemas.microsoft.com/office/drawing/2014/main" id="{EFD39A93-3164-6CF3-9440-1B92C54F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14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65" name="Freeform 1492">
                <a:extLst>
                  <a:ext uri="{FF2B5EF4-FFF2-40B4-BE49-F238E27FC236}">
                    <a16:creationId xmlns:a16="http://schemas.microsoft.com/office/drawing/2014/main" id="{6509974D-FB6A-858F-B5F5-753373210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113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66" name="Freeform 1493">
                <a:extLst>
                  <a:ext uri="{FF2B5EF4-FFF2-40B4-BE49-F238E27FC236}">
                    <a16:creationId xmlns:a16="http://schemas.microsoft.com/office/drawing/2014/main" id="{1BD2EA0A-E8C0-0FD0-366F-E20095322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137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67" name="Freeform 1494">
                <a:extLst>
                  <a:ext uri="{FF2B5EF4-FFF2-40B4-BE49-F238E27FC236}">
                    <a16:creationId xmlns:a16="http://schemas.microsoft.com/office/drawing/2014/main" id="{BFC4D7B7-41E6-C30B-7841-7560CB580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1135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68" name="Freeform 1495">
                <a:extLst>
                  <a:ext uri="{FF2B5EF4-FFF2-40B4-BE49-F238E27FC236}">
                    <a16:creationId xmlns:a16="http://schemas.microsoft.com/office/drawing/2014/main" id="{68C49CDB-4BD5-56F7-C700-5B3642A4C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13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69" name="Freeform 1496">
                <a:extLst>
                  <a:ext uri="{FF2B5EF4-FFF2-40B4-BE49-F238E27FC236}">
                    <a16:creationId xmlns:a16="http://schemas.microsoft.com/office/drawing/2014/main" id="{877F9825-2955-0925-1603-4908D23AE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132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70" name="Freeform 1497">
                <a:extLst>
                  <a:ext uri="{FF2B5EF4-FFF2-40B4-BE49-F238E27FC236}">
                    <a16:creationId xmlns:a16="http://schemas.microsoft.com/office/drawing/2014/main" id="{DF7DE8E2-5997-B5BC-0222-2E2D8FF53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130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71" name="Freeform 1498">
                <a:extLst>
                  <a:ext uri="{FF2B5EF4-FFF2-40B4-BE49-F238E27FC236}">
                    <a16:creationId xmlns:a16="http://schemas.microsoft.com/office/drawing/2014/main" id="{4AB2EF0B-138D-64F5-0F60-972169F88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129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1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1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72" name="Freeform 1499">
                <a:extLst>
                  <a:ext uri="{FF2B5EF4-FFF2-40B4-BE49-F238E27FC236}">
                    <a16:creationId xmlns:a16="http://schemas.microsoft.com/office/drawing/2014/main" id="{28FD6842-1DD9-01A5-EB05-90253225F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12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73" name="Freeform 1500">
                <a:extLst>
                  <a:ext uri="{FF2B5EF4-FFF2-40B4-BE49-F238E27FC236}">
                    <a16:creationId xmlns:a16="http://schemas.microsoft.com/office/drawing/2014/main" id="{1B0AB98C-EB01-9E3B-5BBB-826956DF4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12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74" name="Freeform 1501">
                <a:extLst>
                  <a:ext uri="{FF2B5EF4-FFF2-40B4-BE49-F238E27FC236}">
                    <a16:creationId xmlns:a16="http://schemas.microsoft.com/office/drawing/2014/main" id="{8D6CA4E2-1DED-4785-C62E-BDEA3425D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123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0 h 6"/>
                  <a:gd name="T18" fmla="*/ 2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75" name="Freeform 1502">
                <a:extLst>
                  <a:ext uri="{FF2B5EF4-FFF2-40B4-BE49-F238E27FC236}">
                    <a16:creationId xmlns:a16="http://schemas.microsoft.com/office/drawing/2014/main" id="{BFCC36BA-3134-A7FA-2B81-692F6BAC4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12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76" name="Freeform 1503">
                <a:extLst>
                  <a:ext uri="{FF2B5EF4-FFF2-40B4-BE49-F238E27FC236}">
                    <a16:creationId xmlns:a16="http://schemas.microsoft.com/office/drawing/2014/main" id="{5BFE1064-C148-5819-F15F-2A37665AC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12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77" name="Freeform 1504">
                <a:extLst>
                  <a:ext uri="{FF2B5EF4-FFF2-40B4-BE49-F238E27FC236}">
                    <a16:creationId xmlns:a16="http://schemas.microsoft.com/office/drawing/2014/main" id="{5E9311A9-4D27-BFA8-9010-C6D527B30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1118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78" name="Freeform 1505">
                <a:extLst>
                  <a:ext uri="{FF2B5EF4-FFF2-40B4-BE49-F238E27FC236}">
                    <a16:creationId xmlns:a16="http://schemas.microsoft.com/office/drawing/2014/main" id="{B8CDDBA2-398F-F14A-90DE-691F61CA8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11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79" name="Freeform 1506">
                <a:extLst>
                  <a:ext uri="{FF2B5EF4-FFF2-40B4-BE49-F238E27FC236}">
                    <a16:creationId xmlns:a16="http://schemas.microsoft.com/office/drawing/2014/main" id="{9F4CE4D9-80BA-B8AC-5603-ACEAEDC62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111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80" name="Freeform 1507">
                <a:extLst>
                  <a:ext uri="{FF2B5EF4-FFF2-40B4-BE49-F238E27FC236}">
                    <a16:creationId xmlns:a16="http://schemas.microsoft.com/office/drawing/2014/main" id="{AE415D67-DBF5-50F6-9E5A-B6A73D120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1113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81" name="Freeform 1508">
                <a:extLst>
                  <a:ext uri="{FF2B5EF4-FFF2-40B4-BE49-F238E27FC236}">
                    <a16:creationId xmlns:a16="http://schemas.microsoft.com/office/drawing/2014/main" id="{9B307F60-ED23-B549-2503-6CC3E34BD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1111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82" name="Freeform 1509">
                <a:extLst>
                  <a:ext uri="{FF2B5EF4-FFF2-40B4-BE49-F238E27FC236}">
                    <a16:creationId xmlns:a16="http://schemas.microsoft.com/office/drawing/2014/main" id="{08C74D4B-61EA-52FD-7EE6-602FBEBF8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111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83" name="Freeform 1510">
                <a:extLst>
                  <a:ext uri="{FF2B5EF4-FFF2-40B4-BE49-F238E27FC236}">
                    <a16:creationId xmlns:a16="http://schemas.microsoft.com/office/drawing/2014/main" id="{F7CA3774-379C-B559-6819-5D303D8F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110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84" name="Freeform 1511">
                <a:extLst>
                  <a:ext uri="{FF2B5EF4-FFF2-40B4-BE49-F238E27FC236}">
                    <a16:creationId xmlns:a16="http://schemas.microsoft.com/office/drawing/2014/main" id="{C8FF5E7D-7F86-0CEC-FE5A-782A020AD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110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85" name="Freeform 1512">
                <a:extLst>
                  <a:ext uri="{FF2B5EF4-FFF2-40B4-BE49-F238E27FC236}">
                    <a16:creationId xmlns:a16="http://schemas.microsoft.com/office/drawing/2014/main" id="{60A62518-C6BE-E0E9-9BDE-A57D68C90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1104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0 h 6"/>
                  <a:gd name="T18" fmla="*/ 2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86" name="Freeform 1513">
                <a:extLst>
                  <a:ext uri="{FF2B5EF4-FFF2-40B4-BE49-F238E27FC236}">
                    <a16:creationId xmlns:a16="http://schemas.microsoft.com/office/drawing/2014/main" id="{A05AED74-3755-D5A6-F9AA-FF27F24C1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110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87" name="Freeform 1514">
                <a:extLst>
                  <a:ext uri="{FF2B5EF4-FFF2-40B4-BE49-F238E27FC236}">
                    <a16:creationId xmlns:a16="http://schemas.microsoft.com/office/drawing/2014/main" id="{C4EC7FF0-0AA7-4A3A-DF6F-CE5698785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" y="110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88" name="Freeform 1515">
                <a:extLst>
                  <a:ext uri="{FF2B5EF4-FFF2-40B4-BE49-F238E27FC236}">
                    <a16:creationId xmlns:a16="http://schemas.microsoft.com/office/drawing/2014/main" id="{49BE3E3A-48C3-4E6A-FE58-13545B4A9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110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89" name="Freeform 1516">
                <a:extLst>
                  <a:ext uri="{FF2B5EF4-FFF2-40B4-BE49-F238E27FC236}">
                    <a16:creationId xmlns:a16="http://schemas.microsoft.com/office/drawing/2014/main" id="{C99DFF60-5C16-7000-3EA5-A2DD28BE5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109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90" name="Freeform 1517">
                <a:extLst>
                  <a:ext uri="{FF2B5EF4-FFF2-40B4-BE49-F238E27FC236}">
                    <a16:creationId xmlns:a16="http://schemas.microsoft.com/office/drawing/2014/main" id="{92F1881F-0364-4AD8-D02C-CB271B52A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109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91" name="Freeform 1518">
                <a:extLst>
                  <a:ext uri="{FF2B5EF4-FFF2-40B4-BE49-F238E27FC236}">
                    <a16:creationId xmlns:a16="http://schemas.microsoft.com/office/drawing/2014/main" id="{2D2D408B-719F-57BF-4B36-68F0DF26F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109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92" name="Freeform 1519">
                <a:extLst>
                  <a:ext uri="{FF2B5EF4-FFF2-40B4-BE49-F238E27FC236}">
                    <a16:creationId xmlns:a16="http://schemas.microsoft.com/office/drawing/2014/main" id="{90E48E10-0B46-C648-7F5C-F6E01E087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109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93" name="Freeform 1520">
                <a:extLst>
                  <a:ext uri="{FF2B5EF4-FFF2-40B4-BE49-F238E27FC236}">
                    <a16:creationId xmlns:a16="http://schemas.microsoft.com/office/drawing/2014/main" id="{124154E3-6010-1AFF-726C-F8CB4FFAA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092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4 w 5"/>
                  <a:gd name="T9" fmla="*/ 6 h 6"/>
                  <a:gd name="T10" fmla="*/ 4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4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94" name="Freeform 1521">
                <a:extLst>
                  <a:ext uri="{FF2B5EF4-FFF2-40B4-BE49-F238E27FC236}">
                    <a16:creationId xmlns:a16="http://schemas.microsoft.com/office/drawing/2014/main" id="{CC24992D-ABDE-569D-A696-B82CB5F8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1091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95" name="Freeform 1522">
                <a:extLst>
                  <a:ext uri="{FF2B5EF4-FFF2-40B4-BE49-F238E27FC236}">
                    <a16:creationId xmlns:a16="http://schemas.microsoft.com/office/drawing/2014/main" id="{A7F5B83C-0660-2139-C97D-5C60F8BA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108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96" name="Freeform 1523">
                <a:extLst>
                  <a:ext uri="{FF2B5EF4-FFF2-40B4-BE49-F238E27FC236}">
                    <a16:creationId xmlns:a16="http://schemas.microsoft.com/office/drawing/2014/main" id="{2A561A2F-2930-E941-2EFD-C06389053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108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97" name="Freeform 1524">
                <a:extLst>
                  <a:ext uri="{FF2B5EF4-FFF2-40B4-BE49-F238E27FC236}">
                    <a16:creationId xmlns:a16="http://schemas.microsoft.com/office/drawing/2014/main" id="{1EED1092-8F45-0E1D-44FF-B9033F1F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085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98" name="Freeform 1525">
                <a:extLst>
                  <a:ext uri="{FF2B5EF4-FFF2-40B4-BE49-F238E27FC236}">
                    <a16:creationId xmlns:a16="http://schemas.microsoft.com/office/drawing/2014/main" id="{8F489896-E9C4-2463-D4D2-3B84F93D5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108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99" name="Freeform 1526">
                <a:extLst>
                  <a:ext uri="{FF2B5EF4-FFF2-40B4-BE49-F238E27FC236}">
                    <a16:creationId xmlns:a16="http://schemas.microsoft.com/office/drawing/2014/main" id="{FB8FEA80-A1DF-3E5A-B291-1268F5240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08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00" name="Freeform 1527">
                <a:extLst>
                  <a:ext uri="{FF2B5EF4-FFF2-40B4-BE49-F238E27FC236}">
                    <a16:creationId xmlns:a16="http://schemas.microsoft.com/office/drawing/2014/main" id="{89FEF881-C08E-0814-65EC-665EFC1AC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108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01" name="Freeform 1528">
                <a:extLst>
                  <a:ext uri="{FF2B5EF4-FFF2-40B4-BE49-F238E27FC236}">
                    <a16:creationId xmlns:a16="http://schemas.microsoft.com/office/drawing/2014/main" id="{CAECD7E6-B878-2DEF-2F20-2459EEEB5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07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02" name="Freeform 1529">
                <a:extLst>
                  <a:ext uri="{FF2B5EF4-FFF2-40B4-BE49-F238E27FC236}">
                    <a16:creationId xmlns:a16="http://schemas.microsoft.com/office/drawing/2014/main" id="{6813D49C-D93E-42E3-3B30-82979FD97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107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03" name="Freeform 1530">
                <a:extLst>
                  <a:ext uri="{FF2B5EF4-FFF2-40B4-BE49-F238E27FC236}">
                    <a16:creationId xmlns:a16="http://schemas.microsoft.com/office/drawing/2014/main" id="{31F1278D-C9A9-4CED-8ECD-185F8C621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107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04" name="Freeform 1531">
                <a:extLst>
                  <a:ext uri="{FF2B5EF4-FFF2-40B4-BE49-F238E27FC236}">
                    <a16:creationId xmlns:a16="http://schemas.microsoft.com/office/drawing/2014/main" id="{5111B506-EA04-FD0A-5C18-E465E88F8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1073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0 h 6"/>
                  <a:gd name="T18" fmla="*/ 2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05" name="Freeform 1532">
                <a:extLst>
                  <a:ext uri="{FF2B5EF4-FFF2-40B4-BE49-F238E27FC236}">
                    <a16:creationId xmlns:a16="http://schemas.microsoft.com/office/drawing/2014/main" id="{705D3711-9606-DAC1-4E40-6C8DF5E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072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06" name="Freeform 1533">
                <a:extLst>
                  <a:ext uri="{FF2B5EF4-FFF2-40B4-BE49-F238E27FC236}">
                    <a16:creationId xmlns:a16="http://schemas.microsoft.com/office/drawing/2014/main" id="{7ED60B3B-2CDC-3F44-4B09-13A44BFBD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107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07" name="Freeform 1534">
                <a:extLst>
                  <a:ext uri="{FF2B5EF4-FFF2-40B4-BE49-F238E27FC236}">
                    <a16:creationId xmlns:a16="http://schemas.microsoft.com/office/drawing/2014/main" id="{5BA24D6C-ABD4-8FAE-C662-66924FA99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068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4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4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08" name="Freeform 1535">
                <a:extLst>
                  <a:ext uri="{FF2B5EF4-FFF2-40B4-BE49-F238E27FC236}">
                    <a16:creationId xmlns:a16="http://schemas.microsoft.com/office/drawing/2014/main" id="{E38FA17D-42A4-2CC4-5EE9-A6B94FFA8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1066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1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09" name="Freeform 1536">
                <a:extLst>
                  <a:ext uri="{FF2B5EF4-FFF2-40B4-BE49-F238E27FC236}">
                    <a16:creationId xmlns:a16="http://schemas.microsoft.com/office/drawing/2014/main" id="{153F278F-E206-FC46-12BE-8F4C5611A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1065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10" name="Freeform 1537">
                <a:extLst>
                  <a:ext uri="{FF2B5EF4-FFF2-40B4-BE49-F238E27FC236}">
                    <a16:creationId xmlns:a16="http://schemas.microsoft.com/office/drawing/2014/main" id="{F2E7B9C6-99C2-EDCE-2299-EF1875E9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063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11" name="Freeform 1538">
                <a:extLst>
                  <a:ext uri="{FF2B5EF4-FFF2-40B4-BE49-F238E27FC236}">
                    <a16:creationId xmlns:a16="http://schemas.microsoft.com/office/drawing/2014/main" id="{75068645-B4F7-176C-B08E-378D15E8A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106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12" name="Freeform 1539">
                <a:extLst>
                  <a:ext uri="{FF2B5EF4-FFF2-40B4-BE49-F238E27FC236}">
                    <a16:creationId xmlns:a16="http://schemas.microsoft.com/office/drawing/2014/main" id="{48879C63-E57A-56DE-6B19-382497735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060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1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1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13" name="Freeform 1540">
                <a:extLst>
                  <a:ext uri="{FF2B5EF4-FFF2-40B4-BE49-F238E27FC236}">
                    <a16:creationId xmlns:a16="http://schemas.microsoft.com/office/drawing/2014/main" id="{EBEF7D8D-2F11-3D3F-37F0-380A18EC7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058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14" name="Freeform 1541">
                <a:extLst>
                  <a:ext uri="{FF2B5EF4-FFF2-40B4-BE49-F238E27FC236}">
                    <a16:creationId xmlns:a16="http://schemas.microsoft.com/office/drawing/2014/main" id="{AEDFD53C-7511-4587-3460-C46D4894D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105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15" name="Freeform 1542">
                <a:extLst>
                  <a:ext uri="{FF2B5EF4-FFF2-40B4-BE49-F238E27FC236}">
                    <a16:creationId xmlns:a16="http://schemas.microsoft.com/office/drawing/2014/main" id="{9085FFB3-5A41-3B43-9FF5-9022F3E00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1054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0 h 6"/>
                  <a:gd name="T18" fmla="*/ 2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16" name="Freeform 1543">
                <a:extLst>
                  <a:ext uri="{FF2B5EF4-FFF2-40B4-BE49-F238E27FC236}">
                    <a16:creationId xmlns:a16="http://schemas.microsoft.com/office/drawing/2014/main" id="{280EED8E-1C47-F2A5-8738-12B7E9EA8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105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17" name="Freeform 1544">
                <a:extLst>
                  <a:ext uri="{FF2B5EF4-FFF2-40B4-BE49-F238E27FC236}">
                    <a16:creationId xmlns:a16="http://schemas.microsoft.com/office/drawing/2014/main" id="{475DC60F-B580-01E0-C7FC-A5ED28047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" y="1053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18" name="Freeform 1545">
                <a:extLst>
                  <a:ext uri="{FF2B5EF4-FFF2-40B4-BE49-F238E27FC236}">
                    <a16:creationId xmlns:a16="http://schemas.microsoft.com/office/drawing/2014/main" id="{6FB62FB2-0F24-8B8E-64F9-E13F33E05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1051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4 w 6"/>
                  <a:gd name="T17" fmla="*/ 0 h 5"/>
                  <a:gd name="T18" fmla="*/ 2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19" name="Freeform 1546">
                <a:extLst>
                  <a:ext uri="{FF2B5EF4-FFF2-40B4-BE49-F238E27FC236}">
                    <a16:creationId xmlns:a16="http://schemas.microsoft.com/office/drawing/2014/main" id="{5A60044C-505D-BAFE-4A74-62F3FF87C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04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20" name="Freeform 1547">
                <a:extLst>
                  <a:ext uri="{FF2B5EF4-FFF2-40B4-BE49-F238E27FC236}">
                    <a16:creationId xmlns:a16="http://schemas.microsoft.com/office/drawing/2014/main" id="{6C2644EB-CEA2-EE6E-1F93-9367264D4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1048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21" name="Freeform 1548">
                <a:extLst>
                  <a:ext uri="{FF2B5EF4-FFF2-40B4-BE49-F238E27FC236}">
                    <a16:creationId xmlns:a16="http://schemas.microsoft.com/office/drawing/2014/main" id="{DF4F3736-A2DE-D649-D0F1-1B90DB805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04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22" name="Freeform 1549">
                <a:extLst>
                  <a:ext uri="{FF2B5EF4-FFF2-40B4-BE49-F238E27FC236}">
                    <a16:creationId xmlns:a16="http://schemas.microsoft.com/office/drawing/2014/main" id="{3F35C0BD-EB49-C65F-F55C-77B18B1D0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104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23" name="Freeform 1550">
                <a:extLst>
                  <a:ext uri="{FF2B5EF4-FFF2-40B4-BE49-F238E27FC236}">
                    <a16:creationId xmlns:a16="http://schemas.microsoft.com/office/drawing/2014/main" id="{545A4A0E-EC4A-9BCF-FFE2-2B1FDC83B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1042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0 h 6"/>
                  <a:gd name="T18" fmla="*/ 2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24" name="Freeform 1551">
                <a:extLst>
                  <a:ext uri="{FF2B5EF4-FFF2-40B4-BE49-F238E27FC236}">
                    <a16:creationId xmlns:a16="http://schemas.microsoft.com/office/drawing/2014/main" id="{9BC15987-3733-B841-74CE-3CD672AA6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041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3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25" name="Freeform 1552">
                <a:extLst>
                  <a:ext uri="{FF2B5EF4-FFF2-40B4-BE49-F238E27FC236}">
                    <a16:creationId xmlns:a16="http://schemas.microsoft.com/office/drawing/2014/main" id="{72C6785C-CE6C-F854-CB64-E54E92FD1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1039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26" name="Freeform 1553">
                <a:extLst>
                  <a:ext uri="{FF2B5EF4-FFF2-40B4-BE49-F238E27FC236}">
                    <a16:creationId xmlns:a16="http://schemas.microsoft.com/office/drawing/2014/main" id="{E387313A-FB36-B4E2-6532-662D33B00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1037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1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0 h 5"/>
                  <a:gd name="T18" fmla="*/ 1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27" name="Freeform 1554">
                <a:extLst>
                  <a:ext uri="{FF2B5EF4-FFF2-40B4-BE49-F238E27FC236}">
                    <a16:creationId xmlns:a16="http://schemas.microsoft.com/office/drawing/2014/main" id="{97D691A5-7643-CC80-E809-9B54DCE00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1035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0 w 5"/>
                  <a:gd name="T5" fmla="*/ 4 h 6"/>
                  <a:gd name="T6" fmla="*/ 2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5 w 5"/>
                  <a:gd name="T13" fmla="*/ 4 h 6"/>
                  <a:gd name="T14" fmla="*/ 5 w 5"/>
                  <a:gd name="T15" fmla="*/ 2 h 6"/>
                  <a:gd name="T16" fmla="*/ 3 w 5"/>
                  <a:gd name="T17" fmla="*/ 0 h 6"/>
                  <a:gd name="T18" fmla="*/ 2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28" name="Freeform 1555">
                <a:extLst>
                  <a:ext uri="{FF2B5EF4-FFF2-40B4-BE49-F238E27FC236}">
                    <a16:creationId xmlns:a16="http://schemas.microsoft.com/office/drawing/2014/main" id="{44C493C7-10CA-BB19-9F45-194C02254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1034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3 h 5"/>
                  <a:gd name="T6" fmla="*/ 2 w 5"/>
                  <a:gd name="T7" fmla="*/ 5 h 5"/>
                  <a:gd name="T8" fmla="*/ 4 w 5"/>
                  <a:gd name="T9" fmla="*/ 5 h 5"/>
                  <a:gd name="T10" fmla="*/ 4 w 5"/>
                  <a:gd name="T11" fmla="*/ 5 h 5"/>
                  <a:gd name="T12" fmla="*/ 5 w 5"/>
                  <a:gd name="T13" fmla="*/ 3 h 5"/>
                  <a:gd name="T14" fmla="*/ 5 w 5"/>
                  <a:gd name="T15" fmla="*/ 1 h 5"/>
                  <a:gd name="T16" fmla="*/ 4 w 5"/>
                  <a:gd name="T17" fmla="*/ 0 h 5"/>
                  <a:gd name="T18" fmla="*/ 2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84" name="Freeform 1557">
              <a:extLst>
                <a:ext uri="{FF2B5EF4-FFF2-40B4-BE49-F238E27FC236}">
                  <a16:creationId xmlns:a16="http://schemas.microsoft.com/office/drawing/2014/main" id="{DB469BEC-7833-15C6-7D9B-815F340B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1181"/>
              <a:ext cx="71" cy="62"/>
            </a:xfrm>
            <a:custGeom>
              <a:avLst/>
              <a:gdLst>
                <a:gd name="T0" fmla="*/ 12 w 58"/>
                <a:gd name="T1" fmla="*/ 62 h 56"/>
                <a:gd name="T2" fmla="*/ 71 w 58"/>
                <a:gd name="T3" fmla="*/ 22 h 56"/>
                <a:gd name="T4" fmla="*/ 0 w 58"/>
                <a:gd name="T5" fmla="*/ 0 h 56"/>
                <a:gd name="T6" fmla="*/ 12 w 58"/>
                <a:gd name="T7" fmla="*/ 62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6">
                  <a:moveTo>
                    <a:pt x="10" y="56"/>
                  </a:moveTo>
                  <a:lnTo>
                    <a:pt x="58" y="20"/>
                  </a:lnTo>
                  <a:lnTo>
                    <a:pt x="0" y="0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585" name="Group 1629">
              <a:extLst>
                <a:ext uri="{FF2B5EF4-FFF2-40B4-BE49-F238E27FC236}">
                  <a16:creationId xmlns:a16="http://schemas.microsoft.com/office/drawing/2014/main" id="{E24F5EC4-5B20-67D9-1A08-C614AD45F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2245"/>
              <a:ext cx="883" cy="131"/>
              <a:chOff x="2020" y="1970"/>
              <a:chExt cx="719" cy="119"/>
            </a:xfrm>
          </p:grpSpPr>
          <p:sp>
            <p:nvSpPr>
              <p:cNvPr id="20587" name="Freeform 1558">
                <a:extLst>
                  <a:ext uri="{FF2B5EF4-FFF2-40B4-BE49-F238E27FC236}">
                    <a16:creationId xmlns:a16="http://schemas.microsoft.com/office/drawing/2014/main" id="{E2C656DD-680F-628B-37AF-869724031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97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0 h 5"/>
                  <a:gd name="T4" fmla="*/ 0 w 4"/>
                  <a:gd name="T5" fmla="*/ 2 h 5"/>
                  <a:gd name="T6" fmla="*/ 0 w 4"/>
                  <a:gd name="T7" fmla="*/ 2 h 5"/>
                  <a:gd name="T8" fmla="*/ 2 w 4"/>
                  <a:gd name="T9" fmla="*/ 5 h 5"/>
                  <a:gd name="T10" fmla="*/ 2 w 4"/>
                  <a:gd name="T11" fmla="*/ 5 h 5"/>
                  <a:gd name="T12" fmla="*/ 2 w 4"/>
                  <a:gd name="T13" fmla="*/ 4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88" name="Freeform 1559">
                <a:extLst>
                  <a:ext uri="{FF2B5EF4-FFF2-40B4-BE49-F238E27FC236}">
                    <a16:creationId xmlns:a16="http://schemas.microsoft.com/office/drawing/2014/main" id="{97C48E45-F632-0F96-44A8-780642BFF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97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89" name="Freeform 1560">
                <a:extLst>
                  <a:ext uri="{FF2B5EF4-FFF2-40B4-BE49-F238E27FC236}">
                    <a16:creationId xmlns:a16="http://schemas.microsoft.com/office/drawing/2014/main" id="{7CB90F5B-E0F3-8DEA-F4F0-CA5E18851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97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90" name="Freeform 1561">
                <a:extLst>
                  <a:ext uri="{FF2B5EF4-FFF2-40B4-BE49-F238E27FC236}">
                    <a16:creationId xmlns:a16="http://schemas.microsoft.com/office/drawing/2014/main" id="{07C489CF-82D4-75BA-8C02-8C43E77AA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197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91" name="Freeform 1562">
                <a:extLst>
                  <a:ext uri="{FF2B5EF4-FFF2-40B4-BE49-F238E27FC236}">
                    <a16:creationId xmlns:a16="http://schemas.microsoft.com/office/drawing/2014/main" id="{440282C6-126F-F4C1-72A6-4574C8EAF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1975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92" name="Freeform 1563">
                <a:extLst>
                  <a:ext uri="{FF2B5EF4-FFF2-40B4-BE49-F238E27FC236}">
                    <a16:creationId xmlns:a16="http://schemas.microsoft.com/office/drawing/2014/main" id="{F19A3EF5-F7F7-1876-D781-2A28106E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97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93" name="Freeform 1564">
                <a:extLst>
                  <a:ext uri="{FF2B5EF4-FFF2-40B4-BE49-F238E27FC236}">
                    <a16:creationId xmlns:a16="http://schemas.microsoft.com/office/drawing/2014/main" id="{7B11BB7B-7853-89FD-4771-66B8DD19D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97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94" name="Freeform 1565">
                <a:extLst>
                  <a:ext uri="{FF2B5EF4-FFF2-40B4-BE49-F238E27FC236}">
                    <a16:creationId xmlns:a16="http://schemas.microsoft.com/office/drawing/2014/main" id="{6BB20FE0-B796-7349-D4B3-A8F44E10B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198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95" name="Freeform 1566">
                <a:extLst>
                  <a:ext uri="{FF2B5EF4-FFF2-40B4-BE49-F238E27FC236}">
                    <a16:creationId xmlns:a16="http://schemas.microsoft.com/office/drawing/2014/main" id="{41D97AC4-E7C2-FCD7-7BBA-47F6D52A7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82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96" name="Freeform 1567">
                <a:extLst>
                  <a:ext uri="{FF2B5EF4-FFF2-40B4-BE49-F238E27FC236}">
                    <a16:creationId xmlns:a16="http://schemas.microsoft.com/office/drawing/2014/main" id="{24FE8BBC-FCA3-8ED4-8052-38F320197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198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97" name="Freeform 1568">
                <a:extLst>
                  <a:ext uri="{FF2B5EF4-FFF2-40B4-BE49-F238E27FC236}">
                    <a16:creationId xmlns:a16="http://schemas.microsoft.com/office/drawing/2014/main" id="{22EC80A2-0248-1901-5DC7-477AED5A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98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98" name="Freeform 1569">
                <a:extLst>
                  <a:ext uri="{FF2B5EF4-FFF2-40B4-BE49-F238E27FC236}">
                    <a16:creationId xmlns:a16="http://schemas.microsoft.com/office/drawing/2014/main" id="{0BF64AC8-8459-1375-8779-7456D2929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988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99" name="Freeform 1570">
                <a:extLst>
                  <a:ext uri="{FF2B5EF4-FFF2-40B4-BE49-F238E27FC236}">
                    <a16:creationId xmlns:a16="http://schemas.microsoft.com/office/drawing/2014/main" id="{95EBD879-5E4B-EC38-1F97-465C59190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8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00" name="Freeform 1571">
                <a:extLst>
                  <a:ext uri="{FF2B5EF4-FFF2-40B4-BE49-F238E27FC236}">
                    <a16:creationId xmlns:a16="http://schemas.microsoft.com/office/drawing/2014/main" id="{964282CE-DBD3-D83A-898A-C0491AFC3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1991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01" name="Freeform 1572">
                <a:extLst>
                  <a:ext uri="{FF2B5EF4-FFF2-40B4-BE49-F238E27FC236}">
                    <a16:creationId xmlns:a16="http://schemas.microsoft.com/office/drawing/2014/main" id="{76204F52-4F73-E2EE-CFE5-7BF758572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99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02" name="Freeform 1573">
                <a:extLst>
                  <a:ext uri="{FF2B5EF4-FFF2-40B4-BE49-F238E27FC236}">
                    <a16:creationId xmlns:a16="http://schemas.microsoft.com/office/drawing/2014/main" id="{6DF43E27-B023-C4B8-D295-1F36F1503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994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03" name="Freeform 1574">
                <a:extLst>
                  <a:ext uri="{FF2B5EF4-FFF2-40B4-BE49-F238E27FC236}">
                    <a16:creationId xmlns:a16="http://schemas.microsoft.com/office/drawing/2014/main" id="{8F30F7B8-0273-27C6-326F-6AC4E8452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996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04" name="Freeform 1575">
                <a:extLst>
                  <a:ext uri="{FF2B5EF4-FFF2-40B4-BE49-F238E27FC236}">
                    <a16:creationId xmlns:a16="http://schemas.microsoft.com/office/drawing/2014/main" id="{7584367E-79FD-E627-F7D1-B2C7D6AAD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99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05" name="Freeform 1576">
                <a:extLst>
                  <a:ext uri="{FF2B5EF4-FFF2-40B4-BE49-F238E27FC236}">
                    <a16:creationId xmlns:a16="http://schemas.microsoft.com/office/drawing/2014/main" id="{2B68DC89-8DE5-74A4-9AF5-7AA11470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200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06" name="Freeform 1577">
                <a:extLst>
                  <a:ext uri="{FF2B5EF4-FFF2-40B4-BE49-F238E27FC236}">
                    <a16:creationId xmlns:a16="http://schemas.microsoft.com/office/drawing/2014/main" id="{B0733D35-59A1-4980-AD0F-BD5E4E8C6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2001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07" name="Freeform 1578">
                <a:extLst>
                  <a:ext uri="{FF2B5EF4-FFF2-40B4-BE49-F238E27FC236}">
                    <a16:creationId xmlns:a16="http://schemas.microsoft.com/office/drawing/2014/main" id="{EDC04F99-F5EF-EF23-B0DC-E05B0EC4C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00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08" name="Freeform 1579">
                <a:extLst>
                  <a:ext uri="{FF2B5EF4-FFF2-40B4-BE49-F238E27FC236}">
                    <a16:creationId xmlns:a16="http://schemas.microsoft.com/office/drawing/2014/main" id="{93A3E65C-2F04-15E3-7F60-73D0ED513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200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09" name="Freeform 1580">
                <a:extLst>
                  <a:ext uri="{FF2B5EF4-FFF2-40B4-BE49-F238E27FC236}">
                    <a16:creationId xmlns:a16="http://schemas.microsoft.com/office/drawing/2014/main" id="{A6D6C157-E37D-867C-8567-FEEF1352D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005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10" name="Freeform 1581">
                <a:extLst>
                  <a:ext uri="{FF2B5EF4-FFF2-40B4-BE49-F238E27FC236}">
                    <a16:creationId xmlns:a16="http://schemas.microsoft.com/office/drawing/2014/main" id="{4789DDED-3E93-8C7C-743D-9C8CEBBC4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00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11" name="Freeform 1582">
                <a:extLst>
                  <a:ext uri="{FF2B5EF4-FFF2-40B4-BE49-F238E27FC236}">
                    <a16:creationId xmlns:a16="http://schemas.microsoft.com/office/drawing/2014/main" id="{15A9B0A7-1DF7-E246-98FC-DAE9E7E4B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2008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12" name="Freeform 1583">
                <a:extLst>
                  <a:ext uri="{FF2B5EF4-FFF2-40B4-BE49-F238E27FC236}">
                    <a16:creationId xmlns:a16="http://schemas.microsoft.com/office/drawing/2014/main" id="{59BDE48D-7095-010E-F871-2E0171B59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201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13" name="Freeform 1584">
                <a:extLst>
                  <a:ext uri="{FF2B5EF4-FFF2-40B4-BE49-F238E27FC236}">
                    <a16:creationId xmlns:a16="http://schemas.microsoft.com/office/drawing/2014/main" id="{44DEE142-1CF0-D2FB-758E-2BA0C1AA5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201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14" name="Freeform 1585">
                <a:extLst>
                  <a:ext uri="{FF2B5EF4-FFF2-40B4-BE49-F238E27FC236}">
                    <a16:creationId xmlns:a16="http://schemas.microsoft.com/office/drawing/2014/main" id="{08C4EBEA-9A62-A79D-34CA-11A873D8C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2013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15" name="Freeform 1586">
                <a:extLst>
                  <a:ext uri="{FF2B5EF4-FFF2-40B4-BE49-F238E27FC236}">
                    <a16:creationId xmlns:a16="http://schemas.microsoft.com/office/drawing/2014/main" id="{2C962781-921D-F58D-2987-EB309B889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201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16" name="Freeform 1587">
                <a:extLst>
                  <a:ext uri="{FF2B5EF4-FFF2-40B4-BE49-F238E27FC236}">
                    <a16:creationId xmlns:a16="http://schemas.microsoft.com/office/drawing/2014/main" id="{49823165-AD23-D079-240A-C375FCE38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" y="201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17" name="Freeform 1588">
                <a:extLst>
                  <a:ext uri="{FF2B5EF4-FFF2-40B4-BE49-F238E27FC236}">
                    <a16:creationId xmlns:a16="http://schemas.microsoft.com/office/drawing/2014/main" id="{389168A7-839D-AD70-89DB-D7053B592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201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18" name="Freeform 1589">
                <a:extLst>
                  <a:ext uri="{FF2B5EF4-FFF2-40B4-BE49-F238E27FC236}">
                    <a16:creationId xmlns:a16="http://schemas.microsoft.com/office/drawing/2014/main" id="{3DEE93FD-C61D-721E-6930-3E6DC1392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02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19" name="Freeform 1590">
                <a:extLst>
                  <a:ext uri="{FF2B5EF4-FFF2-40B4-BE49-F238E27FC236}">
                    <a16:creationId xmlns:a16="http://schemas.microsoft.com/office/drawing/2014/main" id="{E38E012D-F04A-EB31-4BCB-7D37DB45B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02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20" name="Freeform 1591">
                <a:extLst>
                  <a:ext uri="{FF2B5EF4-FFF2-40B4-BE49-F238E27FC236}">
                    <a16:creationId xmlns:a16="http://schemas.microsoft.com/office/drawing/2014/main" id="{09EBD9F2-C4DA-0659-D628-4CC479B1D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02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21" name="Freeform 1592">
                <a:extLst>
                  <a:ext uri="{FF2B5EF4-FFF2-40B4-BE49-F238E27FC236}">
                    <a16:creationId xmlns:a16="http://schemas.microsoft.com/office/drawing/2014/main" id="{4D09B0F7-BB9A-5EB9-0910-127C0F29A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2025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22" name="Freeform 1593">
                <a:extLst>
                  <a:ext uri="{FF2B5EF4-FFF2-40B4-BE49-F238E27FC236}">
                    <a16:creationId xmlns:a16="http://schemas.microsoft.com/office/drawing/2014/main" id="{242D36E1-B95E-F622-C796-5976DD651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202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23" name="Freeform 1594">
                <a:extLst>
                  <a:ext uri="{FF2B5EF4-FFF2-40B4-BE49-F238E27FC236}">
                    <a16:creationId xmlns:a16="http://schemas.microsoft.com/office/drawing/2014/main" id="{FB246261-2760-D510-21F5-F9A6F0884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02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24" name="Freeform 1595">
                <a:extLst>
                  <a:ext uri="{FF2B5EF4-FFF2-40B4-BE49-F238E27FC236}">
                    <a16:creationId xmlns:a16="http://schemas.microsoft.com/office/drawing/2014/main" id="{AD6BAEAF-64A7-D517-6105-AEED6BF93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03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25" name="Freeform 1596">
                <a:extLst>
                  <a:ext uri="{FF2B5EF4-FFF2-40B4-BE49-F238E27FC236}">
                    <a16:creationId xmlns:a16="http://schemas.microsoft.com/office/drawing/2014/main" id="{58BD7E44-64B3-A5BC-848B-29990C562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032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4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4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26" name="Freeform 1597">
                <a:extLst>
                  <a:ext uri="{FF2B5EF4-FFF2-40B4-BE49-F238E27FC236}">
                    <a16:creationId xmlns:a16="http://schemas.microsoft.com/office/drawing/2014/main" id="{704D1F3B-890D-6B44-A25F-A0AA998D6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03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27" name="Freeform 1598">
                <a:extLst>
                  <a:ext uri="{FF2B5EF4-FFF2-40B4-BE49-F238E27FC236}">
                    <a16:creationId xmlns:a16="http://schemas.microsoft.com/office/drawing/2014/main" id="{2CD34DC7-F5DB-00C9-F399-761E542B9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203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28" name="Freeform 1599">
                <a:extLst>
                  <a:ext uri="{FF2B5EF4-FFF2-40B4-BE49-F238E27FC236}">
                    <a16:creationId xmlns:a16="http://schemas.microsoft.com/office/drawing/2014/main" id="{A11B2452-C408-0827-CF45-9C67D661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03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29" name="Freeform 1600">
                <a:extLst>
                  <a:ext uri="{FF2B5EF4-FFF2-40B4-BE49-F238E27FC236}">
                    <a16:creationId xmlns:a16="http://schemas.microsoft.com/office/drawing/2014/main" id="{B371FB08-48D4-5EA5-F1A1-F6D827938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03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30" name="Freeform 1601">
                <a:extLst>
                  <a:ext uri="{FF2B5EF4-FFF2-40B4-BE49-F238E27FC236}">
                    <a16:creationId xmlns:a16="http://schemas.microsoft.com/office/drawing/2014/main" id="{2D93F50E-6A4F-F026-ED49-D515E900B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03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31" name="Freeform 1602">
                <a:extLst>
                  <a:ext uri="{FF2B5EF4-FFF2-40B4-BE49-F238E27FC236}">
                    <a16:creationId xmlns:a16="http://schemas.microsoft.com/office/drawing/2014/main" id="{6AA41597-AADF-2476-B277-B9CC8B97F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204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32" name="Freeform 1603">
                <a:extLst>
                  <a:ext uri="{FF2B5EF4-FFF2-40B4-BE49-F238E27FC236}">
                    <a16:creationId xmlns:a16="http://schemas.microsoft.com/office/drawing/2014/main" id="{C9AB15FE-1A2E-A0A7-65EB-FBB2DD000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043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33" name="Freeform 1604">
                <a:extLst>
                  <a:ext uri="{FF2B5EF4-FFF2-40B4-BE49-F238E27FC236}">
                    <a16:creationId xmlns:a16="http://schemas.microsoft.com/office/drawing/2014/main" id="{D7E678B6-BCA7-E2FB-0683-A1942C2E6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2044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34" name="Freeform 1605">
                <a:extLst>
                  <a:ext uri="{FF2B5EF4-FFF2-40B4-BE49-F238E27FC236}">
                    <a16:creationId xmlns:a16="http://schemas.microsoft.com/office/drawing/2014/main" id="{F101DD9C-0319-3A39-3677-D65393185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204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35" name="Freeform 1606">
                <a:extLst>
                  <a:ext uri="{FF2B5EF4-FFF2-40B4-BE49-F238E27FC236}">
                    <a16:creationId xmlns:a16="http://schemas.microsoft.com/office/drawing/2014/main" id="{EA079F48-3FEE-8793-0978-F8E4CDFC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2048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36" name="Freeform 1607">
                <a:extLst>
                  <a:ext uri="{FF2B5EF4-FFF2-40B4-BE49-F238E27FC236}">
                    <a16:creationId xmlns:a16="http://schemas.microsoft.com/office/drawing/2014/main" id="{A2C9D4A7-5F8C-6C5A-E7DF-14FB3095E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2050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37" name="Freeform 1608">
                <a:extLst>
                  <a:ext uri="{FF2B5EF4-FFF2-40B4-BE49-F238E27FC236}">
                    <a16:creationId xmlns:a16="http://schemas.microsoft.com/office/drawing/2014/main" id="{40D6F650-5AF7-6143-FA64-51365B289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051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1 w 5"/>
                  <a:gd name="T9" fmla="*/ 6 h 6"/>
                  <a:gd name="T10" fmla="*/ 1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38" name="Freeform 1609">
                <a:extLst>
                  <a:ext uri="{FF2B5EF4-FFF2-40B4-BE49-F238E27FC236}">
                    <a16:creationId xmlns:a16="http://schemas.microsoft.com/office/drawing/2014/main" id="{9A3F35AC-93C9-B1B9-8023-A391EF7C6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053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39" name="Freeform 1610">
                <a:extLst>
                  <a:ext uri="{FF2B5EF4-FFF2-40B4-BE49-F238E27FC236}">
                    <a16:creationId xmlns:a16="http://schemas.microsoft.com/office/drawing/2014/main" id="{79AD5910-DB28-A0BD-7151-90E193A6B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2055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40" name="Freeform 1611">
                <a:extLst>
                  <a:ext uri="{FF2B5EF4-FFF2-40B4-BE49-F238E27FC236}">
                    <a16:creationId xmlns:a16="http://schemas.microsoft.com/office/drawing/2014/main" id="{5EBB1290-DDEF-8B64-71AC-4D64E31EA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205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41" name="Freeform 1612">
                <a:extLst>
                  <a:ext uri="{FF2B5EF4-FFF2-40B4-BE49-F238E27FC236}">
                    <a16:creationId xmlns:a16="http://schemas.microsoft.com/office/drawing/2014/main" id="{24FC90CE-EC6F-3C92-AEDA-6B2368577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2058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2 h 5"/>
                  <a:gd name="T6" fmla="*/ 0 w 6"/>
                  <a:gd name="T7" fmla="*/ 4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4 h 5"/>
                  <a:gd name="T16" fmla="*/ 6 w 6"/>
                  <a:gd name="T17" fmla="*/ 2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42" name="Freeform 1613">
                <a:extLst>
                  <a:ext uri="{FF2B5EF4-FFF2-40B4-BE49-F238E27FC236}">
                    <a16:creationId xmlns:a16="http://schemas.microsoft.com/office/drawing/2014/main" id="{727E42B4-BA32-8DBE-9D27-3B79C3E7F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2060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43" name="Freeform 1614">
                <a:extLst>
                  <a:ext uri="{FF2B5EF4-FFF2-40B4-BE49-F238E27FC236}">
                    <a16:creationId xmlns:a16="http://schemas.microsoft.com/office/drawing/2014/main" id="{36705735-B842-A93E-7740-491428841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206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44" name="Freeform 1615">
                <a:extLst>
                  <a:ext uri="{FF2B5EF4-FFF2-40B4-BE49-F238E27FC236}">
                    <a16:creationId xmlns:a16="http://schemas.microsoft.com/office/drawing/2014/main" id="{96C66185-89F7-358B-E6DF-A8DAD6789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2063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  <a:gd name="T18" fmla="*/ 4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45" name="Freeform 1616">
                <a:extLst>
                  <a:ext uri="{FF2B5EF4-FFF2-40B4-BE49-F238E27FC236}">
                    <a16:creationId xmlns:a16="http://schemas.microsoft.com/office/drawing/2014/main" id="{C1B34171-DB78-15E3-CE37-645CE634D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2065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46" name="Freeform 1617">
                <a:extLst>
                  <a:ext uri="{FF2B5EF4-FFF2-40B4-BE49-F238E27FC236}">
                    <a16:creationId xmlns:a16="http://schemas.microsoft.com/office/drawing/2014/main" id="{5F2512B7-08DE-A681-B91E-707D5F009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" y="2067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47" name="Freeform 1618">
                <a:extLst>
                  <a:ext uri="{FF2B5EF4-FFF2-40B4-BE49-F238E27FC236}">
                    <a16:creationId xmlns:a16="http://schemas.microsoft.com/office/drawing/2014/main" id="{E499ECB9-43B0-54E9-9F9E-8594EF241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2069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0 h 5"/>
                  <a:gd name="T4" fmla="*/ 0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48" name="Freeform 1619">
                <a:extLst>
                  <a:ext uri="{FF2B5EF4-FFF2-40B4-BE49-F238E27FC236}">
                    <a16:creationId xmlns:a16="http://schemas.microsoft.com/office/drawing/2014/main" id="{3FDB590A-E1B2-3B51-EADE-8EC8EDDB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070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49" name="Freeform 1620">
                <a:extLst>
                  <a:ext uri="{FF2B5EF4-FFF2-40B4-BE49-F238E27FC236}">
                    <a16:creationId xmlns:a16="http://schemas.microsoft.com/office/drawing/2014/main" id="{C6A77BD0-2792-8EC4-FC75-121D17CF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2072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50" name="Freeform 1621">
                <a:extLst>
                  <a:ext uri="{FF2B5EF4-FFF2-40B4-BE49-F238E27FC236}">
                    <a16:creationId xmlns:a16="http://schemas.microsoft.com/office/drawing/2014/main" id="{4CF24B95-B762-91A4-F29D-853295CEB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07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51" name="Freeform 1622">
                <a:extLst>
                  <a:ext uri="{FF2B5EF4-FFF2-40B4-BE49-F238E27FC236}">
                    <a16:creationId xmlns:a16="http://schemas.microsoft.com/office/drawing/2014/main" id="{B756AB63-52EE-C8A6-82C1-B64D4C96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2074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52" name="Freeform 1623">
                <a:extLst>
                  <a:ext uri="{FF2B5EF4-FFF2-40B4-BE49-F238E27FC236}">
                    <a16:creationId xmlns:a16="http://schemas.microsoft.com/office/drawing/2014/main" id="{ACE6900B-F576-8824-3D53-C6F5A4EB5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076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53" name="Freeform 1624">
                <a:extLst>
                  <a:ext uri="{FF2B5EF4-FFF2-40B4-BE49-F238E27FC236}">
                    <a16:creationId xmlns:a16="http://schemas.microsoft.com/office/drawing/2014/main" id="{68231ED3-0553-3099-0D71-4264FA43C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2077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3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54" name="Freeform 1625">
                <a:extLst>
                  <a:ext uri="{FF2B5EF4-FFF2-40B4-BE49-F238E27FC236}">
                    <a16:creationId xmlns:a16="http://schemas.microsoft.com/office/drawing/2014/main" id="{1FCB13AE-0033-E036-3C52-4066FB23A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207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3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3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55" name="Freeform 1626">
                <a:extLst>
                  <a:ext uri="{FF2B5EF4-FFF2-40B4-BE49-F238E27FC236}">
                    <a16:creationId xmlns:a16="http://schemas.microsoft.com/office/drawing/2014/main" id="{72DAEE1D-0188-E059-CE7A-393444B92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208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3 h 5"/>
                  <a:gd name="T8" fmla="*/ 1 w 5"/>
                  <a:gd name="T9" fmla="*/ 5 h 5"/>
                  <a:gd name="T10" fmla="*/ 1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1 h 5"/>
                  <a:gd name="T18" fmla="*/ 3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56" name="Freeform 1627">
                <a:extLst>
                  <a:ext uri="{FF2B5EF4-FFF2-40B4-BE49-F238E27FC236}">
                    <a16:creationId xmlns:a16="http://schemas.microsoft.com/office/drawing/2014/main" id="{EB098522-8877-A1A6-5A96-6F0E40B7F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208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0 w 5"/>
                  <a:gd name="T7" fmla="*/ 4 h 6"/>
                  <a:gd name="T8" fmla="*/ 2 w 5"/>
                  <a:gd name="T9" fmla="*/ 6 h 6"/>
                  <a:gd name="T10" fmla="*/ 2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3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57" name="Freeform 1628">
                <a:extLst>
                  <a:ext uri="{FF2B5EF4-FFF2-40B4-BE49-F238E27FC236}">
                    <a16:creationId xmlns:a16="http://schemas.microsoft.com/office/drawing/2014/main" id="{D498308B-28CA-8954-E79F-3E8CDFB7E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2084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4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20586" name="Freeform 1630">
              <a:extLst>
                <a:ext uri="{FF2B5EF4-FFF2-40B4-BE49-F238E27FC236}">
                  <a16:creationId xmlns:a16="http://schemas.microsoft.com/office/drawing/2014/main" id="{6C847554-B5C8-C69C-A071-9D9BB14E8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2346"/>
              <a:ext cx="71" cy="64"/>
            </a:xfrm>
            <a:custGeom>
              <a:avLst/>
              <a:gdLst>
                <a:gd name="T0" fmla="*/ 0 w 58"/>
                <a:gd name="T1" fmla="*/ 64 h 57"/>
                <a:gd name="T2" fmla="*/ 71 w 58"/>
                <a:gd name="T3" fmla="*/ 48 h 57"/>
                <a:gd name="T4" fmla="*/ 12 w 58"/>
                <a:gd name="T5" fmla="*/ 0 h 57"/>
                <a:gd name="T6" fmla="*/ 0 w 58"/>
                <a:gd name="T7" fmla="*/ 64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lnTo>
                    <a:pt x="58" y="43"/>
                  </a:lnTo>
                  <a:lnTo>
                    <a:pt x="1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DA56038-5A90-37AE-B985-FCDB5B49CE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46663" y="2725738"/>
            <a:ext cx="2074862" cy="29527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5249D620-0DD1-8755-7810-234FCC73B5F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440" y="341957"/>
            <a:ext cx="9506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Processus d’amélioration des règles floues II</a:t>
            </a:r>
            <a:endParaRPr lang="en-US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710C0287-7F06-C125-FFB5-BDE9FBB33B9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CA" altLang="fr-FR"/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16017130-C80D-2618-9402-1FC5FA90973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26838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CA" altLang="fr-FR"/>
          </a:p>
        </p:txBody>
      </p:sp>
      <p:grpSp>
        <p:nvGrpSpPr>
          <p:cNvPr id="254983" name="Group 7">
            <a:extLst>
              <a:ext uri="{FF2B5EF4-FFF2-40B4-BE49-F238E27FC236}">
                <a16:creationId xmlns:a16="http://schemas.microsoft.com/office/drawing/2014/main" id="{CD77F6C2-5311-671E-68E2-760306421B90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241675" y="2687639"/>
            <a:ext cx="6119756" cy="1997075"/>
            <a:chOff x="990" y="2386"/>
            <a:chExt cx="3997" cy="1553"/>
          </a:xfrm>
        </p:grpSpPr>
        <p:sp>
          <p:nvSpPr>
            <p:cNvPr id="22535" name="AutoShape 8">
              <a:extLst>
                <a:ext uri="{FF2B5EF4-FFF2-40B4-BE49-F238E27FC236}">
                  <a16:creationId xmlns:a16="http://schemas.microsoft.com/office/drawing/2014/main" id="{8653980B-C98F-EADF-6292-7E6D800637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90" y="2386"/>
              <a:ext cx="3895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536" name="Rectangle 9">
              <a:extLst>
                <a:ext uri="{FF2B5EF4-FFF2-40B4-BE49-F238E27FC236}">
                  <a16:creationId xmlns:a16="http://schemas.microsoft.com/office/drawing/2014/main" id="{B9E1A058-AE35-B42D-8916-CA012A103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2424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37" name="Oval 10">
              <a:extLst>
                <a:ext uri="{FF2B5EF4-FFF2-40B4-BE49-F238E27FC236}">
                  <a16:creationId xmlns:a16="http://schemas.microsoft.com/office/drawing/2014/main" id="{64587373-9E4E-4BFA-9454-1F3AC41F4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2424"/>
              <a:ext cx="642" cy="5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38" name="Rectangle 11">
              <a:extLst>
                <a:ext uri="{FF2B5EF4-FFF2-40B4-BE49-F238E27FC236}">
                  <a16:creationId xmlns:a16="http://schemas.microsoft.com/office/drawing/2014/main" id="{AA862DB4-6032-4110-A044-EDC33B854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547"/>
              <a:ext cx="24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39" name="Rectangle 12">
              <a:extLst>
                <a:ext uri="{FF2B5EF4-FFF2-40B4-BE49-F238E27FC236}">
                  <a16:creationId xmlns:a16="http://schemas.microsoft.com/office/drawing/2014/main" id="{A181BF94-B7EC-3A9F-2786-1986F9B7C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546"/>
              <a:ext cx="15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40" name="Rectangle 13">
              <a:extLst>
                <a:ext uri="{FF2B5EF4-FFF2-40B4-BE49-F238E27FC236}">
                  <a16:creationId xmlns:a16="http://schemas.microsoft.com/office/drawing/2014/main" id="{1BD94E35-55C5-4AC8-D210-953274C21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671"/>
              <a:ext cx="9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41" name="Rectangle 14">
              <a:extLst>
                <a:ext uri="{FF2B5EF4-FFF2-40B4-BE49-F238E27FC236}">
                  <a16:creationId xmlns:a16="http://schemas.microsoft.com/office/drawing/2014/main" id="{20234CE6-14B0-2600-3FD9-45B4891A3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2575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42" name="Rectangle 15">
              <a:extLst>
                <a:ext uri="{FF2B5EF4-FFF2-40B4-BE49-F238E27FC236}">
                  <a16:creationId xmlns:a16="http://schemas.microsoft.com/office/drawing/2014/main" id="{45DDF01E-6EE6-1CBB-D8FE-65B9E9DAE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" y="2682"/>
              <a:ext cx="33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43" name="Rectangle 16">
              <a:extLst>
                <a:ext uri="{FF2B5EF4-FFF2-40B4-BE49-F238E27FC236}">
                  <a16:creationId xmlns:a16="http://schemas.microsoft.com/office/drawing/2014/main" id="{386ED107-E70A-58AE-AA42-824AF67CC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2685"/>
              <a:ext cx="36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average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44" name="Rectangle 17">
              <a:extLst>
                <a:ext uri="{FF2B5EF4-FFF2-40B4-BE49-F238E27FC236}">
                  <a16:creationId xmlns:a16="http://schemas.microsoft.com/office/drawing/2014/main" id="{C746672B-6FAA-4A25-4A95-CEE7006FE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2587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45" name="Oval 18">
              <a:extLst>
                <a:ext uri="{FF2B5EF4-FFF2-40B4-BE49-F238E27FC236}">
                  <a16:creationId xmlns:a16="http://schemas.microsoft.com/office/drawing/2014/main" id="{700776BD-0BB0-B4FC-B0FA-91C04CF33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338"/>
              <a:ext cx="641" cy="5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46" name="Rectangle 19">
              <a:extLst>
                <a:ext uri="{FF2B5EF4-FFF2-40B4-BE49-F238E27FC236}">
                  <a16:creationId xmlns:a16="http://schemas.microsoft.com/office/drawing/2014/main" id="{E938DA65-2163-828A-A213-4E9B6A49C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3456"/>
              <a:ext cx="26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47" name="Rectangle 20">
              <a:extLst>
                <a:ext uri="{FF2B5EF4-FFF2-40B4-BE49-F238E27FC236}">
                  <a16:creationId xmlns:a16="http://schemas.microsoft.com/office/drawing/2014/main" id="{C7FBA543-6C51-595E-9A9F-8F88E3EE0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3458"/>
              <a:ext cx="28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48" name="Rectangle 21">
              <a:extLst>
                <a:ext uri="{FF2B5EF4-FFF2-40B4-BE49-F238E27FC236}">
                  <a16:creationId xmlns:a16="http://schemas.microsoft.com/office/drawing/2014/main" id="{ED115605-20A2-9CAA-74D8-2F3749C14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" y="3362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49" name="Rectangle 22">
              <a:extLst>
                <a:ext uri="{FF2B5EF4-FFF2-40B4-BE49-F238E27FC236}">
                  <a16:creationId xmlns:a16="http://schemas.microsoft.com/office/drawing/2014/main" id="{5DA9795F-CEBC-6560-41CA-2475E2FD6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" y="3591"/>
              <a:ext cx="24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50" name="Rectangle 23">
              <a:extLst>
                <a:ext uri="{FF2B5EF4-FFF2-40B4-BE49-F238E27FC236}">
                  <a16:creationId xmlns:a16="http://schemas.microsoft.com/office/drawing/2014/main" id="{40D7C55B-124A-DC5A-562C-D06B89C2A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" y="3592"/>
              <a:ext cx="22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Smal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51" name="Rectangle 24">
              <a:extLst>
                <a:ext uri="{FF2B5EF4-FFF2-40B4-BE49-F238E27FC236}">
                  <a16:creationId xmlns:a16="http://schemas.microsoft.com/office/drawing/2014/main" id="{2E31FCF0-BB85-77AA-E5D6-EFF811607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716"/>
              <a:ext cx="5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l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52" name="Rectangle 25">
              <a:extLst>
                <a:ext uri="{FF2B5EF4-FFF2-40B4-BE49-F238E27FC236}">
                  <a16:creationId xmlns:a16="http://schemas.microsoft.com/office/drawing/2014/main" id="{0D840585-D7F6-71E7-AD79-ECC5FE4B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3619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53" name="Oval 26">
              <a:extLst>
                <a:ext uri="{FF2B5EF4-FFF2-40B4-BE49-F238E27FC236}">
                  <a16:creationId xmlns:a16="http://schemas.microsoft.com/office/drawing/2014/main" id="{73F1D792-59E1-39D1-4C10-35C72051F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2728"/>
              <a:ext cx="641" cy="6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54" name="Rectangle 27">
              <a:extLst>
                <a:ext uri="{FF2B5EF4-FFF2-40B4-BE49-F238E27FC236}">
                  <a16:creationId xmlns:a16="http://schemas.microsoft.com/office/drawing/2014/main" id="{68E3459C-8199-C99D-6ECB-2CDFCB129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854"/>
              <a:ext cx="36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55" name="Rectangle 28">
              <a:extLst>
                <a:ext uri="{FF2B5EF4-FFF2-40B4-BE49-F238E27FC236}">
                  <a16:creationId xmlns:a16="http://schemas.microsoft.com/office/drawing/2014/main" id="{11CD0FC4-9A8D-FCA2-399C-E3954628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2854"/>
              <a:ext cx="35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Potentia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56" name="Rectangle 29">
              <a:extLst>
                <a:ext uri="{FF2B5EF4-FFF2-40B4-BE49-F238E27FC236}">
                  <a16:creationId xmlns:a16="http://schemas.microsoft.com/office/drawing/2014/main" id="{69AB47EB-9A42-008A-21BE-0B6DF3C95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2978"/>
              <a:ext cx="5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l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57" name="Rectangle 30">
              <a:extLst>
                <a:ext uri="{FF2B5EF4-FFF2-40B4-BE49-F238E27FC236}">
                  <a16:creationId xmlns:a16="http://schemas.microsoft.com/office/drawing/2014/main" id="{C0BB6FC1-F63F-8731-A5EA-7AF4E3154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2882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58" name="Rectangle 31">
              <a:extLst>
                <a:ext uri="{FF2B5EF4-FFF2-40B4-BE49-F238E27FC236}">
                  <a16:creationId xmlns:a16="http://schemas.microsoft.com/office/drawing/2014/main" id="{473C80FC-15F0-E6FA-844F-876783114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991"/>
              <a:ext cx="31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59" name="Rectangle 32">
              <a:extLst>
                <a:ext uri="{FF2B5EF4-FFF2-40B4-BE49-F238E27FC236}">
                  <a16:creationId xmlns:a16="http://schemas.microsoft.com/office/drawing/2014/main" id="{D460AB39-1858-2B22-BA54-35AE5868B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2991"/>
              <a:ext cx="27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coupli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60" name="Rectangle 33">
              <a:extLst>
                <a:ext uri="{FF2B5EF4-FFF2-40B4-BE49-F238E27FC236}">
                  <a16:creationId xmlns:a16="http://schemas.microsoft.com/office/drawing/2014/main" id="{DB03CA1A-E2B4-EB8C-2877-2631FD3CC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3114"/>
              <a:ext cx="10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ng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61" name="Rectangle 34">
              <a:extLst>
                <a:ext uri="{FF2B5EF4-FFF2-40B4-BE49-F238E27FC236}">
                  <a16:creationId xmlns:a16="http://schemas.microsoft.com/office/drawing/2014/main" id="{8DD7D915-82E1-8081-087D-67BA9046F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3019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62" name="Rectangle 35">
              <a:extLst>
                <a:ext uri="{FF2B5EF4-FFF2-40B4-BE49-F238E27FC236}">
                  <a16:creationId xmlns:a16="http://schemas.microsoft.com/office/drawing/2014/main" id="{E76C8EDF-5FF6-1DA7-5B93-E5541FF3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126"/>
              <a:ext cx="2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63" name="Rectangle 36">
              <a:extLst>
                <a:ext uri="{FF2B5EF4-FFF2-40B4-BE49-F238E27FC236}">
                  <a16:creationId xmlns:a16="http://schemas.microsoft.com/office/drawing/2014/main" id="{0631E6D1-D706-A365-75E1-F797CEA0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128"/>
              <a:ext cx="243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large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64" name="Rectangle 37">
              <a:extLst>
                <a:ext uri="{FF2B5EF4-FFF2-40B4-BE49-F238E27FC236}">
                  <a16:creationId xmlns:a16="http://schemas.microsoft.com/office/drawing/2014/main" id="{FCB33267-2AB7-0E82-B365-1505B9A8B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3032"/>
              <a:ext cx="5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65" name="Oval 38">
              <a:extLst>
                <a:ext uri="{FF2B5EF4-FFF2-40B4-BE49-F238E27FC236}">
                  <a16:creationId xmlns:a16="http://schemas.microsoft.com/office/drawing/2014/main" id="{AF7B64B4-BD08-5E7E-4878-814F048EC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2728"/>
              <a:ext cx="993" cy="6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66" name="Rectangle 39">
              <a:extLst>
                <a:ext uri="{FF2B5EF4-FFF2-40B4-BE49-F238E27FC236}">
                  <a16:creationId xmlns:a16="http://schemas.microsoft.com/office/drawing/2014/main" id="{279F508C-A1C4-A265-76F3-D31D19D46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854"/>
              <a:ext cx="1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67" name="Rectangle 40">
              <a:extLst>
                <a:ext uri="{FF2B5EF4-FFF2-40B4-BE49-F238E27FC236}">
                  <a16:creationId xmlns:a16="http://schemas.microsoft.com/office/drawing/2014/main" id="{EBE05DFE-A353-9D2C-52B0-6BD88B6C5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854"/>
              <a:ext cx="1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Ris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68" name="Rectangle 41">
              <a:extLst>
                <a:ext uri="{FF2B5EF4-FFF2-40B4-BE49-F238E27FC236}">
                  <a16:creationId xmlns:a16="http://schemas.microsoft.com/office/drawing/2014/main" id="{F8CB7BBC-7C43-A1C8-FCB0-8E9C98F2A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2978"/>
              <a:ext cx="5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69" name="Rectangle 42">
              <a:extLst>
                <a:ext uri="{FF2B5EF4-FFF2-40B4-BE49-F238E27FC236}">
                  <a16:creationId xmlns:a16="http://schemas.microsoft.com/office/drawing/2014/main" id="{1934389F-6B3C-7231-944A-FA153C07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882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70" name="Rectangle 43">
              <a:extLst>
                <a:ext uri="{FF2B5EF4-FFF2-40B4-BE49-F238E27FC236}">
                  <a16:creationId xmlns:a16="http://schemas.microsoft.com/office/drawing/2014/main" id="{EA2A0984-F2CA-AB20-0DE9-F9D122C0F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2854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71" name="Rectangle 44">
              <a:extLst>
                <a:ext uri="{FF2B5EF4-FFF2-40B4-BE49-F238E27FC236}">
                  <a16:creationId xmlns:a16="http://schemas.microsoft.com/office/drawing/2014/main" id="{5BC1A8B0-BD52-DFA2-4571-FEFD91BC0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854"/>
              <a:ext cx="11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of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72" name="Rectangle 45">
              <a:extLst>
                <a:ext uri="{FF2B5EF4-FFF2-40B4-BE49-F238E27FC236}">
                  <a16:creationId xmlns:a16="http://schemas.microsoft.com/office/drawing/2014/main" id="{309AF509-4C79-6F63-BE43-D0BAC9610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2978"/>
              <a:ext cx="2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impact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73" name="Rectangle 46">
              <a:extLst>
                <a:ext uri="{FF2B5EF4-FFF2-40B4-BE49-F238E27FC236}">
                  <a16:creationId xmlns:a16="http://schemas.microsoft.com/office/drawing/2014/main" id="{E392A945-DCAE-AFD9-49DD-E00C17FE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882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74" name="Rectangle 47">
              <a:extLst>
                <a:ext uri="{FF2B5EF4-FFF2-40B4-BE49-F238E27FC236}">
                  <a16:creationId xmlns:a16="http://schemas.microsoft.com/office/drawing/2014/main" id="{7D7B0AAF-F161-8CFD-5F1C-DE1ADCEB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2991"/>
              <a:ext cx="57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75" name="Rectangle 48">
              <a:extLst>
                <a:ext uri="{FF2B5EF4-FFF2-40B4-BE49-F238E27FC236}">
                  <a16:creationId xmlns:a16="http://schemas.microsoft.com/office/drawing/2014/main" id="{E65331F2-DA39-15C9-C2BA-ED4CC964C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991"/>
              <a:ext cx="24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from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76" name="Rectangle 49">
              <a:extLst>
                <a:ext uri="{FF2B5EF4-FFF2-40B4-BE49-F238E27FC236}">
                  <a16:creationId xmlns:a16="http://schemas.microsoft.com/office/drawing/2014/main" id="{9407A011-CFA4-F810-4B6C-1AC90E9FA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3114"/>
              <a:ext cx="44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secondary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77" name="Rectangle 50">
              <a:extLst>
                <a:ext uri="{FF2B5EF4-FFF2-40B4-BE49-F238E27FC236}">
                  <a16:creationId xmlns:a16="http://schemas.microsoft.com/office/drawing/2014/main" id="{BB6C3023-ECE8-9C85-C328-5171548FB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" y="3019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78" name="Rectangle 51">
              <a:extLst>
                <a:ext uri="{FF2B5EF4-FFF2-40B4-BE49-F238E27FC236}">
                  <a16:creationId xmlns:a16="http://schemas.microsoft.com/office/drawing/2014/main" id="{3FFEC805-97D0-D19D-0126-1928B59C5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3126"/>
              <a:ext cx="31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79" name="Rectangle 52">
              <a:extLst>
                <a:ext uri="{FF2B5EF4-FFF2-40B4-BE49-F238E27FC236}">
                  <a16:creationId xmlns:a16="http://schemas.microsoft.com/office/drawing/2014/main" id="{B38A0CB7-76CD-AC08-C7D3-89BA117CB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3127"/>
              <a:ext cx="30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change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80" name="Rectangle 53">
              <a:extLst>
                <a:ext uri="{FF2B5EF4-FFF2-40B4-BE49-F238E27FC236}">
                  <a16:creationId xmlns:a16="http://schemas.microsoft.com/office/drawing/2014/main" id="{5374A80D-024C-5AC1-5FD9-270E6F960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3152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81" name="Rectangle 54">
              <a:extLst>
                <a:ext uri="{FF2B5EF4-FFF2-40B4-BE49-F238E27FC236}">
                  <a16:creationId xmlns:a16="http://schemas.microsoft.com/office/drawing/2014/main" id="{0460B460-8FBA-6890-6554-419DA09E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3126"/>
              <a:ext cx="1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82" name="Rectangle 55">
              <a:extLst>
                <a:ext uri="{FF2B5EF4-FFF2-40B4-BE49-F238E27FC236}">
                  <a16:creationId xmlns:a16="http://schemas.microsoft.com/office/drawing/2014/main" id="{B5F18777-0CE3-10A0-8F80-ADB577626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3128"/>
              <a:ext cx="16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big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83" name="Rectangle 56">
              <a:extLst>
                <a:ext uri="{FF2B5EF4-FFF2-40B4-BE49-F238E27FC236}">
                  <a16:creationId xmlns:a16="http://schemas.microsoft.com/office/drawing/2014/main" id="{BF671AE0-DE48-8201-28F5-28E7299EB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3032"/>
              <a:ext cx="5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84" name="Oval 57">
              <a:extLst>
                <a:ext uri="{FF2B5EF4-FFF2-40B4-BE49-F238E27FC236}">
                  <a16:creationId xmlns:a16="http://schemas.microsoft.com/office/drawing/2014/main" id="{2DE56D27-A3A8-15CE-F6BA-6351D5D76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831"/>
              <a:ext cx="571" cy="4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85" name="Rectangle 58">
              <a:extLst>
                <a:ext uri="{FF2B5EF4-FFF2-40B4-BE49-F238E27FC236}">
                  <a16:creationId xmlns:a16="http://schemas.microsoft.com/office/drawing/2014/main" id="{E0CF313D-C485-42F6-0792-3B099F9F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940"/>
              <a:ext cx="26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86" name="Rectangle 59">
              <a:extLst>
                <a:ext uri="{FF2B5EF4-FFF2-40B4-BE49-F238E27FC236}">
                  <a16:creationId xmlns:a16="http://schemas.microsoft.com/office/drawing/2014/main" id="{40CB00C9-BA17-3457-46B8-99E18B84B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" y="2940"/>
              <a:ext cx="23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Clas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87" name="Rectangle 60">
              <a:extLst>
                <a:ext uri="{FF2B5EF4-FFF2-40B4-BE49-F238E27FC236}">
                  <a16:creationId xmlns:a16="http://schemas.microsoft.com/office/drawing/2014/main" id="{74DCEACA-11FD-8702-32B8-A2D27FC65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3" y="3085"/>
              <a:ext cx="5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88" name="Rectangle 61">
              <a:extLst>
                <a:ext uri="{FF2B5EF4-FFF2-40B4-BE49-F238E27FC236}">
                  <a16:creationId xmlns:a16="http://schemas.microsoft.com/office/drawing/2014/main" id="{3C1B4CF5-D2E4-2841-EDFB-8AD21A623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3004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89" name="Rectangle 62">
              <a:extLst>
                <a:ext uri="{FF2B5EF4-FFF2-40B4-BE49-F238E27FC236}">
                  <a16:creationId xmlns:a16="http://schemas.microsoft.com/office/drawing/2014/main" id="{DD295B8B-D943-BDE9-4DFC-DDF910AE9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3083"/>
              <a:ext cx="39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590" name="Rectangle 63">
              <a:extLst>
                <a:ext uri="{FF2B5EF4-FFF2-40B4-BE49-F238E27FC236}">
                  <a16:creationId xmlns:a16="http://schemas.microsoft.com/office/drawing/2014/main" id="{8B40B888-4107-32B5-D4D2-354ABDB05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" y="3085"/>
              <a:ext cx="44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unstable</a:t>
              </a:r>
              <a:endParaRPr lang="en-US" altLang="fr-FR" dirty="0">
                <a:latin typeface="Times New Roman" panose="02020603050405020304" pitchFamily="18" charset="0"/>
              </a:endParaRPr>
            </a:p>
          </p:txBody>
        </p:sp>
        <p:sp>
          <p:nvSpPr>
            <p:cNvPr id="22591" name="Rectangle 64">
              <a:extLst>
                <a:ext uri="{FF2B5EF4-FFF2-40B4-BE49-F238E27FC236}">
                  <a16:creationId xmlns:a16="http://schemas.microsoft.com/office/drawing/2014/main" id="{BF63952D-FC7A-8ED6-9F64-41532A062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3148"/>
              <a:ext cx="5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592" name="Line 65">
              <a:extLst>
                <a:ext uri="{FF2B5EF4-FFF2-40B4-BE49-F238E27FC236}">
                  <a16:creationId xmlns:a16="http://schemas.microsoft.com/office/drawing/2014/main" id="{A31B7D14-6BFB-0B00-515E-B239D00AD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0" y="2627"/>
              <a:ext cx="447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593" name="Freeform 66">
              <a:extLst>
                <a:ext uri="{FF2B5EF4-FFF2-40B4-BE49-F238E27FC236}">
                  <a16:creationId xmlns:a16="http://schemas.microsoft.com/office/drawing/2014/main" id="{C3479D3F-E75A-4FA3-578C-AED39A09E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2762"/>
              <a:ext cx="66" cy="92"/>
            </a:xfrm>
            <a:custGeom>
              <a:avLst/>
              <a:gdLst>
                <a:gd name="T0" fmla="*/ 0 w 66"/>
                <a:gd name="T1" fmla="*/ 92 h 92"/>
                <a:gd name="T2" fmla="*/ 66 w 66"/>
                <a:gd name="T3" fmla="*/ 69 h 92"/>
                <a:gd name="T4" fmla="*/ 19 w 66"/>
                <a:gd name="T5" fmla="*/ 0 h 92"/>
                <a:gd name="T6" fmla="*/ 0 w 66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92">
                  <a:moveTo>
                    <a:pt x="0" y="92"/>
                  </a:moveTo>
                  <a:lnTo>
                    <a:pt x="66" y="69"/>
                  </a:lnTo>
                  <a:lnTo>
                    <a:pt x="19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594" name="Line 67">
              <a:extLst>
                <a:ext uri="{FF2B5EF4-FFF2-40B4-BE49-F238E27FC236}">
                  <a16:creationId xmlns:a16="http://schemas.microsoft.com/office/drawing/2014/main" id="{AC4761DE-BB7A-A286-51F3-3238B6F2C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1" y="3270"/>
              <a:ext cx="38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595" name="Freeform 68">
              <a:extLst>
                <a:ext uri="{FF2B5EF4-FFF2-40B4-BE49-F238E27FC236}">
                  <a16:creationId xmlns:a16="http://schemas.microsoft.com/office/drawing/2014/main" id="{16A37EF9-7FCF-511D-E2C1-AE248BEB1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235"/>
              <a:ext cx="66" cy="86"/>
            </a:xfrm>
            <a:custGeom>
              <a:avLst/>
              <a:gdLst>
                <a:gd name="T0" fmla="*/ 23 w 66"/>
                <a:gd name="T1" fmla="*/ 86 h 86"/>
                <a:gd name="T2" fmla="*/ 66 w 66"/>
                <a:gd name="T3" fmla="*/ 0 h 86"/>
                <a:gd name="T4" fmla="*/ 0 w 66"/>
                <a:gd name="T5" fmla="*/ 0 h 86"/>
                <a:gd name="T6" fmla="*/ 23 w 66"/>
                <a:gd name="T7" fmla="*/ 8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86">
                  <a:moveTo>
                    <a:pt x="23" y="86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596" name="Line 69">
              <a:extLst>
                <a:ext uri="{FF2B5EF4-FFF2-40B4-BE49-F238E27FC236}">
                  <a16:creationId xmlns:a16="http://schemas.microsoft.com/office/drawing/2014/main" id="{DF4AF9A8-190E-8190-BBA4-13D6EB3B4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7" y="3034"/>
              <a:ext cx="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597" name="Freeform 70">
              <a:extLst>
                <a:ext uri="{FF2B5EF4-FFF2-40B4-BE49-F238E27FC236}">
                  <a16:creationId xmlns:a16="http://schemas.microsoft.com/office/drawing/2014/main" id="{69CD9A97-01A3-DA6B-93F0-138934EC3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991"/>
              <a:ext cx="60" cy="92"/>
            </a:xfrm>
            <a:custGeom>
              <a:avLst/>
              <a:gdLst>
                <a:gd name="T0" fmla="*/ 0 w 60"/>
                <a:gd name="T1" fmla="*/ 92 h 92"/>
                <a:gd name="T2" fmla="*/ 60 w 60"/>
                <a:gd name="T3" fmla="*/ 43 h 92"/>
                <a:gd name="T4" fmla="*/ 0 w 60"/>
                <a:gd name="T5" fmla="*/ 0 h 92"/>
                <a:gd name="T6" fmla="*/ 0 w 60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92">
                  <a:moveTo>
                    <a:pt x="0" y="92"/>
                  </a:moveTo>
                  <a:lnTo>
                    <a:pt x="60" y="43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598" name="Line 71">
              <a:extLst>
                <a:ext uri="{FF2B5EF4-FFF2-40B4-BE49-F238E27FC236}">
                  <a16:creationId xmlns:a16="http://schemas.microsoft.com/office/drawing/2014/main" id="{258C9503-9D11-B3C5-16D6-54BCFECC3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" y="3034"/>
              <a:ext cx="3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599" name="Freeform 72">
              <a:extLst>
                <a:ext uri="{FF2B5EF4-FFF2-40B4-BE49-F238E27FC236}">
                  <a16:creationId xmlns:a16="http://schemas.microsoft.com/office/drawing/2014/main" id="{3AA9D799-13B6-BBDC-EF84-9E745F101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991"/>
              <a:ext cx="58" cy="92"/>
            </a:xfrm>
            <a:custGeom>
              <a:avLst/>
              <a:gdLst>
                <a:gd name="T0" fmla="*/ 0 w 58"/>
                <a:gd name="T1" fmla="*/ 92 h 92"/>
                <a:gd name="T2" fmla="*/ 58 w 58"/>
                <a:gd name="T3" fmla="*/ 43 h 92"/>
                <a:gd name="T4" fmla="*/ 0 w 58"/>
                <a:gd name="T5" fmla="*/ 0 h 92"/>
                <a:gd name="T6" fmla="*/ 0 w 58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92">
                  <a:moveTo>
                    <a:pt x="0" y="92"/>
                  </a:moveTo>
                  <a:lnTo>
                    <a:pt x="58" y="43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600" name="Rectangle 73">
              <a:extLst>
                <a:ext uri="{FF2B5EF4-FFF2-40B4-BE49-F238E27FC236}">
                  <a16:creationId xmlns:a16="http://schemas.microsoft.com/office/drawing/2014/main" id="{AFCDAE3B-3B31-C0EA-58A4-0B9BCB9F0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3023"/>
              <a:ext cx="289" cy="2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01" name="Oval 74">
              <a:extLst>
                <a:ext uri="{FF2B5EF4-FFF2-40B4-BE49-F238E27FC236}">
                  <a16:creationId xmlns:a16="http://schemas.microsoft.com/office/drawing/2014/main" id="{344C825F-5E50-DB4F-8221-D70265A0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2424"/>
              <a:ext cx="642" cy="5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02" name="Rectangle 75">
              <a:extLst>
                <a:ext uri="{FF2B5EF4-FFF2-40B4-BE49-F238E27FC236}">
                  <a16:creationId xmlns:a16="http://schemas.microsoft.com/office/drawing/2014/main" id="{82896090-8E0A-5213-8677-4487A5C9B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547"/>
              <a:ext cx="24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03" name="Rectangle 76">
              <a:extLst>
                <a:ext uri="{FF2B5EF4-FFF2-40B4-BE49-F238E27FC236}">
                  <a16:creationId xmlns:a16="http://schemas.microsoft.com/office/drawing/2014/main" id="{22492FAF-6AB5-9C39-5949-014BF3C88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2546"/>
              <a:ext cx="3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04" name="Rectangle 77">
              <a:extLst>
                <a:ext uri="{FF2B5EF4-FFF2-40B4-BE49-F238E27FC236}">
                  <a16:creationId xmlns:a16="http://schemas.microsoft.com/office/drawing/2014/main" id="{2EEFD328-5E2C-4945-3A86-B2595AC46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" y="2682"/>
              <a:ext cx="33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05" name="Rectangle 78">
              <a:extLst>
                <a:ext uri="{FF2B5EF4-FFF2-40B4-BE49-F238E27FC236}">
                  <a16:creationId xmlns:a16="http://schemas.microsoft.com/office/drawing/2014/main" id="{4753CC85-F0C5-E3E1-0C06-5C077EBB9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2695"/>
              <a:ext cx="36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average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06" name="Rectangle 79">
              <a:extLst>
                <a:ext uri="{FF2B5EF4-FFF2-40B4-BE49-F238E27FC236}">
                  <a16:creationId xmlns:a16="http://schemas.microsoft.com/office/drawing/2014/main" id="{F5FF9412-69E8-55C5-CFB9-AD3FD2E88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2587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07" name="Oval 80">
              <a:extLst>
                <a:ext uri="{FF2B5EF4-FFF2-40B4-BE49-F238E27FC236}">
                  <a16:creationId xmlns:a16="http://schemas.microsoft.com/office/drawing/2014/main" id="{DDF6753A-9636-BD3C-84DF-A69DFF9EA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338"/>
              <a:ext cx="641" cy="5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08" name="Rectangle 81">
              <a:extLst>
                <a:ext uri="{FF2B5EF4-FFF2-40B4-BE49-F238E27FC236}">
                  <a16:creationId xmlns:a16="http://schemas.microsoft.com/office/drawing/2014/main" id="{D34D99AB-DDD7-D2CD-A5C0-FBA746761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3456"/>
              <a:ext cx="26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09" name="Rectangle 82">
              <a:extLst>
                <a:ext uri="{FF2B5EF4-FFF2-40B4-BE49-F238E27FC236}">
                  <a16:creationId xmlns:a16="http://schemas.microsoft.com/office/drawing/2014/main" id="{2A8F4BE5-1A49-1EB7-65AA-AC1C74CDD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3452"/>
              <a:ext cx="2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DAM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10" name="Rectangle 83">
              <a:extLst>
                <a:ext uri="{FF2B5EF4-FFF2-40B4-BE49-F238E27FC236}">
                  <a16:creationId xmlns:a16="http://schemas.microsoft.com/office/drawing/2014/main" id="{AC2F3ED1-437B-5155-F310-3CFFA825D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" y="3362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11" name="Rectangle 84">
              <a:extLst>
                <a:ext uri="{FF2B5EF4-FFF2-40B4-BE49-F238E27FC236}">
                  <a16:creationId xmlns:a16="http://schemas.microsoft.com/office/drawing/2014/main" id="{AE37A2D0-5DBE-2D3B-D8A4-3958D5D8A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" y="3591"/>
              <a:ext cx="24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12" name="Rectangle 85">
              <a:extLst>
                <a:ext uri="{FF2B5EF4-FFF2-40B4-BE49-F238E27FC236}">
                  <a16:creationId xmlns:a16="http://schemas.microsoft.com/office/drawing/2014/main" id="{FC6DC713-5138-78E7-E8AF-68309120B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3586"/>
              <a:ext cx="23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small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13" name="Oval 86">
              <a:extLst>
                <a:ext uri="{FF2B5EF4-FFF2-40B4-BE49-F238E27FC236}">
                  <a16:creationId xmlns:a16="http://schemas.microsoft.com/office/drawing/2014/main" id="{94958026-D760-92EE-571E-804E814F4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2728"/>
              <a:ext cx="641" cy="6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14" name="Rectangle 87">
              <a:extLst>
                <a:ext uri="{FF2B5EF4-FFF2-40B4-BE49-F238E27FC236}">
                  <a16:creationId xmlns:a16="http://schemas.microsoft.com/office/drawing/2014/main" id="{EEDBC70F-876F-6FFE-BF7F-FA77A0FEC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854"/>
              <a:ext cx="36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15" name="Rectangle 88">
              <a:extLst>
                <a:ext uri="{FF2B5EF4-FFF2-40B4-BE49-F238E27FC236}">
                  <a16:creationId xmlns:a16="http://schemas.microsoft.com/office/drawing/2014/main" id="{E292C9BE-13DA-B154-EF4B-FBE631A87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2854"/>
              <a:ext cx="42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Coupling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16" name="Rectangle 89">
              <a:extLst>
                <a:ext uri="{FF2B5EF4-FFF2-40B4-BE49-F238E27FC236}">
                  <a16:creationId xmlns:a16="http://schemas.microsoft.com/office/drawing/2014/main" id="{4D83E417-3331-EBDF-BD90-AC54790F1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2882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17" name="Rectangle 90">
              <a:extLst>
                <a:ext uri="{FF2B5EF4-FFF2-40B4-BE49-F238E27FC236}">
                  <a16:creationId xmlns:a16="http://schemas.microsoft.com/office/drawing/2014/main" id="{A9912F95-B2FE-EF95-BAAC-71B13A621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991"/>
              <a:ext cx="31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18" name="Rectangle 91">
              <a:extLst>
                <a:ext uri="{FF2B5EF4-FFF2-40B4-BE49-F238E27FC236}">
                  <a16:creationId xmlns:a16="http://schemas.microsoft.com/office/drawing/2014/main" id="{F6D621BD-CF22-3BB1-EF5D-504E48E4A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2991"/>
              <a:ext cx="38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potential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19" name="Rectangle 92">
              <a:extLst>
                <a:ext uri="{FF2B5EF4-FFF2-40B4-BE49-F238E27FC236}">
                  <a16:creationId xmlns:a16="http://schemas.microsoft.com/office/drawing/2014/main" id="{041134C5-4018-BA53-A607-B78EB06FC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3019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20" name="Rectangle 93">
              <a:extLst>
                <a:ext uri="{FF2B5EF4-FFF2-40B4-BE49-F238E27FC236}">
                  <a16:creationId xmlns:a16="http://schemas.microsoft.com/office/drawing/2014/main" id="{8BB75AFE-7113-8E2A-5EB8-E8450A086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126"/>
              <a:ext cx="2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21" name="Rectangle 94">
              <a:extLst>
                <a:ext uri="{FF2B5EF4-FFF2-40B4-BE49-F238E27FC236}">
                  <a16:creationId xmlns:a16="http://schemas.microsoft.com/office/drawing/2014/main" id="{4C5A7BF3-22BC-2112-4E49-B191FF762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3128"/>
              <a:ext cx="21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large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22" name="Rectangle 95">
              <a:extLst>
                <a:ext uri="{FF2B5EF4-FFF2-40B4-BE49-F238E27FC236}">
                  <a16:creationId xmlns:a16="http://schemas.microsoft.com/office/drawing/2014/main" id="{B90ED183-D9E3-3A25-0594-177F012E1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3032"/>
              <a:ext cx="5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23" name="Oval 96">
              <a:extLst>
                <a:ext uri="{FF2B5EF4-FFF2-40B4-BE49-F238E27FC236}">
                  <a16:creationId xmlns:a16="http://schemas.microsoft.com/office/drawing/2014/main" id="{612ED709-18FF-1CB9-7F1C-6B2A8EA24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2728"/>
              <a:ext cx="993" cy="6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24" name="Rectangle 97">
              <a:extLst>
                <a:ext uri="{FF2B5EF4-FFF2-40B4-BE49-F238E27FC236}">
                  <a16:creationId xmlns:a16="http://schemas.microsoft.com/office/drawing/2014/main" id="{1A72E1C2-EC8F-5E98-75E3-7C161D04F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854"/>
              <a:ext cx="1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25" name="Rectangle 98">
              <a:extLst>
                <a:ext uri="{FF2B5EF4-FFF2-40B4-BE49-F238E27FC236}">
                  <a16:creationId xmlns:a16="http://schemas.microsoft.com/office/drawing/2014/main" id="{B62A47D6-AAC5-1728-5D55-E13B6C077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2828"/>
              <a:ext cx="67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Risk of impact </a:t>
              </a:r>
            </a:p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from secondary</a:t>
              </a:r>
            </a:p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changes large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26" name="Rectangle 99">
              <a:extLst>
                <a:ext uri="{FF2B5EF4-FFF2-40B4-BE49-F238E27FC236}">
                  <a16:creationId xmlns:a16="http://schemas.microsoft.com/office/drawing/2014/main" id="{6912C08E-3F94-CB0C-1A97-6C8ABB513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882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27" name="Rectangle 100">
              <a:extLst>
                <a:ext uri="{FF2B5EF4-FFF2-40B4-BE49-F238E27FC236}">
                  <a16:creationId xmlns:a16="http://schemas.microsoft.com/office/drawing/2014/main" id="{EE173031-2C22-605E-A643-BF7C63C7E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2991"/>
              <a:ext cx="57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28" name="Rectangle 101">
              <a:extLst>
                <a:ext uri="{FF2B5EF4-FFF2-40B4-BE49-F238E27FC236}">
                  <a16:creationId xmlns:a16="http://schemas.microsoft.com/office/drawing/2014/main" id="{A5CFD8A0-4803-84A7-EB42-8E96FBDDE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" y="3019"/>
              <a:ext cx="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29" name="Rectangle 102">
              <a:extLst>
                <a:ext uri="{FF2B5EF4-FFF2-40B4-BE49-F238E27FC236}">
                  <a16:creationId xmlns:a16="http://schemas.microsoft.com/office/drawing/2014/main" id="{AE58B942-46AB-0FDB-C292-B5DD1AFD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3126"/>
              <a:ext cx="31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30" name="Rectangle 103">
              <a:extLst>
                <a:ext uri="{FF2B5EF4-FFF2-40B4-BE49-F238E27FC236}">
                  <a16:creationId xmlns:a16="http://schemas.microsoft.com/office/drawing/2014/main" id="{97D5AB72-9BB8-1398-264D-2AF0559AD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3152"/>
              <a:ext cx="5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31" name="Rectangle 104">
              <a:extLst>
                <a:ext uri="{FF2B5EF4-FFF2-40B4-BE49-F238E27FC236}">
                  <a16:creationId xmlns:a16="http://schemas.microsoft.com/office/drawing/2014/main" id="{579851B3-7150-E989-5EDA-9A8C20357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3126"/>
              <a:ext cx="1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32" name="Rectangle 105">
              <a:extLst>
                <a:ext uri="{FF2B5EF4-FFF2-40B4-BE49-F238E27FC236}">
                  <a16:creationId xmlns:a16="http://schemas.microsoft.com/office/drawing/2014/main" id="{A7172A29-1407-D429-B38C-0F72901E4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3032"/>
              <a:ext cx="5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33" name="Oval 106">
              <a:extLst>
                <a:ext uri="{FF2B5EF4-FFF2-40B4-BE49-F238E27FC236}">
                  <a16:creationId xmlns:a16="http://schemas.microsoft.com/office/drawing/2014/main" id="{451C6718-3105-A75C-85C5-8036B6F48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831"/>
              <a:ext cx="571" cy="4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34" name="Rectangle 107">
              <a:extLst>
                <a:ext uri="{FF2B5EF4-FFF2-40B4-BE49-F238E27FC236}">
                  <a16:creationId xmlns:a16="http://schemas.microsoft.com/office/drawing/2014/main" id="{C99CAC50-8973-4F63-80AC-1F23C70EF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940"/>
              <a:ext cx="26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35" name="Rectangle 108">
              <a:extLst>
                <a:ext uri="{FF2B5EF4-FFF2-40B4-BE49-F238E27FC236}">
                  <a16:creationId xmlns:a16="http://schemas.microsoft.com/office/drawing/2014/main" id="{B368F667-5BD6-5A30-FFE1-A2D245162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3083"/>
              <a:ext cx="39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2636" name="Rectangle 109">
              <a:extLst>
                <a:ext uri="{FF2B5EF4-FFF2-40B4-BE49-F238E27FC236}">
                  <a16:creationId xmlns:a16="http://schemas.microsoft.com/office/drawing/2014/main" id="{B931C402-096F-FB43-749F-BBD134C03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2902"/>
              <a:ext cx="399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Class</a:t>
              </a:r>
            </a:p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instable</a:t>
              </a:r>
              <a:r>
                <a:rPr lang="en-US" altLang="fr-F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37" name="Rectangle 110">
              <a:extLst>
                <a:ext uri="{FF2B5EF4-FFF2-40B4-BE49-F238E27FC236}">
                  <a16:creationId xmlns:a16="http://schemas.microsoft.com/office/drawing/2014/main" id="{3C922135-2BA8-1778-5E7B-E8324C9EF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" y="3006"/>
              <a:ext cx="5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2638" name="Line 111">
              <a:extLst>
                <a:ext uri="{FF2B5EF4-FFF2-40B4-BE49-F238E27FC236}">
                  <a16:creationId xmlns:a16="http://schemas.microsoft.com/office/drawing/2014/main" id="{5FA3237C-924D-3C0D-0270-F3B848766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0" y="2627"/>
              <a:ext cx="447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639" name="Freeform 112">
              <a:extLst>
                <a:ext uri="{FF2B5EF4-FFF2-40B4-BE49-F238E27FC236}">
                  <a16:creationId xmlns:a16="http://schemas.microsoft.com/office/drawing/2014/main" id="{F0EA8A8E-55C2-0CFD-E214-2CD7E733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2762"/>
              <a:ext cx="66" cy="92"/>
            </a:xfrm>
            <a:custGeom>
              <a:avLst/>
              <a:gdLst>
                <a:gd name="T0" fmla="*/ 0 w 66"/>
                <a:gd name="T1" fmla="*/ 92 h 92"/>
                <a:gd name="T2" fmla="*/ 66 w 66"/>
                <a:gd name="T3" fmla="*/ 69 h 92"/>
                <a:gd name="T4" fmla="*/ 19 w 66"/>
                <a:gd name="T5" fmla="*/ 0 h 92"/>
                <a:gd name="T6" fmla="*/ 0 w 66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92">
                  <a:moveTo>
                    <a:pt x="0" y="92"/>
                  </a:moveTo>
                  <a:lnTo>
                    <a:pt x="66" y="69"/>
                  </a:lnTo>
                  <a:lnTo>
                    <a:pt x="19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640" name="Line 113">
              <a:extLst>
                <a:ext uri="{FF2B5EF4-FFF2-40B4-BE49-F238E27FC236}">
                  <a16:creationId xmlns:a16="http://schemas.microsoft.com/office/drawing/2014/main" id="{E10AD31A-5455-183A-69A8-1183181C4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1" y="3270"/>
              <a:ext cx="38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641" name="Freeform 114">
              <a:extLst>
                <a:ext uri="{FF2B5EF4-FFF2-40B4-BE49-F238E27FC236}">
                  <a16:creationId xmlns:a16="http://schemas.microsoft.com/office/drawing/2014/main" id="{0B4BFD73-245A-4CC9-ABC4-4F6F83750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235"/>
              <a:ext cx="66" cy="86"/>
            </a:xfrm>
            <a:custGeom>
              <a:avLst/>
              <a:gdLst>
                <a:gd name="T0" fmla="*/ 23 w 66"/>
                <a:gd name="T1" fmla="*/ 86 h 86"/>
                <a:gd name="T2" fmla="*/ 66 w 66"/>
                <a:gd name="T3" fmla="*/ 0 h 86"/>
                <a:gd name="T4" fmla="*/ 0 w 66"/>
                <a:gd name="T5" fmla="*/ 0 h 86"/>
                <a:gd name="T6" fmla="*/ 23 w 66"/>
                <a:gd name="T7" fmla="*/ 8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86">
                  <a:moveTo>
                    <a:pt x="23" y="86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642" name="Line 115">
              <a:extLst>
                <a:ext uri="{FF2B5EF4-FFF2-40B4-BE49-F238E27FC236}">
                  <a16:creationId xmlns:a16="http://schemas.microsoft.com/office/drawing/2014/main" id="{938B14EB-7F90-0788-D6DA-3066D47C2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7" y="3034"/>
              <a:ext cx="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643" name="Freeform 116">
              <a:extLst>
                <a:ext uri="{FF2B5EF4-FFF2-40B4-BE49-F238E27FC236}">
                  <a16:creationId xmlns:a16="http://schemas.microsoft.com/office/drawing/2014/main" id="{69885DA5-B9C2-1F21-3AC7-12834482F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991"/>
              <a:ext cx="60" cy="92"/>
            </a:xfrm>
            <a:custGeom>
              <a:avLst/>
              <a:gdLst>
                <a:gd name="T0" fmla="*/ 0 w 60"/>
                <a:gd name="T1" fmla="*/ 92 h 92"/>
                <a:gd name="T2" fmla="*/ 60 w 60"/>
                <a:gd name="T3" fmla="*/ 43 h 92"/>
                <a:gd name="T4" fmla="*/ 0 w 60"/>
                <a:gd name="T5" fmla="*/ 0 h 92"/>
                <a:gd name="T6" fmla="*/ 0 w 60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92">
                  <a:moveTo>
                    <a:pt x="0" y="92"/>
                  </a:moveTo>
                  <a:lnTo>
                    <a:pt x="60" y="43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644" name="Line 117">
              <a:extLst>
                <a:ext uri="{FF2B5EF4-FFF2-40B4-BE49-F238E27FC236}">
                  <a16:creationId xmlns:a16="http://schemas.microsoft.com/office/drawing/2014/main" id="{0F61F519-5086-0776-6FFB-CC46D4FF5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" y="3034"/>
              <a:ext cx="3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645" name="Freeform 118">
              <a:extLst>
                <a:ext uri="{FF2B5EF4-FFF2-40B4-BE49-F238E27FC236}">
                  <a16:creationId xmlns:a16="http://schemas.microsoft.com/office/drawing/2014/main" id="{E75F3453-5087-0E15-7702-AB70DCD0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991"/>
              <a:ext cx="58" cy="92"/>
            </a:xfrm>
            <a:custGeom>
              <a:avLst/>
              <a:gdLst>
                <a:gd name="T0" fmla="*/ 0 w 58"/>
                <a:gd name="T1" fmla="*/ 92 h 92"/>
                <a:gd name="T2" fmla="*/ 58 w 58"/>
                <a:gd name="T3" fmla="*/ 43 h 92"/>
                <a:gd name="T4" fmla="*/ 0 w 58"/>
                <a:gd name="T5" fmla="*/ 0 h 92"/>
                <a:gd name="T6" fmla="*/ 0 w 58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92">
                  <a:moveTo>
                    <a:pt x="0" y="92"/>
                  </a:moveTo>
                  <a:lnTo>
                    <a:pt x="58" y="43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646" name="Rectangle 119">
              <a:extLst>
                <a:ext uri="{FF2B5EF4-FFF2-40B4-BE49-F238E27FC236}">
                  <a16:creationId xmlns:a16="http://schemas.microsoft.com/office/drawing/2014/main" id="{E8701756-B8B2-865A-EDD6-C303192EE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3023"/>
              <a:ext cx="289" cy="2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9C8AEF9-94C4-70EC-5B4F-02848CA6AFA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05514" y="2139950"/>
            <a:ext cx="2073275" cy="29527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BD60B70-891B-6718-537C-55B66A286E1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380335"/>
            <a:ext cx="10275251" cy="9925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57200"/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Les règles améliorées peuvent attirer l’attention ailleurs !</a:t>
            </a:r>
            <a:endParaRPr lang="en-US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43C63375-AF32-A4EF-3D4D-35AF69FB85F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1" y="1820863"/>
            <a:ext cx="33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555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CA" altLang="fr-FR">
              <a:latin typeface="Times New Roman" panose="02020603050405020304" pitchFamily="18" charset="0"/>
            </a:endParaRPr>
          </a:p>
        </p:txBody>
      </p:sp>
      <p:grpSp>
        <p:nvGrpSpPr>
          <p:cNvPr id="23556" name="Group 297">
            <a:extLst>
              <a:ext uri="{FF2B5EF4-FFF2-40B4-BE49-F238E27FC236}">
                <a16:creationId xmlns:a16="http://schemas.microsoft.com/office/drawing/2014/main" id="{10E6BF7A-99EE-B1A3-E0AC-904244C03912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832100" y="1462088"/>
            <a:ext cx="6916738" cy="976312"/>
            <a:chOff x="678" y="1094"/>
            <a:chExt cx="4847" cy="676"/>
          </a:xfrm>
        </p:grpSpPr>
        <p:sp>
          <p:nvSpPr>
            <p:cNvPr id="23560" name="Rectangle 8">
              <a:extLst>
                <a:ext uri="{FF2B5EF4-FFF2-40B4-BE49-F238E27FC236}">
                  <a16:creationId xmlns:a16="http://schemas.microsoft.com/office/drawing/2014/main" id="{AC725642-6164-76E7-594B-2A6125BAE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1524"/>
              <a:ext cx="76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indent="15557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Naive rule</a:t>
              </a:r>
              <a:endParaRPr lang="en-US" altLang="fr-FR" sz="3200">
                <a:latin typeface="Times New Roman" panose="02020603050405020304" pitchFamily="18" charset="0"/>
              </a:endParaRPr>
            </a:p>
          </p:txBody>
        </p:sp>
        <p:grpSp>
          <p:nvGrpSpPr>
            <p:cNvPr id="23561" name="Group 53">
              <a:extLst>
                <a:ext uri="{FF2B5EF4-FFF2-40B4-BE49-F238E27FC236}">
                  <a16:creationId xmlns:a16="http://schemas.microsoft.com/office/drawing/2014/main" id="{C3951326-D7D2-3E25-F0AD-FE9254D02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" y="1094"/>
              <a:ext cx="4847" cy="676"/>
              <a:chOff x="678" y="1094"/>
              <a:chExt cx="4847" cy="676"/>
            </a:xfrm>
          </p:grpSpPr>
          <p:sp>
            <p:nvSpPr>
              <p:cNvPr id="23562" name="AutoShape 11">
                <a:extLst>
                  <a:ext uri="{FF2B5EF4-FFF2-40B4-BE49-F238E27FC236}">
                    <a16:creationId xmlns:a16="http://schemas.microsoft.com/office/drawing/2014/main" id="{809D7B03-9295-C910-B4F9-730E6133822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78" y="1129"/>
                <a:ext cx="4835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563" name="Rectangle 13">
                <a:extLst>
                  <a:ext uri="{FF2B5EF4-FFF2-40B4-BE49-F238E27FC236}">
                    <a16:creationId xmlns:a16="http://schemas.microsoft.com/office/drawing/2014/main" id="{28FAF465-FE19-608A-C5A0-4FEF76A4F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" y="1129"/>
                <a:ext cx="6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64" name="Rectangle 14">
                <a:extLst>
                  <a:ext uri="{FF2B5EF4-FFF2-40B4-BE49-F238E27FC236}">
                    <a16:creationId xmlns:a16="http://schemas.microsoft.com/office/drawing/2014/main" id="{753D03D9-40A4-950C-C20E-0C12E3CDD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1129"/>
                <a:ext cx="9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65" name="Rectangle 15">
                <a:extLst>
                  <a:ext uri="{FF2B5EF4-FFF2-40B4-BE49-F238E27FC236}">
                    <a16:creationId xmlns:a16="http://schemas.microsoft.com/office/drawing/2014/main" id="{C02E82DC-DA36-EB41-0FBA-4751DBA09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1242"/>
                <a:ext cx="36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66" name="Rectangle 16">
                <a:extLst>
                  <a:ext uri="{FF2B5EF4-FFF2-40B4-BE49-F238E27FC236}">
                    <a16:creationId xmlns:a16="http://schemas.microsoft.com/office/drawing/2014/main" id="{3600875F-4D56-C5FF-4E0D-399121BF3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" y="1129"/>
                <a:ext cx="6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67" name="Oval 17">
                <a:extLst>
                  <a:ext uri="{FF2B5EF4-FFF2-40B4-BE49-F238E27FC236}">
                    <a16:creationId xmlns:a16="http://schemas.microsoft.com/office/drawing/2014/main" id="{33A7C145-2E27-FDCA-AAB9-A120E910B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1212"/>
                <a:ext cx="849" cy="29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68" name="Rectangle 18">
                <a:extLst>
                  <a:ext uri="{FF2B5EF4-FFF2-40B4-BE49-F238E27FC236}">
                    <a16:creationId xmlns:a16="http://schemas.microsoft.com/office/drawing/2014/main" id="{1D973C6F-7FFF-6789-171C-C601F31E2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294"/>
                <a:ext cx="249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69" name="Rectangle 19">
                <a:extLst>
                  <a:ext uri="{FF2B5EF4-FFF2-40B4-BE49-F238E27FC236}">
                    <a16:creationId xmlns:a16="http://schemas.microsoft.com/office/drawing/2014/main" id="{A3338D00-7488-B0A2-1779-2B30C6E40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" y="1297"/>
                <a:ext cx="22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0" name="Rectangle 20">
                <a:extLst>
                  <a:ext uri="{FF2B5EF4-FFF2-40B4-BE49-F238E27FC236}">
                    <a16:creationId xmlns:a16="http://schemas.microsoft.com/office/drawing/2014/main" id="{9B402B9E-F90B-5AD2-8546-5281BF1F0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1167"/>
                <a:ext cx="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1" name="Rectangle 21">
                <a:extLst>
                  <a:ext uri="{FF2B5EF4-FFF2-40B4-BE49-F238E27FC236}">
                    <a16:creationId xmlns:a16="http://schemas.microsoft.com/office/drawing/2014/main" id="{2F858602-ABCA-CE3D-FC3D-6682AAE11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1287"/>
                <a:ext cx="23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72" name="Rectangle 22">
                <a:extLst>
                  <a:ext uri="{FF2B5EF4-FFF2-40B4-BE49-F238E27FC236}">
                    <a16:creationId xmlns:a16="http://schemas.microsoft.com/office/drawing/2014/main" id="{41EA9290-8351-78F6-3DF0-1E9C8C6C0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287"/>
                <a:ext cx="18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&gt; 1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3" name="Rectangle 23">
                <a:extLst>
                  <a:ext uri="{FF2B5EF4-FFF2-40B4-BE49-F238E27FC236}">
                    <a16:creationId xmlns:a16="http://schemas.microsoft.com/office/drawing/2014/main" id="{3FB7A560-235A-9FFF-AEDE-66EFAB741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1174"/>
                <a:ext cx="6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4" name="Rectangle 24">
                <a:extLst>
                  <a:ext uri="{FF2B5EF4-FFF2-40B4-BE49-F238E27FC236}">
                    <a16:creationId xmlns:a16="http://schemas.microsoft.com/office/drawing/2014/main" id="{070D263B-C286-7611-0696-8FD9EDDF0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" y="1294"/>
                <a:ext cx="6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75" name="Rectangle 25">
                <a:extLst>
                  <a:ext uri="{FF2B5EF4-FFF2-40B4-BE49-F238E27FC236}">
                    <a16:creationId xmlns:a16="http://schemas.microsoft.com/office/drawing/2014/main" id="{E2B35DF6-637A-6777-465F-3F5C4A609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424"/>
                <a:ext cx="29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6" name="Rectangle 26">
                <a:extLst>
                  <a:ext uri="{FF2B5EF4-FFF2-40B4-BE49-F238E27FC236}">
                    <a16:creationId xmlns:a16="http://schemas.microsoft.com/office/drawing/2014/main" id="{08A88BC5-2AC7-DD58-03A0-C500CAB67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294"/>
                <a:ext cx="6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7" name="Rectangle 29">
                <a:extLst>
                  <a:ext uri="{FF2B5EF4-FFF2-40B4-BE49-F238E27FC236}">
                    <a16:creationId xmlns:a16="http://schemas.microsoft.com/office/drawing/2014/main" id="{5AEC3E29-5A06-1B38-A490-1B0B966B1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1314"/>
                <a:ext cx="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8" name="Rectangle 30">
                <a:extLst>
                  <a:ext uri="{FF2B5EF4-FFF2-40B4-BE49-F238E27FC236}">
                    <a16:creationId xmlns:a16="http://schemas.microsoft.com/office/drawing/2014/main" id="{76B8F596-0A9E-1797-9FC5-DB70EE75A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8" y="1424"/>
                <a:ext cx="26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79" name="Rectangle 32">
                <a:extLst>
                  <a:ext uri="{FF2B5EF4-FFF2-40B4-BE49-F238E27FC236}">
                    <a16:creationId xmlns:a16="http://schemas.microsoft.com/office/drawing/2014/main" id="{C0E83C03-752E-AC00-1E79-E956453C2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" y="1314"/>
                <a:ext cx="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0" name="Rectangle 33">
                <a:extLst>
                  <a:ext uri="{FF2B5EF4-FFF2-40B4-BE49-F238E27FC236}">
                    <a16:creationId xmlns:a16="http://schemas.microsoft.com/office/drawing/2014/main" id="{EE61BED6-BC81-1AE1-B35B-B10E6F5C9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" y="1442"/>
                <a:ext cx="6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81" name="Rectangle 34">
                <a:extLst>
                  <a:ext uri="{FF2B5EF4-FFF2-40B4-BE49-F238E27FC236}">
                    <a16:creationId xmlns:a16="http://schemas.microsoft.com/office/drawing/2014/main" id="{45666ED8-B1FF-3C2E-1F61-6582F4152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1572"/>
                <a:ext cx="29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2" name="Rectangle 35">
                <a:extLst>
                  <a:ext uri="{FF2B5EF4-FFF2-40B4-BE49-F238E27FC236}">
                    <a16:creationId xmlns:a16="http://schemas.microsoft.com/office/drawing/2014/main" id="{D60CAC15-1022-CFF7-93D6-89C42D0A8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1442"/>
                <a:ext cx="6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3" name="Line 36">
                <a:extLst>
                  <a:ext uri="{FF2B5EF4-FFF2-40B4-BE49-F238E27FC236}">
                    <a16:creationId xmlns:a16="http://schemas.microsoft.com/office/drawing/2014/main" id="{777D1BA7-C880-BDB1-7BB7-B5F790215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7" y="1359"/>
                <a:ext cx="3167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584" name="Freeform 37">
                <a:extLst>
                  <a:ext uri="{FF2B5EF4-FFF2-40B4-BE49-F238E27FC236}">
                    <a16:creationId xmlns:a16="http://schemas.microsoft.com/office/drawing/2014/main" id="{60124C92-DB7B-0CF9-FDB4-AFE42F36C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1322"/>
                <a:ext cx="82" cy="75"/>
              </a:xfrm>
              <a:custGeom>
                <a:avLst/>
                <a:gdLst>
                  <a:gd name="T0" fmla="*/ 0 w 82"/>
                  <a:gd name="T1" fmla="*/ 75 h 75"/>
                  <a:gd name="T2" fmla="*/ 82 w 82"/>
                  <a:gd name="T3" fmla="*/ 37 h 75"/>
                  <a:gd name="T4" fmla="*/ 0 w 82"/>
                  <a:gd name="T5" fmla="*/ 0 h 75"/>
                  <a:gd name="T6" fmla="*/ 0 w 82"/>
                  <a:gd name="T7" fmla="*/ 75 h 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75">
                    <a:moveTo>
                      <a:pt x="0" y="75"/>
                    </a:moveTo>
                    <a:lnTo>
                      <a:pt x="82" y="37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585" name="Oval 38">
                <a:extLst>
                  <a:ext uri="{FF2B5EF4-FFF2-40B4-BE49-F238E27FC236}">
                    <a16:creationId xmlns:a16="http://schemas.microsoft.com/office/drawing/2014/main" id="{E362CC20-DFC4-210A-085B-024300D7E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" y="1129"/>
                <a:ext cx="757" cy="483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86" name="Rectangle 39">
                <a:extLst>
                  <a:ext uri="{FF2B5EF4-FFF2-40B4-BE49-F238E27FC236}">
                    <a16:creationId xmlns:a16="http://schemas.microsoft.com/office/drawing/2014/main" id="{2491B6DB-2EBD-BA44-D4CC-57A664873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1" y="1222"/>
                <a:ext cx="276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87" name="Rectangle 40">
                <a:extLst>
                  <a:ext uri="{FF2B5EF4-FFF2-40B4-BE49-F238E27FC236}">
                    <a16:creationId xmlns:a16="http://schemas.microsoft.com/office/drawing/2014/main" id="{C023A18B-83C3-CF08-38E6-616447E00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1224"/>
                <a:ext cx="33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Classe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8" name="Rectangle 41">
                <a:extLst>
                  <a:ext uri="{FF2B5EF4-FFF2-40B4-BE49-F238E27FC236}">
                    <a16:creationId xmlns:a16="http://schemas.microsoft.com/office/drawing/2014/main" id="{0650797D-B444-0654-5234-7BF6C2773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" y="1094"/>
                <a:ext cx="6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9" name="Rectangle 42">
                <a:extLst>
                  <a:ext uri="{FF2B5EF4-FFF2-40B4-BE49-F238E27FC236}">
                    <a16:creationId xmlns:a16="http://schemas.microsoft.com/office/drawing/2014/main" id="{7561643F-0B0C-29B9-8082-6D4B07EB6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5" y="1212"/>
                <a:ext cx="94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90" name="Rectangle 43">
                <a:extLst>
                  <a:ext uri="{FF2B5EF4-FFF2-40B4-BE49-F238E27FC236}">
                    <a16:creationId xmlns:a16="http://schemas.microsoft.com/office/drawing/2014/main" id="{9B849F7B-AB6A-ECDA-2AF9-7AC9DAEC6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1324"/>
                <a:ext cx="36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1" name="Rectangle 44">
                <a:extLst>
                  <a:ext uri="{FF2B5EF4-FFF2-40B4-BE49-F238E27FC236}">
                    <a16:creationId xmlns:a16="http://schemas.microsoft.com/office/drawing/2014/main" id="{4D70C995-5E08-4037-685D-1EEA96AC9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6" y="1212"/>
                <a:ext cx="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2" name="Rectangle 45">
                <a:extLst>
                  <a:ext uri="{FF2B5EF4-FFF2-40B4-BE49-F238E27FC236}">
                    <a16:creationId xmlns:a16="http://schemas.microsoft.com/office/drawing/2014/main" id="{462F0DC0-6743-E169-FC25-5EA480BB8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1" y="1349"/>
                <a:ext cx="12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93" name="Rectangle 46">
                <a:extLst>
                  <a:ext uri="{FF2B5EF4-FFF2-40B4-BE49-F238E27FC236}">
                    <a16:creationId xmlns:a16="http://schemas.microsoft.com/office/drawing/2014/main" id="{05A118DE-3DD1-7982-CF58-5048A7454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9" y="1349"/>
                <a:ext cx="6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4" name="Rectangle 47">
                <a:extLst>
                  <a:ext uri="{FF2B5EF4-FFF2-40B4-BE49-F238E27FC236}">
                    <a16:creationId xmlns:a16="http://schemas.microsoft.com/office/drawing/2014/main" id="{53C4B9C7-9C72-19BC-5C55-14A4EC43B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5" y="1359"/>
                <a:ext cx="33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95" name="Rectangle 48">
                <a:extLst>
                  <a:ext uri="{FF2B5EF4-FFF2-40B4-BE49-F238E27FC236}">
                    <a16:creationId xmlns:a16="http://schemas.microsoft.com/office/drawing/2014/main" id="{922B87E5-A1EE-225B-B9D9-7A3FDAC93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" y="1362"/>
                <a:ext cx="36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instable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6" name="Rectangle 49">
                <a:extLst>
                  <a:ext uri="{FF2B5EF4-FFF2-40B4-BE49-F238E27FC236}">
                    <a16:creationId xmlns:a16="http://schemas.microsoft.com/office/drawing/2014/main" id="{C959F007-DDC9-22DC-8DE0-17D5E6DB5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232"/>
                <a:ext cx="6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7" name="Rectangle 50">
                <a:extLst>
                  <a:ext uri="{FF2B5EF4-FFF2-40B4-BE49-F238E27FC236}">
                    <a16:creationId xmlns:a16="http://schemas.microsoft.com/office/drawing/2014/main" id="{B434CFC7-34C1-8A19-31A3-D49100613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1359"/>
                <a:ext cx="6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23598" name="Rectangle 51">
                <a:extLst>
                  <a:ext uri="{FF2B5EF4-FFF2-40B4-BE49-F238E27FC236}">
                    <a16:creationId xmlns:a16="http://schemas.microsoft.com/office/drawing/2014/main" id="{B90CAC35-F734-23BB-D3B8-FFB44E5CE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1490"/>
                <a:ext cx="29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1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9" name="Rectangle 52">
                <a:extLst>
                  <a:ext uri="{FF2B5EF4-FFF2-40B4-BE49-F238E27FC236}">
                    <a16:creationId xmlns:a16="http://schemas.microsoft.com/office/drawing/2014/main" id="{9336D21B-2792-47E2-5EC7-0EBF7605B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" y="1359"/>
                <a:ext cx="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3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fr-FR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3557" name="Rectangle 1029">
            <a:extLst>
              <a:ext uri="{FF2B5EF4-FFF2-40B4-BE49-F238E27FC236}">
                <a16:creationId xmlns:a16="http://schemas.microsoft.com/office/drawing/2014/main" id="{D849C6D9-11AE-B3FA-420C-0A40E4F4EC2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1" y="23599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CA" altLang="fr-FR"/>
          </a:p>
        </p:txBody>
      </p:sp>
      <p:graphicFrame>
        <p:nvGraphicFramePr>
          <p:cNvPr id="23558" name="Object 1028">
            <a:extLst>
              <a:ext uri="{FF2B5EF4-FFF2-40B4-BE49-F238E27FC236}">
                <a16:creationId xmlns:a16="http://schemas.microsoft.com/office/drawing/2014/main" id="{F1CD434E-14B8-CE8E-AAD9-6C494377E004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900363" y="2663826"/>
          <a:ext cx="6742112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3188208" imgH="1822704" progId="Word.Picture.8">
                  <p:embed/>
                </p:oleObj>
              </mc:Choice>
              <mc:Fallback>
                <p:oleObj name="Picture" r:id="rId8" imgW="3188208" imgH="1822704" progId="Word.Picture.8">
                  <p:embed/>
                  <p:pic>
                    <p:nvPicPr>
                      <p:cNvPr id="23558" name="Object 1028">
                        <a:extLst>
                          <a:ext uri="{FF2B5EF4-FFF2-40B4-BE49-F238E27FC236}">
                            <a16:creationId xmlns:a16="http://schemas.microsoft.com/office/drawing/2014/main" id="{F1CD434E-14B8-CE8E-AAD9-6C494377E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2663826"/>
                        <a:ext cx="6742112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1071">
            <a:extLst>
              <a:ext uri="{FF2B5EF4-FFF2-40B4-BE49-F238E27FC236}">
                <a16:creationId xmlns:a16="http://schemas.microsoft.com/office/drawing/2014/main" id="{7D4A2E45-BADA-BBD7-5B8C-5B0F77776DF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91100" y="5513388"/>
            <a:ext cx="141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>
                <a:latin typeface="Times New Roman" panose="02020603050405020304" pitchFamily="18" charset="0"/>
              </a:rPr>
              <a:t>Enhanced rule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3082861-DEE4-442E-6F78-5633A796AFE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2818" y="219076"/>
            <a:ext cx="10300982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Application à prédire la stabilité</a:t>
            </a:r>
            <a:endParaRPr lang="en-US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6C6C960-3FCA-AF25-26E9-20C3AB4D0572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52818" y="1589089"/>
            <a:ext cx="10086364" cy="18319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altLang="fr-FR" sz="2200" dirty="0"/>
              <a:t>Détermination de la stabilité de logiciel en comparant l’évolution d’une interface de classe entre les principales versions du logiciel étudié.
 Cinq systèmes Java avec au moins deux versions majeures sélectionnés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800" dirty="0"/>
              <a:t>Trois des systèmes ont été utilisés pour construire le modèle de prédiction, les deux autres servant pour les tests.</a:t>
            </a:r>
            <a:endParaRPr lang="en-CA" altLang="fr-FR" sz="1800" b="1" dirty="0"/>
          </a:p>
        </p:txBody>
      </p:sp>
      <p:graphicFrame>
        <p:nvGraphicFramePr>
          <p:cNvPr id="246913" name="Group 129">
            <a:extLst>
              <a:ext uri="{FF2B5EF4-FFF2-40B4-BE49-F238E27FC236}">
                <a16:creationId xmlns:a16="http://schemas.microsoft.com/office/drawing/2014/main" id="{536A24F4-E056-3A29-3E24-7D82C7D6F654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941638" y="3465514"/>
          <a:ext cx="6705600" cy="2801939"/>
        </p:xfrm>
        <a:graphic>
          <a:graphicData uri="http://schemas.openxmlformats.org/drawingml/2006/table">
            <a:tbl>
              <a:tblPr/>
              <a:tblGrid>
                <a:gridCol w="110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Programmer's text editor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Programmer's text editor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server platform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 for Building Interactive Web Sites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voting system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4DDE3AA-3172-E154-031E-2EBCF2DD5F7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55440" y="198899"/>
            <a:ext cx="10300982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Cadre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expérimental</a:t>
            </a:r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: </a:t>
            </a:r>
            <a:r>
              <a:rPr lang="en-US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entraînement</a:t>
            </a:r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avec A, B et C</a:t>
            </a:r>
          </a:p>
        </p:txBody>
      </p:sp>
      <p:grpSp>
        <p:nvGrpSpPr>
          <p:cNvPr id="25603" name="Group 9">
            <a:extLst>
              <a:ext uri="{FF2B5EF4-FFF2-40B4-BE49-F238E27FC236}">
                <a16:creationId xmlns:a16="http://schemas.microsoft.com/office/drawing/2014/main" id="{92A0AC1C-81E2-A56A-74B5-C9C20890B8BD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55806" y="1559387"/>
            <a:ext cx="4878388" cy="4752975"/>
            <a:chOff x="1632" y="1165"/>
            <a:chExt cx="3073" cy="2994"/>
          </a:xfrm>
        </p:grpSpPr>
        <p:pic>
          <p:nvPicPr>
            <p:cNvPr id="25604" name="Picture 4">
              <a:extLst>
                <a:ext uri="{FF2B5EF4-FFF2-40B4-BE49-F238E27FC236}">
                  <a16:creationId xmlns:a16="http://schemas.microsoft.com/office/drawing/2014/main" id="{CC794D70-D95A-3E99-CAEC-E3A7C8980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65"/>
              <a:ext cx="3073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Rectangle 5">
              <a:extLst>
                <a:ext uri="{FF2B5EF4-FFF2-40B4-BE49-F238E27FC236}">
                  <a16:creationId xmlns:a16="http://schemas.microsoft.com/office/drawing/2014/main" id="{D43628C9-CFB9-B704-2018-DEB070EFD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950"/>
              <a:ext cx="639" cy="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5606" name="Rectangle 6">
              <a:extLst>
                <a:ext uri="{FF2B5EF4-FFF2-40B4-BE49-F238E27FC236}">
                  <a16:creationId xmlns:a16="http://schemas.microsoft.com/office/drawing/2014/main" id="{10E96A1E-0383-2179-CC56-3C0B76D4C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1956"/>
              <a:ext cx="639" cy="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5607" name="Rectangle 7">
              <a:extLst>
                <a:ext uri="{FF2B5EF4-FFF2-40B4-BE49-F238E27FC236}">
                  <a16:creationId xmlns:a16="http://schemas.microsoft.com/office/drawing/2014/main" id="{B3BD0D58-D42B-CC4B-23FA-00B5BD06B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963"/>
              <a:ext cx="639" cy="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25608" name="Rectangle 8">
              <a:extLst>
                <a:ext uri="{FF2B5EF4-FFF2-40B4-BE49-F238E27FC236}">
                  <a16:creationId xmlns:a16="http://schemas.microsoft.com/office/drawing/2014/main" id="{83EA76DC-2039-87DB-B091-96FDCE5B1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" y="3849"/>
              <a:ext cx="595" cy="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92D4EBC-6714-A51A-CA18-1D956D27838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404664"/>
            <a:ext cx="10972800" cy="990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en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Cadre </a:t>
            </a:r>
            <a:r>
              <a:rPr lang="en-CA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expérimental</a:t>
            </a:r>
            <a:r>
              <a:rPr lang="en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: validation avec D et E 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957B3B81-2F12-2952-0497-A49556F5223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15" y="1690688"/>
            <a:ext cx="5122862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6D7BABB-F661-04E5-570D-7AB013E6D93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48624" y="221711"/>
            <a:ext cx="10305176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Résultats</a:t>
            </a:r>
          </a:p>
        </p:txBody>
      </p:sp>
      <p:graphicFrame>
        <p:nvGraphicFramePr>
          <p:cNvPr id="249998" name="Group 142">
            <a:extLst>
              <a:ext uri="{FF2B5EF4-FFF2-40B4-BE49-F238E27FC236}">
                <a16:creationId xmlns:a16="http://schemas.microsoft.com/office/drawing/2014/main" id="{58F10002-494E-3305-D235-FBA51C64CA24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94063" y="1733550"/>
          <a:ext cx="6038850" cy="2428876"/>
        </p:xfrm>
        <a:graphic>
          <a:graphicData uri="http://schemas.openxmlformats.org/drawingml/2006/table">
            <a:tbl>
              <a:tblPr/>
              <a:tblGrid>
                <a:gridCol w="256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FCM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EFCM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sets (A, B, C)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set D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set E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kumimoji="0" lang="en-US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83" name="Text Box 143">
            <a:extLst>
              <a:ext uri="{FF2B5EF4-FFF2-40B4-BE49-F238E27FC236}">
                <a16:creationId xmlns:a16="http://schemas.microsoft.com/office/drawing/2014/main" id="{EF28271B-D569-497B-BDEE-3A90361FDC0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8624" y="4351339"/>
            <a:ext cx="1009132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000" dirty="0">
                <a:latin typeface="+mn-lt"/>
              </a:rPr>
              <a:t>Les modèles prédictifs flous performent mieux que les modèles classiques
L’apprentissage flou direct offre de meilleurs résultats que l’apprentissage classique </a:t>
            </a:r>
            <a:r>
              <a:rPr lang="fr-CA" altLang="fr-FR" sz="2000" dirty="0" err="1">
                <a:latin typeface="+mn-lt"/>
              </a:rPr>
              <a:t>flouïfié</a:t>
            </a:r>
            <a:r>
              <a:rPr lang="fr-CA" altLang="fr-FR" sz="2000" dirty="0">
                <a:latin typeface="+mn-lt"/>
              </a:rPr>
              <a:t>
L’amélioration du modèle flou préserve ou améliore la précision des prédictions</a:t>
            </a:r>
            <a:endParaRPr lang="en-US" altLang="fr-FR" sz="2000" dirty="0"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AF6DB6-B7F1-9676-0671-1B60E85A59F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61718" y="224190"/>
            <a:ext cx="10292593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fr-CA" altLang="fr-FR" sz="3600" dirty="0" err="1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Réusinage</a:t>
            </a:r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  <a:cs typeface="+mn-cs"/>
              </a:rPr>
              <a:t> amélioré piloté par TDIFDT</a:t>
            </a:r>
          </a:p>
        </p:txBody>
      </p:sp>
      <p:graphicFrame>
        <p:nvGraphicFramePr>
          <p:cNvPr id="192045" name="Group 557">
            <a:extLst>
              <a:ext uri="{FF2B5EF4-FFF2-40B4-BE49-F238E27FC236}">
                <a16:creationId xmlns:a16="http://schemas.microsoft.com/office/drawing/2014/main" id="{788A2304-821F-B6B5-60AA-6B67F8C529B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4110153"/>
              </p:ext>
            </p:extLst>
          </p:nvPr>
        </p:nvGraphicFramePr>
        <p:xfrm>
          <a:off x="7862611" y="1452564"/>
          <a:ext cx="3660775" cy="511175"/>
        </p:xfrm>
        <a:graphic>
          <a:graphicData uri="http://schemas.openxmlformats.org/drawingml/2006/table">
            <a:tbl>
              <a:tblPr/>
              <a:tblGrid>
                <a:gridCol w="129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Class name </a:t>
                      </a:r>
                      <a:endParaRPr kumimoji="1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46806" marB="46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NOP</a:t>
                      </a:r>
                      <a:endParaRPr kumimoji="1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46806" marB="46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DIT</a:t>
                      </a:r>
                      <a:endParaRPr kumimoji="1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46806" marB="46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1555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55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endParaRPr kumimoji="1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46806" marB="46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</a:t>
                      </a:r>
                      <a:endParaRPr kumimoji="1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46806" marB="46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ServletDirectory</a:t>
                      </a:r>
                      <a:endParaRPr kumimoji="1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46806" marB="46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kumimoji="1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46806" marB="46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kumimoji="1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46806" marB="46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160</a:t>
                      </a:r>
                      <a:endParaRPr kumimoji="1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46806" marB="46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instable</a:t>
                      </a:r>
                      <a:endParaRPr kumimoji="1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46806" marB="46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768" name="Object 87">
            <a:extLst>
              <a:ext uri="{FF2B5EF4-FFF2-40B4-BE49-F238E27FC236}">
                <a16:creationId xmlns:a16="http://schemas.microsoft.com/office/drawing/2014/main" id="{20650D72-B8A6-A783-B97F-0A2C2FC3621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68169037"/>
              </p:ext>
            </p:extLst>
          </p:nvPr>
        </p:nvGraphicFramePr>
        <p:xfrm>
          <a:off x="7984848" y="4665891"/>
          <a:ext cx="34163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4974336" imgH="2482596" progId="Word.Picture.8">
                  <p:embed/>
                </p:oleObj>
              </mc:Choice>
              <mc:Fallback>
                <p:oleObj name="Picture" r:id="rId8" imgW="4974336" imgH="2482596" progId="Word.Picture.8">
                  <p:embed/>
                  <p:pic>
                    <p:nvPicPr>
                      <p:cNvPr id="31768" name="Object 87">
                        <a:extLst>
                          <a:ext uri="{FF2B5EF4-FFF2-40B4-BE49-F238E27FC236}">
                            <a16:creationId xmlns:a16="http://schemas.microsoft.com/office/drawing/2014/main" id="{20650D72-B8A6-A783-B97F-0A2C2FC362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848" y="4665891"/>
                        <a:ext cx="341630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9" name="Rectangle 88">
            <a:extLst>
              <a:ext uri="{FF2B5EF4-FFF2-40B4-BE49-F238E27FC236}">
                <a16:creationId xmlns:a16="http://schemas.microsoft.com/office/drawing/2014/main" id="{52588C52-E5EA-D552-DD09-8560D2D1A57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0544" y="4794705"/>
            <a:ext cx="6852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altLang="fr-FR" sz="1800" dirty="0">
                <a:latin typeface="+mn-lt"/>
              </a:rPr>
              <a:t>On peut  modifier le degré de vérité final en modifiant celui d’un antécédent, corrigeant ainsi le problème d’instabilité  </a:t>
            </a:r>
          </a:p>
          <a:p>
            <a:pPr marL="7175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altLang="fr-FR" sz="1800" dirty="0">
                <a:latin typeface="+mn-lt"/>
              </a:rPr>
              <a:t>Augmenter le potentiel de spécialisation et/ou réduire le degré de spécialisation, par exemple, en augmentant NOP.</a:t>
            </a:r>
          </a:p>
          <a:p>
            <a:pPr marL="1117600"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altLang="fr-FR" sz="1400" dirty="0">
                <a:latin typeface="+mn-lt"/>
              </a:rPr>
              <a:t>L’alternative de réduire NAM ou DIT est plus difficile à mettre en œuvre</a:t>
            </a:r>
            <a:endParaRPr lang="en-US" altLang="fr-FR" sz="1200" dirty="0">
              <a:latin typeface="+mn-lt"/>
            </a:endParaRPr>
          </a:p>
        </p:txBody>
      </p:sp>
      <p:grpSp>
        <p:nvGrpSpPr>
          <p:cNvPr id="31771" name="Group 94">
            <a:extLst>
              <a:ext uri="{FF2B5EF4-FFF2-40B4-BE49-F238E27FC236}">
                <a16:creationId xmlns:a16="http://schemas.microsoft.com/office/drawing/2014/main" id="{2FA49C87-F57D-A291-B5D7-9394EADDB14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063552" y="1316544"/>
            <a:ext cx="5378450" cy="3168650"/>
            <a:chOff x="1129" y="1501"/>
            <a:chExt cx="3388" cy="1996"/>
          </a:xfrm>
        </p:grpSpPr>
        <p:sp>
          <p:nvSpPr>
            <p:cNvPr id="31772" name="AutoShape 93">
              <a:extLst>
                <a:ext uri="{FF2B5EF4-FFF2-40B4-BE49-F238E27FC236}">
                  <a16:creationId xmlns:a16="http://schemas.microsoft.com/office/drawing/2014/main" id="{AF5DD99F-9488-C4E5-D0FD-86BE8B1C40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1" y="1516"/>
              <a:ext cx="3386" cy="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31773" name="Group 295">
              <a:extLst>
                <a:ext uri="{FF2B5EF4-FFF2-40B4-BE49-F238E27FC236}">
                  <a16:creationId xmlns:a16="http://schemas.microsoft.com/office/drawing/2014/main" id="{24500118-42DC-0F87-5924-D06C60B66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1" y="1501"/>
              <a:ext cx="3350" cy="1964"/>
              <a:chOff x="1131" y="1501"/>
              <a:chExt cx="3350" cy="1964"/>
            </a:xfrm>
          </p:grpSpPr>
          <p:sp>
            <p:nvSpPr>
              <p:cNvPr id="32035" name="Rectangle 95">
                <a:extLst>
                  <a:ext uri="{FF2B5EF4-FFF2-40B4-BE49-F238E27FC236}">
                    <a16:creationId xmlns:a16="http://schemas.microsoft.com/office/drawing/2014/main" id="{398996E6-3307-DC76-FB24-7CDB26AF8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" y="1516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36" name="Freeform 96">
                <a:extLst>
                  <a:ext uri="{FF2B5EF4-FFF2-40B4-BE49-F238E27FC236}">
                    <a16:creationId xmlns:a16="http://schemas.microsoft.com/office/drawing/2014/main" id="{B8131F7C-6B93-97BA-60EF-4BA1FBBD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556"/>
                <a:ext cx="520" cy="179"/>
              </a:xfrm>
              <a:custGeom>
                <a:avLst/>
                <a:gdLst>
                  <a:gd name="T0" fmla="*/ 234 w 520"/>
                  <a:gd name="T1" fmla="*/ 0 h 179"/>
                  <a:gd name="T2" fmla="*/ 183 w 520"/>
                  <a:gd name="T3" fmla="*/ 3 h 179"/>
                  <a:gd name="T4" fmla="*/ 136 w 520"/>
                  <a:gd name="T5" fmla="*/ 11 h 179"/>
                  <a:gd name="T6" fmla="*/ 94 w 520"/>
                  <a:gd name="T7" fmla="*/ 20 h 179"/>
                  <a:gd name="T8" fmla="*/ 59 w 520"/>
                  <a:gd name="T9" fmla="*/ 32 h 179"/>
                  <a:gd name="T10" fmla="*/ 44 w 520"/>
                  <a:gd name="T11" fmla="*/ 39 h 179"/>
                  <a:gd name="T12" fmla="*/ 30 w 520"/>
                  <a:gd name="T13" fmla="*/ 47 h 179"/>
                  <a:gd name="T14" fmla="*/ 19 w 520"/>
                  <a:gd name="T15" fmla="*/ 54 h 179"/>
                  <a:gd name="T16" fmla="*/ 12 w 520"/>
                  <a:gd name="T17" fmla="*/ 62 h 179"/>
                  <a:gd name="T18" fmla="*/ 4 w 520"/>
                  <a:gd name="T19" fmla="*/ 71 h 179"/>
                  <a:gd name="T20" fmla="*/ 0 w 520"/>
                  <a:gd name="T21" fmla="*/ 81 h 179"/>
                  <a:gd name="T22" fmla="*/ 0 w 520"/>
                  <a:gd name="T23" fmla="*/ 90 h 179"/>
                  <a:gd name="T24" fmla="*/ 0 w 520"/>
                  <a:gd name="T25" fmla="*/ 98 h 179"/>
                  <a:gd name="T26" fmla="*/ 4 w 520"/>
                  <a:gd name="T27" fmla="*/ 107 h 179"/>
                  <a:gd name="T28" fmla="*/ 12 w 520"/>
                  <a:gd name="T29" fmla="*/ 116 h 179"/>
                  <a:gd name="T30" fmla="*/ 19 w 520"/>
                  <a:gd name="T31" fmla="*/ 124 h 179"/>
                  <a:gd name="T32" fmla="*/ 30 w 520"/>
                  <a:gd name="T33" fmla="*/ 132 h 179"/>
                  <a:gd name="T34" fmla="*/ 44 w 520"/>
                  <a:gd name="T35" fmla="*/ 139 h 179"/>
                  <a:gd name="T36" fmla="*/ 59 w 520"/>
                  <a:gd name="T37" fmla="*/ 147 h 179"/>
                  <a:gd name="T38" fmla="*/ 94 w 520"/>
                  <a:gd name="T39" fmla="*/ 158 h 179"/>
                  <a:gd name="T40" fmla="*/ 136 w 520"/>
                  <a:gd name="T41" fmla="*/ 167 h 179"/>
                  <a:gd name="T42" fmla="*/ 183 w 520"/>
                  <a:gd name="T43" fmla="*/ 175 h 179"/>
                  <a:gd name="T44" fmla="*/ 234 w 520"/>
                  <a:gd name="T45" fmla="*/ 179 h 179"/>
                  <a:gd name="T46" fmla="*/ 286 w 520"/>
                  <a:gd name="T47" fmla="*/ 179 h 179"/>
                  <a:gd name="T48" fmla="*/ 337 w 520"/>
                  <a:gd name="T49" fmla="*/ 175 h 179"/>
                  <a:gd name="T50" fmla="*/ 384 w 520"/>
                  <a:gd name="T51" fmla="*/ 167 h 179"/>
                  <a:gd name="T52" fmla="*/ 426 w 520"/>
                  <a:gd name="T53" fmla="*/ 158 h 179"/>
                  <a:gd name="T54" fmla="*/ 459 w 520"/>
                  <a:gd name="T55" fmla="*/ 147 h 179"/>
                  <a:gd name="T56" fmla="*/ 475 w 520"/>
                  <a:gd name="T57" fmla="*/ 139 h 179"/>
                  <a:gd name="T58" fmla="*/ 488 w 520"/>
                  <a:gd name="T59" fmla="*/ 132 h 179"/>
                  <a:gd name="T60" fmla="*/ 499 w 520"/>
                  <a:gd name="T61" fmla="*/ 124 h 179"/>
                  <a:gd name="T62" fmla="*/ 508 w 520"/>
                  <a:gd name="T63" fmla="*/ 116 h 179"/>
                  <a:gd name="T64" fmla="*/ 514 w 520"/>
                  <a:gd name="T65" fmla="*/ 107 h 179"/>
                  <a:gd name="T66" fmla="*/ 518 w 520"/>
                  <a:gd name="T67" fmla="*/ 98 h 179"/>
                  <a:gd name="T68" fmla="*/ 520 w 520"/>
                  <a:gd name="T69" fmla="*/ 90 h 179"/>
                  <a:gd name="T70" fmla="*/ 518 w 520"/>
                  <a:gd name="T71" fmla="*/ 81 h 179"/>
                  <a:gd name="T72" fmla="*/ 514 w 520"/>
                  <a:gd name="T73" fmla="*/ 71 h 179"/>
                  <a:gd name="T74" fmla="*/ 508 w 520"/>
                  <a:gd name="T75" fmla="*/ 62 h 179"/>
                  <a:gd name="T76" fmla="*/ 499 w 520"/>
                  <a:gd name="T77" fmla="*/ 54 h 179"/>
                  <a:gd name="T78" fmla="*/ 488 w 520"/>
                  <a:gd name="T79" fmla="*/ 47 h 179"/>
                  <a:gd name="T80" fmla="*/ 475 w 520"/>
                  <a:gd name="T81" fmla="*/ 39 h 179"/>
                  <a:gd name="T82" fmla="*/ 459 w 520"/>
                  <a:gd name="T83" fmla="*/ 32 h 179"/>
                  <a:gd name="T84" fmla="*/ 426 w 520"/>
                  <a:gd name="T85" fmla="*/ 20 h 179"/>
                  <a:gd name="T86" fmla="*/ 384 w 520"/>
                  <a:gd name="T87" fmla="*/ 11 h 179"/>
                  <a:gd name="T88" fmla="*/ 337 w 520"/>
                  <a:gd name="T89" fmla="*/ 3 h 179"/>
                  <a:gd name="T90" fmla="*/ 286 w 520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20" h="179">
                    <a:moveTo>
                      <a:pt x="260" y="0"/>
                    </a:moveTo>
                    <a:lnTo>
                      <a:pt x="234" y="0"/>
                    </a:lnTo>
                    <a:lnTo>
                      <a:pt x="207" y="1"/>
                    </a:lnTo>
                    <a:lnTo>
                      <a:pt x="183" y="3"/>
                    </a:lnTo>
                    <a:lnTo>
                      <a:pt x="158" y="7"/>
                    </a:lnTo>
                    <a:lnTo>
                      <a:pt x="136" y="11"/>
                    </a:lnTo>
                    <a:lnTo>
                      <a:pt x="115" y="15"/>
                    </a:lnTo>
                    <a:lnTo>
                      <a:pt x="94" y="20"/>
                    </a:lnTo>
                    <a:lnTo>
                      <a:pt x="76" y="26"/>
                    </a:lnTo>
                    <a:lnTo>
                      <a:pt x="59" y="32"/>
                    </a:lnTo>
                    <a:lnTo>
                      <a:pt x="51" y="35"/>
                    </a:lnTo>
                    <a:lnTo>
                      <a:pt x="44" y="39"/>
                    </a:lnTo>
                    <a:lnTo>
                      <a:pt x="38" y="43"/>
                    </a:lnTo>
                    <a:lnTo>
                      <a:pt x="30" y="47"/>
                    </a:lnTo>
                    <a:lnTo>
                      <a:pt x="25" y="50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2" y="62"/>
                    </a:lnTo>
                    <a:lnTo>
                      <a:pt x="8" y="67"/>
                    </a:lnTo>
                    <a:lnTo>
                      <a:pt x="4" y="71"/>
                    </a:lnTo>
                    <a:lnTo>
                      <a:pt x="2" y="75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8" y="111"/>
                    </a:lnTo>
                    <a:lnTo>
                      <a:pt x="12" y="116"/>
                    </a:lnTo>
                    <a:lnTo>
                      <a:pt x="15" y="120"/>
                    </a:lnTo>
                    <a:lnTo>
                      <a:pt x="19" y="124"/>
                    </a:lnTo>
                    <a:lnTo>
                      <a:pt x="25" y="128"/>
                    </a:lnTo>
                    <a:lnTo>
                      <a:pt x="30" y="132"/>
                    </a:lnTo>
                    <a:lnTo>
                      <a:pt x="38" y="135"/>
                    </a:lnTo>
                    <a:lnTo>
                      <a:pt x="44" y="139"/>
                    </a:lnTo>
                    <a:lnTo>
                      <a:pt x="51" y="143"/>
                    </a:lnTo>
                    <a:lnTo>
                      <a:pt x="59" y="147"/>
                    </a:lnTo>
                    <a:lnTo>
                      <a:pt x="76" y="152"/>
                    </a:lnTo>
                    <a:lnTo>
                      <a:pt x="94" y="158"/>
                    </a:lnTo>
                    <a:lnTo>
                      <a:pt x="115" y="164"/>
                    </a:lnTo>
                    <a:lnTo>
                      <a:pt x="136" y="167"/>
                    </a:lnTo>
                    <a:lnTo>
                      <a:pt x="158" y="171"/>
                    </a:lnTo>
                    <a:lnTo>
                      <a:pt x="183" y="175"/>
                    </a:lnTo>
                    <a:lnTo>
                      <a:pt x="207" y="177"/>
                    </a:lnTo>
                    <a:lnTo>
                      <a:pt x="234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3" y="177"/>
                    </a:lnTo>
                    <a:lnTo>
                      <a:pt x="337" y="175"/>
                    </a:lnTo>
                    <a:lnTo>
                      <a:pt x="362" y="171"/>
                    </a:lnTo>
                    <a:lnTo>
                      <a:pt x="384" y="167"/>
                    </a:lnTo>
                    <a:lnTo>
                      <a:pt x="405" y="164"/>
                    </a:lnTo>
                    <a:lnTo>
                      <a:pt x="426" y="158"/>
                    </a:lnTo>
                    <a:lnTo>
                      <a:pt x="443" y="152"/>
                    </a:lnTo>
                    <a:lnTo>
                      <a:pt x="459" y="147"/>
                    </a:lnTo>
                    <a:lnTo>
                      <a:pt x="467" y="143"/>
                    </a:lnTo>
                    <a:lnTo>
                      <a:pt x="475" y="139"/>
                    </a:lnTo>
                    <a:lnTo>
                      <a:pt x="482" y="135"/>
                    </a:lnTo>
                    <a:lnTo>
                      <a:pt x="488" y="132"/>
                    </a:lnTo>
                    <a:lnTo>
                      <a:pt x="493" y="128"/>
                    </a:lnTo>
                    <a:lnTo>
                      <a:pt x="499" y="124"/>
                    </a:lnTo>
                    <a:lnTo>
                      <a:pt x="505" y="120"/>
                    </a:lnTo>
                    <a:lnTo>
                      <a:pt x="508" y="116"/>
                    </a:lnTo>
                    <a:lnTo>
                      <a:pt x="512" y="111"/>
                    </a:lnTo>
                    <a:lnTo>
                      <a:pt x="514" y="107"/>
                    </a:lnTo>
                    <a:lnTo>
                      <a:pt x="516" y="103"/>
                    </a:lnTo>
                    <a:lnTo>
                      <a:pt x="518" y="98"/>
                    </a:lnTo>
                    <a:lnTo>
                      <a:pt x="520" y="94"/>
                    </a:lnTo>
                    <a:lnTo>
                      <a:pt x="520" y="90"/>
                    </a:lnTo>
                    <a:lnTo>
                      <a:pt x="520" y="84"/>
                    </a:lnTo>
                    <a:lnTo>
                      <a:pt x="518" y="81"/>
                    </a:lnTo>
                    <a:lnTo>
                      <a:pt x="516" y="75"/>
                    </a:lnTo>
                    <a:lnTo>
                      <a:pt x="514" y="71"/>
                    </a:lnTo>
                    <a:lnTo>
                      <a:pt x="512" y="67"/>
                    </a:lnTo>
                    <a:lnTo>
                      <a:pt x="508" y="62"/>
                    </a:lnTo>
                    <a:lnTo>
                      <a:pt x="505" y="58"/>
                    </a:lnTo>
                    <a:lnTo>
                      <a:pt x="499" y="54"/>
                    </a:lnTo>
                    <a:lnTo>
                      <a:pt x="493" y="50"/>
                    </a:lnTo>
                    <a:lnTo>
                      <a:pt x="488" y="47"/>
                    </a:lnTo>
                    <a:lnTo>
                      <a:pt x="482" y="43"/>
                    </a:lnTo>
                    <a:lnTo>
                      <a:pt x="475" y="39"/>
                    </a:lnTo>
                    <a:lnTo>
                      <a:pt x="467" y="35"/>
                    </a:lnTo>
                    <a:lnTo>
                      <a:pt x="459" y="32"/>
                    </a:lnTo>
                    <a:lnTo>
                      <a:pt x="443" y="26"/>
                    </a:lnTo>
                    <a:lnTo>
                      <a:pt x="426" y="20"/>
                    </a:lnTo>
                    <a:lnTo>
                      <a:pt x="405" y="15"/>
                    </a:lnTo>
                    <a:lnTo>
                      <a:pt x="384" y="11"/>
                    </a:lnTo>
                    <a:lnTo>
                      <a:pt x="362" y="7"/>
                    </a:lnTo>
                    <a:lnTo>
                      <a:pt x="337" y="3"/>
                    </a:lnTo>
                    <a:lnTo>
                      <a:pt x="313" y="1"/>
                    </a:lnTo>
                    <a:lnTo>
                      <a:pt x="286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7" name="Freeform 97">
                <a:extLst>
                  <a:ext uri="{FF2B5EF4-FFF2-40B4-BE49-F238E27FC236}">
                    <a16:creationId xmlns:a16="http://schemas.microsoft.com/office/drawing/2014/main" id="{FE16F00C-3165-B70F-EBA0-30D6B9D0F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556"/>
                <a:ext cx="520" cy="179"/>
              </a:xfrm>
              <a:custGeom>
                <a:avLst/>
                <a:gdLst>
                  <a:gd name="T0" fmla="*/ 234 w 520"/>
                  <a:gd name="T1" fmla="*/ 0 h 179"/>
                  <a:gd name="T2" fmla="*/ 183 w 520"/>
                  <a:gd name="T3" fmla="*/ 3 h 179"/>
                  <a:gd name="T4" fmla="*/ 136 w 520"/>
                  <a:gd name="T5" fmla="*/ 11 h 179"/>
                  <a:gd name="T6" fmla="*/ 94 w 520"/>
                  <a:gd name="T7" fmla="*/ 20 h 179"/>
                  <a:gd name="T8" fmla="*/ 59 w 520"/>
                  <a:gd name="T9" fmla="*/ 32 h 179"/>
                  <a:gd name="T10" fmla="*/ 44 w 520"/>
                  <a:gd name="T11" fmla="*/ 39 h 179"/>
                  <a:gd name="T12" fmla="*/ 30 w 520"/>
                  <a:gd name="T13" fmla="*/ 47 h 179"/>
                  <a:gd name="T14" fmla="*/ 19 w 520"/>
                  <a:gd name="T15" fmla="*/ 54 h 179"/>
                  <a:gd name="T16" fmla="*/ 12 w 520"/>
                  <a:gd name="T17" fmla="*/ 62 h 179"/>
                  <a:gd name="T18" fmla="*/ 4 w 520"/>
                  <a:gd name="T19" fmla="*/ 71 h 179"/>
                  <a:gd name="T20" fmla="*/ 0 w 520"/>
                  <a:gd name="T21" fmla="*/ 81 h 179"/>
                  <a:gd name="T22" fmla="*/ 0 w 520"/>
                  <a:gd name="T23" fmla="*/ 90 h 179"/>
                  <a:gd name="T24" fmla="*/ 0 w 520"/>
                  <a:gd name="T25" fmla="*/ 98 h 179"/>
                  <a:gd name="T26" fmla="*/ 4 w 520"/>
                  <a:gd name="T27" fmla="*/ 107 h 179"/>
                  <a:gd name="T28" fmla="*/ 12 w 520"/>
                  <a:gd name="T29" fmla="*/ 116 h 179"/>
                  <a:gd name="T30" fmla="*/ 19 w 520"/>
                  <a:gd name="T31" fmla="*/ 124 h 179"/>
                  <a:gd name="T32" fmla="*/ 30 w 520"/>
                  <a:gd name="T33" fmla="*/ 132 h 179"/>
                  <a:gd name="T34" fmla="*/ 44 w 520"/>
                  <a:gd name="T35" fmla="*/ 139 h 179"/>
                  <a:gd name="T36" fmla="*/ 59 w 520"/>
                  <a:gd name="T37" fmla="*/ 147 h 179"/>
                  <a:gd name="T38" fmla="*/ 94 w 520"/>
                  <a:gd name="T39" fmla="*/ 158 h 179"/>
                  <a:gd name="T40" fmla="*/ 136 w 520"/>
                  <a:gd name="T41" fmla="*/ 167 h 179"/>
                  <a:gd name="T42" fmla="*/ 183 w 520"/>
                  <a:gd name="T43" fmla="*/ 175 h 179"/>
                  <a:gd name="T44" fmla="*/ 234 w 520"/>
                  <a:gd name="T45" fmla="*/ 179 h 179"/>
                  <a:gd name="T46" fmla="*/ 286 w 520"/>
                  <a:gd name="T47" fmla="*/ 179 h 179"/>
                  <a:gd name="T48" fmla="*/ 337 w 520"/>
                  <a:gd name="T49" fmla="*/ 175 h 179"/>
                  <a:gd name="T50" fmla="*/ 384 w 520"/>
                  <a:gd name="T51" fmla="*/ 167 h 179"/>
                  <a:gd name="T52" fmla="*/ 426 w 520"/>
                  <a:gd name="T53" fmla="*/ 158 h 179"/>
                  <a:gd name="T54" fmla="*/ 459 w 520"/>
                  <a:gd name="T55" fmla="*/ 147 h 179"/>
                  <a:gd name="T56" fmla="*/ 475 w 520"/>
                  <a:gd name="T57" fmla="*/ 139 h 179"/>
                  <a:gd name="T58" fmla="*/ 488 w 520"/>
                  <a:gd name="T59" fmla="*/ 132 h 179"/>
                  <a:gd name="T60" fmla="*/ 499 w 520"/>
                  <a:gd name="T61" fmla="*/ 124 h 179"/>
                  <a:gd name="T62" fmla="*/ 508 w 520"/>
                  <a:gd name="T63" fmla="*/ 116 h 179"/>
                  <a:gd name="T64" fmla="*/ 514 w 520"/>
                  <a:gd name="T65" fmla="*/ 107 h 179"/>
                  <a:gd name="T66" fmla="*/ 518 w 520"/>
                  <a:gd name="T67" fmla="*/ 98 h 179"/>
                  <a:gd name="T68" fmla="*/ 520 w 520"/>
                  <a:gd name="T69" fmla="*/ 90 h 179"/>
                  <a:gd name="T70" fmla="*/ 518 w 520"/>
                  <a:gd name="T71" fmla="*/ 81 h 179"/>
                  <a:gd name="T72" fmla="*/ 514 w 520"/>
                  <a:gd name="T73" fmla="*/ 71 h 179"/>
                  <a:gd name="T74" fmla="*/ 508 w 520"/>
                  <a:gd name="T75" fmla="*/ 62 h 179"/>
                  <a:gd name="T76" fmla="*/ 499 w 520"/>
                  <a:gd name="T77" fmla="*/ 54 h 179"/>
                  <a:gd name="T78" fmla="*/ 488 w 520"/>
                  <a:gd name="T79" fmla="*/ 47 h 179"/>
                  <a:gd name="T80" fmla="*/ 475 w 520"/>
                  <a:gd name="T81" fmla="*/ 39 h 179"/>
                  <a:gd name="T82" fmla="*/ 459 w 520"/>
                  <a:gd name="T83" fmla="*/ 32 h 179"/>
                  <a:gd name="T84" fmla="*/ 426 w 520"/>
                  <a:gd name="T85" fmla="*/ 20 h 179"/>
                  <a:gd name="T86" fmla="*/ 384 w 520"/>
                  <a:gd name="T87" fmla="*/ 11 h 179"/>
                  <a:gd name="T88" fmla="*/ 337 w 520"/>
                  <a:gd name="T89" fmla="*/ 3 h 179"/>
                  <a:gd name="T90" fmla="*/ 286 w 520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20" h="179">
                    <a:moveTo>
                      <a:pt x="260" y="0"/>
                    </a:moveTo>
                    <a:lnTo>
                      <a:pt x="234" y="0"/>
                    </a:lnTo>
                    <a:lnTo>
                      <a:pt x="207" y="1"/>
                    </a:lnTo>
                    <a:lnTo>
                      <a:pt x="183" y="3"/>
                    </a:lnTo>
                    <a:lnTo>
                      <a:pt x="158" y="7"/>
                    </a:lnTo>
                    <a:lnTo>
                      <a:pt x="136" y="11"/>
                    </a:lnTo>
                    <a:lnTo>
                      <a:pt x="115" y="15"/>
                    </a:lnTo>
                    <a:lnTo>
                      <a:pt x="94" y="20"/>
                    </a:lnTo>
                    <a:lnTo>
                      <a:pt x="76" y="26"/>
                    </a:lnTo>
                    <a:lnTo>
                      <a:pt x="59" y="32"/>
                    </a:lnTo>
                    <a:lnTo>
                      <a:pt x="51" y="35"/>
                    </a:lnTo>
                    <a:lnTo>
                      <a:pt x="44" y="39"/>
                    </a:lnTo>
                    <a:lnTo>
                      <a:pt x="38" y="43"/>
                    </a:lnTo>
                    <a:lnTo>
                      <a:pt x="30" y="47"/>
                    </a:lnTo>
                    <a:lnTo>
                      <a:pt x="25" y="50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2" y="62"/>
                    </a:lnTo>
                    <a:lnTo>
                      <a:pt x="8" y="67"/>
                    </a:lnTo>
                    <a:lnTo>
                      <a:pt x="4" y="71"/>
                    </a:lnTo>
                    <a:lnTo>
                      <a:pt x="2" y="75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8" y="111"/>
                    </a:lnTo>
                    <a:lnTo>
                      <a:pt x="12" y="116"/>
                    </a:lnTo>
                    <a:lnTo>
                      <a:pt x="15" y="120"/>
                    </a:lnTo>
                    <a:lnTo>
                      <a:pt x="19" y="124"/>
                    </a:lnTo>
                    <a:lnTo>
                      <a:pt x="25" y="128"/>
                    </a:lnTo>
                    <a:lnTo>
                      <a:pt x="30" y="132"/>
                    </a:lnTo>
                    <a:lnTo>
                      <a:pt x="38" y="135"/>
                    </a:lnTo>
                    <a:lnTo>
                      <a:pt x="44" y="139"/>
                    </a:lnTo>
                    <a:lnTo>
                      <a:pt x="51" y="143"/>
                    </a:lnTo>
                    <a:lnTo>
                      <a:pt x="59" y="147"/>
                    </a:lnTo>
                    <a:lnTo>
                      <a:pt x="76" y="152"/>
                    </a:lnTo>
                    <a:lnTo>
                      <a:pt x="94" y="158"/>
                    </a:lnTo>
                    <a:lnTo>
                      <a:pt x="115" y="164"/>
                    </a:lnTo>
                    <a:lnTo>
                      <a:pt x="136" y="167"/>
                    </a:lnTo>
                    <a:lnTo>
                      <a:pt x="158" y="171"/>
                    </a:lnTo>
                    <a:lnTo>
                      <a:pt x="183" y="175"/>
                    </a:lnTo>
                    <a:lnTo>
                      <a:pt x="207" y="177"/>
                    </a:lnTo>
                    <a:lnTo>
                      <a:pt x="234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3" y="177"/>
                    </a:lnTo>
                    <a:lnTo>
                      <a:pt x="337" y="175"/>
                    </a:lnTo>
                    <a:lnTo>
                      <a:pt x="362" y="171"/>
                    </a:lnTo>
                    <a:lnTo>
                      <a:pt x="384" y="167"/>
                    </a:lnTo>
                    <a:lnTo>
                      <a:pt x="405" y="164"/>
                    </a:lnTo>
                    <a:lnTo>
                      <a:pt x="426" y="158"/>
                    </a:lnTo>
                    <a:lnTo>
                      <a:pt x="443" y="152"/>
                    </a:lnTo>
                    <a:lnTo>
                      <a:pt x="459" y="147"/>
                    </a:lnTo>
                    <a:lnTo>
                      <a:pt x="467" y="143"/>
                    </a:lnTo>
                    <a:lnTo>
                      <a:pt x="475" y="139"/>
                    </a:lnTo>
                    <a:lnTo>
                      <a:pt x="482" y="135"/>
                    </a:lnTo>
                    <a:lnTo>
                      <a:pt x="488" y="132"/>
                    </a:lnTo>
                    <a:lnTo>
                      <a:pt x="493" y="128"/>
                    </a:lnTo>
                    <a:lnTo>
                      <a:pt x="499" y="124"/>
                    </a:lnTo>
                    <a:lnTo>
                      <a:pt x="505" y="120"/>
                    </a:lnTo>
                    <a:lnTo>
                      <a:pt x="508" y="116"/>
                    </a:lnTo>
                    <a:lnTo>
                      <a:pt x="512" y="111"/>
                    </a:lnTo>
                    <a:lnTo>
                      <a:pt x="514" y="107"/>
                    </a:lnTo>
                    <a:lnTo>
                      <a:pt x="516" y="103"/>
                    </a:lnTo>
                    <a:lnTo>
                      <a:pt x="518" y="98"/>
                    </a:lnTo>
                    <a:lnTo>
                      <a:pt x="520" y="94"/>
                    </a:lnTo>
                    <a:lnTo>
                      <a:pt x="520" y="90"/>
                    </a:lnTo>
                    <a:lnTo>
                      <a:pt x="520" y="84"/>
                    </a:lnTo>
                    <a:lnTo>
                      <a:pt x="518" y="81"/>
                    </a:lnTo>
                    <a:lnTo>
                      <a:pt x="516" y="75"/>
                    </a:lnTo>
                    <a:lnTo>
                      <a:pt x="514" y="71"/>
                    </a:lnTo>
                    <a:lnTo>
                      <a:pt x="512" y="67"/>
                    </a:lnTo>
                    <a:lnTo>
                      <a:pt x="508" y="62"/>
                    </a:lnTo>
                    <a:lnTo>
                      <a:pt x="505" y="58"/>
                    </a:lnTo>
                    <a:lnTo>
                      <a:pt x="499" y="54"/>
                    </a:lnTo>
                    <a:lnTo>
                      <a:pt x="493" y="50"/>
                    </a:lnTo>
                    <a:lnTo>
                      <a:pt x="488" y="47"/>
                    </a:lnTo>
                    <a:lnTo>
                      <a:pt x="482" y="43"/>
                    </a:lnTo>
                    <a:lnTo>
                      <a:pt x="475" y="39"/>
                    </a:lnTo>
                    <a:lnTo>
                      <a:pt x="467" y="35"/>
                    </a:lnTo>
                    <a:lnTo>
                      <a:pt x="459" y="32"/>
                    </a:lnTo>
                    <a:lnTo>
                      <a:pt x="443" y="26"/>
                    </a:lnTo>
                    <a:lnTo>
                      <a:pt x="426" y="20"/>
                    </a:lnTo>
                    <a:lnTo>
                      <a:pt x="405" y="15"/>
                    </a:lnTo>
                    <a:lnTo>
                      <a:pt x="384" y="11"/>
                    </a:lnTo>
                    <a:lnTo>
                      <a:pt x="362" y="7"/>
                    </a:lnTo>
                    <a:lnTo>
                      <a:pt x="337" y="3"/>
                    </a:lnTo>
                    <a:lnTo>
                      <a:pt x="313" y="1"/>
                    </a:lnTo>
                    <a:lnTo>
                      <a:pt x="286" y="0"/>
                    </a:lnTo>
                    <a:lnTo>
                      <a:pt x="2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8" name="Rectangle 98">
                <a:extLst>
                  <a:ext uri="{FF2B5EF4-FFF2-40B4-BE49-F238E27FC236}">
                    <a16:creationId xmlns:a16="http://schemas.microsoft.com/office/drawing/2014/main" id="{5CA58A6B-49DE-A2F5-1C5F-2D06C459B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1616"/>
                <a:ext cx="1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39" name="Rectangle 99">
                <a:extLst>
                  <a:ext uri="{FF2B5EF4-FFF2-40B4-BE49-F238E27FC236}">
                    <a16:creationId xmlns:a16="http://schemas.microsoft.com/office/drawing/2014/main" id="{6E6D078D-C2FD-EAC8-A360-BD314224F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1501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40" name="Rectangle 100">
                <a:extLst>
                  <a:ext uri="{FF2B5EF4-FFF2-40B4-BE49-F238E27FC236}">
                    <a16:creationId xmlns:a16="http://schemas.microsoft.com/office/drawing/2014/main" id="{1E57AF0D-588D-AF7B-0609-3A3EE92E2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" y="1616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small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41" name="Rectangle 101">
                <a:extLst>
                  <a:ext uri="{FF2B5EF4-FFF2-40B4-BE49-F238E27FC236}">
                    <a16:creationId xmlns:a16="http://schemas.microsoft.com/office/drawing/2014/main" id="{553CFCD4-9D47-A8BA-F0EA-D7CF3CCCD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1501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42" name="Freeform 102">
                <a:extLst>
                  <a:ext uri="{FF2B5EF4-FFF2-40B4-BE49-F238E27FC236}">
                    <a16:creationId xmlns:a16="http://schemas.microsoft.com/office/drawing/2014/main" id="{BA7B6C0C-AFB3-17AA-D87F-FE47B509B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1804"/>
                <a:ext cx="631" cy="181"/>
              </a:xfrm>
              <a:custGeom>
                <a:avLst/>
                <a:gdLst>
                  <a:gd name="T0" fmla="*/ 282 w 631"/>
                  <a:gd name="T1" fmla="*/ 2 h 181"/>
                  <a:gd name="T2" fmla="*/ 220 w 631"/>
                  <a:gd name="T3" fmla="*/ 4 h 181"/>
                  <a:gd name="T4" fmla="*/ 164 w 631"/>
                  <a:gd name="T5" fmla="*/ 12 h 181"/>
                  <a:gd name="T6" fmla="*/ 113 w 631"/>
                  <a:gd name="T7" fmla="*/ 21 h 181"/>
                  <a:gd name="T8" fmla="*/ 92 w 631"/>
                  <a:gd name="T9" fmla="*/ 27 h 181"/>
                  <a:gd name="T10" fmla="*/ 72 w 631"/>
                  <a:gd name="T11" fmla="*/ 34 h 181"/>
                  <a:gd name="T12" fmla="*/ 53 w 631"/>
                  <a:gd name="T13" fmla="*/ 40 h 181"/>
                  <a:gd name="T14" fmla="*/ 38 w 631"/>
                  <a:gd name="T15" fmla="*/ 48 h 181"/>
                  <a:gd name="T16" fmla="*/ 24 w 631"/>
                  <a:gd name="T17" fmla="*/ 55 h 181"/>
                  <a:gd name="T18" fmla="*/ 13 w 631"/>
                  <a:gd name="T19" fmla="*/ 64 h 181"/>
                  <a:gd name="T20" fmla="*/ 6 w 631"/>
                  <a:gd name="T21" fmla="*/ 72 h 181"/>
                  <a:gd name="T22" fmla="*/ 0 w 631"/>
                  <a:gd name="T23" fmla="*/ 81 h 181"/>
                  <a:gd name="T24" fmla="*/ 0 w 631"/>
                  <a:gd name="T25" fmla="*/ 91 h 181"/>
                  <a:gd name="T26" fmla="*/ 0 w 631"/>
                  <a:gd name="T27" fmla="*/ 100 h 181"/>
                  <a:gd name="T28" fmla="*/ 6 w 631"/>
                  <a:gd name="T29" fmla="*/ 110 h 181"/>
                  <a:gd name="T30" fmla="*/ 13 w 631"/>
                  <a:gd name="T31" fmla="*/ 117 h 181"/>
                  <a:gd name="T32" fmla="*/ 24 w 631"/>
                  <a:gd name="T33" fmla="*/ 127 h 181"/>
                  <a:gd name="T34" fmla="*/ 38 w 631"/>
                  <a:gd name="T35" fmla="*/ 134 h 181"/>
                  <a:gd name="T36" fmla="*/ 53 w 631"/>
                  <a:gd name="T37" fmla="*/ 142 h 181"/>
                  <a:gd name="T38" fmla="*/ 72 w 631"/>
                  <a:gd name="T39" fmla="*/ 147 h 181"/>
                  <a:gd name="T40" fmla="*/ 92 w 631"/>
                  <a:gd name="T41" fmla="*/ 155 h 181"/>
                  <a:gd name="T42" fmla="*/ 113 w 631"/>
                  <a:gd name="T43" fmla="*/ 161 h 181"/>
                  <a:gd name="T44" fmla="*/ 164 w 631"/>
                  <a:gd name="T45" fmla="*/ 170 h 181"/>
                  <a:gd name="T46" fmla="*/ 220 w 631"/>
                  <a:gd name="T47" fmla="*/ 178 h 181"/>
                  <a:gd name="T48" fmla="*/ 282 w 631"/>
                  <a:gd name="T49" fmla="*/ 179 h 181"/>
                  <a:gd name="T50" fmla="*/ 346 w 631"/>
                  <a:gd name="T51" fmla="*/ 179 h 181"/>
                  <a:gd name="T52" fmla="*/ 408 w 631"/>
                  <a:gd name="T53" fmla="*/ 178 h 181"/>
                  <a:gd name="T54" fmla="*/ 465 w 631"/>
                  <a:gd name="T55" fmla="*/ 170 h 181"/>
                  <a:gd name="T56" fmla="*/ 503 w 631"/>
                  <a:gd name="T57" fmla="*/ 162 h 181"/>
                  <a:gd name="T58" fmla="*/ 527 w 631"/>
                  <a:gd name="T59" fmla="*/ 157 h 181"/>
                  <a:gd name="T60" fmla="*/ 548 w 631"/>
                  <a:gd name="T61" fmla="*/ 151 h 181"/>
                  <a:gd name="T62" fmla="*/ 567 w 631"/>
                  <a:gd name="T63" fmla="*/ 146 h 181"/>
                  <a:gd name="T64" fmla="*/ 583 w 631"/>
                  <a:gd name="T65" fmla="*/ 138 h 181"/>
                  <a:gd name="T66" fmla="*/ 599 w 631"/>
                  <a:gd name="T67" fmla="*/ 130 h 181"/>
                  <a:gd name="T68" fmla="*/ 610 w 631"/>
                  <a:gd name="T69" fmla="*/ 121 h 181"/>
                  <a:gd name="T70" fmla="*/ 619 w 631"/>
                  <a:gd name="T71" fmla="*/ 113 h 181"/>
                  <a:gd name="T72" fmla="*/ 627 w 631"/>
                  <a:gd name="T73" fmla="*/ 104 h 181"/>
                  <a:gd name="T74" fmla="*/ 629 w 631"/>
                  <a:gd name="T75" fmla="*/ 95 h 181"/>
                  <a:gd name="T76" fmla="*/ 629 w 631"/>
                  <a:gd name="T77" fmla="*/ 87 h 181"/>
                  <a:gd name="T78" fmla="*/ 627 w 631"/>
                  <a:gd name="T79" fmla="*/ 78 h 181"/>
                  <a:gd name="T80" fmla="*/ 619 w 631"/>
                  <a:gd name="T81" fmla="*/ 68 h 181"/>
                  <a:gd name="T82" fmla="*/ 610 w 631"/>
                  <a:gd name="T83" fmla="*/ 61 h 181"/>
                  <a:gd name="T84" fmla="*/ 599 w 631"/>
                  <a:gd name="T85" fmla="*/ 51 h 181"/>
                  <a:gd name="T86" fmla="*/ 583 w 631"/>
                  <a:gd name="T87" fmla="*/ 44 h 181"/>
                  <a:gd name="T88" fmla="*/ 567 w 631"/>
                  <a:gd name="T89" fmla="*/ 36 h 181"/>
                  <a:gd name="T90" fmla="*/ 548 w 631"/>
                  <a:gd name="T91" fmla="*/ 31 h 181"/>
                  <a:gd name="T92" fmla="*/ 527 w 631"/>
                  <a:gd name="T93" fmla="*/ 25 h 181"/>
                  <a:gd name="T94" fmla="*/ 503 w 631"/>
                  <a:gd name="T95" fmla="*/ 19 h 181"/>
                  <a:gd name="T96" fmla="*/ 465 w 631"/>
                  <a:gd name="T97" fmla="*/ 12 h 181"/>
                  <a:gd name="T98" fmla="*/ 408 w 631"/>
                  <a:gd name="T99" fmla="*/ 4 h 181"/>
                  <a:gd name="T100" fmla="*/ 346 w 631"/>
                  <a:gd name="T101" fmla="*/ 2 h 1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81">
                    <a:moveTo>
                      <a:pt x="314" y="0"/>
                    </a:moveTo>
                    <a:lnTo>
                      <a:pt x="282" y="2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5"/>
                    </a:lnTo>
                    <a:lnTo>
                      <a:pt x="92" y="27"/>
                    </a:lnTo>
                    <a:lnTo>
                      <a:pt x="81" y="31"/>
                    </a:lnTo>
                    <a:lnTo>
                      <a:pt x="72" y="34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8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61"/>
                    </a:lnTo>
                    <a:lnTo>
                      <a:pt x="13" y="64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8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7"/>
                    </a:lnTo>
                    <a:lnTo>
                      <a:pt x="30" y="130"/>
                    </a:lnTo>
                    <a:lnTo>
                      <a:pt x="38" y="134"/>
                    </a:lnTo>
                    <a:lnTo>
                      <a:pt x="45" y="138"/>
                    </a:lnTo>
                    <a:lnTo>
                      <a:pt x="53" y="142"/>
                    </a:lnTo>
                    <a:lnTo>
                      <a:pt x="62" y="146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5"/>
                    </a:lnTo>
                    <a:lnTo>
                      <a:pt x="102" y="157"/>
                    </a:lnTo>
                    <a:lnTo>
                      <a:pt x="113" y="161"/>
                    </a:lnTo>
                    <a:lnTo>
                      <a:pt x="137" y="166"/>
                    </a:lnTo>
                    <a:lnTo>
                      <a:pt x="164" y="170"/>
                    </a:lnTo>
                    <a:lnTo>
                      <a:pt x="192" y="174"/>
                    </a:lnTo>
                    <a:lnTo>
                      <a:pt x="220" y="178"/>
                    </a:lnTo>
                    <a:lnTo>
                      <a:pt x="250" y="179"/>
                    </a:lnTo>
                    <a:lnTo>
                      <a:pt x="282" y="179"/>
                    </a:lnTo>
                    <a:lnTo>
                      <a:pt x="314" y="181"/>
                    </a:lnTo>
                    <a:lnTo>
                      <a:pt x="346" y="179"/>
                    </a:lnTo>
                    <a:lnTo>
                      <a:pt x="378" y="179"/>
                    </a:lnTo>
                    <a:lnTo>
                      <a:pt x="408" y="178"/>
                    </a:lnTo>
                    <a:lnTo>
                      <a:pt x="437" y="174"/>
                    </a:lnTo>
                    <a:lnTo>
                      <a:pt x="465" y="170"/>
                    </a:lnTo>
                    <a:lnTo>
                      <a:pt x="491" y="166"/>
                    </a:lnTo>
                    <a:lnTo>
                      <a:pt x="503" y="162"/>
                    </a:lnTo>
                    <a:lnTo>
                      <a:pt x="516" y="161"/>
                    </a:lnTo>
                    <a:lnTo>
                      <a:pt x="527" y="157"/>
                    </a:lnTo>
                    <a:lnTo>
                      <a:pt x="536" y="155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6"/>
                    </a:lnTo>
                    <a:lnTo>
                      <a:pt x="576" y="142"/>
                    </a:lnTo>
                    <a:lnTo>
                      <a:pt x="583" y="138"/>
                    </a:lnTo>
                    <a:lnTo>
                      <a:pt x="591" y="134"/>
                    </a:lnTo>
                    <a:lnTo>
                      <a:pt x="599" y="130"/>
                    </a:lnTo>
                    <a:lnTo>
                      <a:pt x="604" y="127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3"/>
                    </a:lnTo>
                    <a:lnTo>
                      <a:pt x="623" y="110"/>
                    </a:lnTo>
                    <a:lnTo>
                      <a:pt x="627" y="104"/>
                    </a:lnTo>
                    <a:lnTo>
                      <a:pt x="629" y="100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7"/>
                    </a:lnTo>
                    <a:lnTo>
                      <a:pt x="629" y="81"/>
                    </a:lnTo>
                    <a:lnTo>
                      <a:pt x="627" y="78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4"/>
                    </a:lnTo>
                    <a:lnTo>
                      <a:pt x="610" y="61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8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4"/>
                    </a:lnTo>
                    <a:lnTo>
                      <a:pt x="548" y="31"/>
                    </a:lnTo>
                    <a:lnTo>
                      <a:pt x="536" y="27"/>
                    </a:lnTo>
                    <a:lnTo>
                      <a:pt x="527" y="25"/>
                    </a:lnTo>
                    <a:lnTo>
                      <a:pt x="516" y="21"/>
                    </a:lnTo>
                    <a:lnTo>
                      <a:pt x="503" y="19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43" name="Freeform 103">
                <a:extLst>
                  <a:ext uri="{FF2B5EF4-FFF2-40B4-BE49-F238E27FC236}">
                    <a16:creationId xmlns:a16="http://schemas.microsoft.com/office/drawing/2014/main" id="{34027484-F2A1-7A74-AD22-62BFDD59D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1804"/>
                <a:ext cx="631" cy="181"/>
              </a:xfrm>
              <a:custGeom>
                <a:avLst/>
                <a:gdLst>
                  <a:gd name="T0" fmla="*/ 282 w 631"/>
                  <a:gd name="T1" fmla="*/ 2 h 181"/>
                  <a:gd name="T2" fmla="*/ 220 w 631"/>
                  <a:gd name="T3" fmla="*/ 4 h 181"/>
                  <a:gd name="T4" fmla="*/ 164 w 631"/>
                  <a:gd name="T5" fmla="*/ 12 h 181"/>
                  <a:gd name="T6" fmla="*/ 113 w 631"/>
                  <a:gd name="T7" fmla="*/ 21 h 181"/>
                  <a:gd name="T8" fmla="*/ 92 w 631"/>
                  <a:gd name="T9" fmla="*/ 27 h 181"/>
                  <a:gd name="T10" fmla="*/ 72 w 631"/>
                  <a:gd name="T11" fmla="*/ 34 h 181"/>
                  <a:gd name="T12" fmla="*/ 53 w 631"/>
                  <a:gd name="T13" fmla="*/ 40 h 181"/>
                  <a:gd name="T14" fmla="*/ 38 w 631"/>
                  <a:gd name="T15" fmla="*/ 48 h 181"/>
                  <a:gd name="T16" fmla="*/ 24 w 631"/>
                  <a:gd name="T17" fmla="*/ 55 h 181"/>
                  <a:gd name="T18" fmla="*/ 13 w 631"/>
                  <a:gd name="T19" fmla="*/ 64 h 181"/>
                  <a:gd name="T20" fmla="*/ 6 w 631"/>
                  <a:gd name="T21" fmla="*/ 72 h 181"/>
                  <a:gd name="T22" fmla="*/ 0 w 631"/>
                  <a:gd name="T23" fmla="*/ 81 h 181"/>
                  <a:gd name="T24" fmla="*/ 0 w 631"/>
                  <a:gd name="T25" fmla="*/ 91 h 181"/>
                  <a:gd name="T26" fmla="*/ 0 w 631"/>
                  <a:gd name="T27" fmla="*/ 100 h 181"/>
                  <a:gd name="T28" fmla="*/ 6 w 631"/>
                  <a:gd name="T29" fmla="*/ 110 h 181"/>
                  <a:gd name="T30" fmla="*/ 13 w 631"/>
                  <a:gd name="T31" fmla="*/ 117 h 181"/>
                  <a:gd name="T32" fmla="*/ 24 w 631"/>
                  <a:gd name="T33" fmla="*/ 127 h 181"/>
                  <a:gd name="T34" fmla="*/ 38 w 631"/>
                  <a:gd name="T35" fmla="*/ 134 h 181"/>
                  <a:gd name="T36" fmla="*/ 53 w 631"/>
                  <a:gd name="T37" fmla="*/ 142 h 181"/>
                  <a:gd name="T38" fmla="*/ 72 w 631"/>
                  <a:gd name="T39" fmla="*/ 147 h 181"/>
                  <a:gd name="T40" fmla="*/ 92 w 631"/>
                  <a:gd name="T41" fmla="*/ 155 h 181"/>
                  <a:gd name="T42" fmla="*/ 113 w 631"/>
                  <a:gd name="T43" fmla="*/ 161 h 181"/>
                  <a:gd name="T44" fmla="*/ 164 w 631"/>
                  <a:gd name="T45" fmla="*/ 170 h 181"/>
                  <a:gd name="T46" fmla="*/ 220 w 631"/>
                  <a:gd name="T47" fmla="*/ 178 h 181"/>
                  <a:gd name="T48" fmla="*/ 282 w 631"/>
                  <a:gd name="T49" fmla="*/ 179 h 181"/>
                  <a:gd name="T50" fmla="*/ 346 w 631"/>
                  <a:gd name="T51" fmla="*/ 179 h 181"/>
                  <a:gd name="T52" fmla="*/ 408 w 631"/>
                  <a:gd name="T53" fmla="*/ 178 h 181"/>
                  <a:gd name="T54" fmla="*/ 465 w 631"/>
                  <a:gd name="T55" fmla="*/ 170 h 181"/>
                  <a:gd name="T56" fmla="*/ 503 w 631"/>
                  <a:gd name="T57" fmla="*/ 162 h 181"/>
                  <a:gd name="T58" fmla="*/ 527 w 631"/>
                  <a:gd name="T59" fmla="*/ 157 h 181"/>
                  <a:gd name="T60" fmla="*/ 548 w 631"/>
                  <a:gd name="T61" fmla="*/ 151 h 181"/>
                  <a:gd name="T62" fmla="*/ 567 w 631"/>
                  <a:gd name="T63" fmla="*/ 146 h 181"/>
                  <a:gd name="T64" fmla="*/ 583 w 631"/>
                  <a:gd name="T65" fmla="*/ 138 h 181"/>
                  <a:gd name="T66" fmla="*/ 599 w 631"/>
                  <a:gd name="T67" fmla="*/ 130 h 181"/>
                  <a:gd name="T68" fmla="*/ 610 w 631"/>
                  <a:gd name="T69" fmla="*/ 121 h 181"/>
                  <a:gd name="T70" fmla="*/ 619 w 631"/>
                  <a:gd name="T71" fmla="*/ 113 h 181"/>
                  <a:gd name="T72" fmla="*/ 627 w 631"/>
                  <a:gd name="T73" fmla="*/ 104 h 181"/>
                  <a:gd name="T74" fmla="*/ 629 w 631"/>
                  <a:gd name="T75" fmla="*/ 95 h 181"/>
                  <a:gd name="T76" fmla="*/ 629 w 631"/>
                  <a:gd name="T77" fmla="*/ 87 h 181"/>
                  <a:gd name="T78" fmla="*/ 627 w 631"/>
                  <a:gd name="T79" fmla="*/ 78 h 181"/>
                  <a:gd name="T80" fmla="*/ 619 w 631"/>
                  <a:gd name="T81" fmla="*/ 68 h 181"/>
                  <a:gd name="T82" fmla="*/ 610 w 631"/>
                  <a:gd name="T83" fmla="*/ 61 h 181"/>
                  <a:gd name="T84" fmla="*/ 599 w 631"/>
                  <a:gd name="T85" fmla="*/ 51 h 181"/>
                  <a:gd name="T86" fmla="*/ 583 w 631"/>
                  <a:gd name="T87" fmla="*/ 44 h 181"/>
                  <a:gd name="T88" fmla="*/ 567 w 631"/>
                  <a:gd name="T89" fmla="*/ 36 h 181"/>
                  <a:gd name="T90" fmla="*/ 548 w 631"/>
                  <a:gd name="T91" fmla="*/ 31 h 181"/>
                  <a:gd name="T92" fmla="*/ 527 w 631"/>
                  <a:gd name="T93" fmla="*/ 25 h 181"/>
                  <a:gd name="T94" fmla="*/ 503 w 631"/>
                  <a:gd name="T95" fmla="*/ 19 h 181"/>
                  <a:gd name="T96" fmla="*/ 465 w 631"/>
                  <a:gd name="T97" fmla="*/ 12 h 181"/>
                  <a:gd name="T98" fmla="*/ 408 w 631"/>
                  <a:gd name="T99" fmla="*/ 4 h 181"/>
                  <a:gd name="T100" fmla="*/ 346 w 631"/>
                  <a:gd name="T101" fmla="*/ 2 h 1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81">
                    <a:moveTo>
                      <a:pt x="314" y="0"/>
                    </a:moveTo>
                    <a:lnTo>
                      <a:pt x="282" y="2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5"/>
                    </a:lnTo>
                    <a:lnTo>
                      <a:pt x="92" y="27"/>
                    </a:lnTo>
                    <a:lnTo>
                      <a:pt x="81" y="31"/>
                    </a:lnTo>
                    <a:lnTo>
                      <a:pt x="72" y="34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8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61"/>
                    </a:lnTo>
                    <a:lnTo>
                      <a:pt x="13" y="64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8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7"/>
                    </a:lnTo>
                    <a:lnTo>
                      <a:pt x="30" y="130"/>
                    </a:lnTo>
                    <a:lnTo>
                      <a:pt x="38" y="134"/>
                    </a:lnTo>
                    <a:lnTo>
                      <a:pt x="45" y="138"/>
                    </a:lnTo>
                    <a:lnTo>
                      <a:pt x="53" y="142"/>
                    </a:lnTo>
                    <a:lnTo>
                      <a:pt x="62" y="146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5"/>
                    </a:lnTo>
                    <a:lnTo>
                      <a:pt x="102" y="157"/>
                    </a:lnTo>
                    <a:lnTo>
                      <a:pt x="113" y="161"/>
                    </a:lnTo>
                    <a:lnTo>
                      <a:pt x="137" y="166"/>
                    </a:lnTo>
                    <a:lnTo>
                      <a:pt x="164" y="170"/>
                    </a:lnTo>
                    <a:lnTo>
                      <a:pt x="192" y="174"/>
                    </a:lnTo>
                    <a:lnTo>
                      <a:pt x="220" y="178"/>
                    </a:lnTo>
                    <a:lnTo>
                      <a:pt x="250" y="179"/>
                    </a:lnTo>
                    <a:lnTo>
                      <a:pt x="282" y="179"/>
                    </a:lnTo>
                    <a:lnTo>
                      <a:pt x="314" y="181"/>
                    </a:lnTo>
                    <a:lnTo>
                      <a:pt x="346" y="179"/>
                    </a:lnTo>
                    <a:lnTo>
                      <a:pt x="378" y="179"/>
                    </a:lnTo>
                    <a:lnTo>
                      <a:pt x="408" y="178"/>
                    </a:lnTo>
                    <a:lnTo>
                      <a:pt x="437" y="174"/>
                    </a:lnTo>
                    <a:lnTo>
                      <a:pt x="465" y="170"/>
                    </a:lnTo>
                    <a:lnTo>
                      <a:pt x="491" y="166"/>
                    </a:lnTo>
                    <a:lnTo>
                      <a:pt x="503" y="162"/>
                    </a:lnTo>
                    <a:lnTo>
                      <a:pt x="516" y="161"/>
                    </a:lnTo>
                    <a:lnTo>
                      <a:pt x="527" y="157"/>
                    </a:lnTo>
                    <a:lnTo>
                      <a:pt x="536" y="155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6"/>
                    </a:lnTo>
                    <a:lnTo>
                      <a:pt x="576" y="142"/>
                    </a:lnTo>
                    <a:lnTo>
                      <a:pt x="583" y="138"/>
                    </a:lnTo>
                    <a:lnTo>
                      <a:pt x="591" y="134"/>
                    </a:lnTo>
                    <a:lnTo>
                      <a:pt x="599" y="130"/>
                    </a:lnTo>
                    <a:lnTo>
                      <a:pt x="604" y="127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3"/>
                    </a:lnTo>
                    <a:lnTo>
                      <a:pt x="623" y="110"/>
                    </a:lnTo>
                    <a:lnTo>
                      <a:pt x="627" y="104"/>
                    </a:lnTo>
                    <a:lnTo>
                      <a:pt x="629" y="100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7"/>
                    </a:lnTo>
                    <a:lnTo>
                      <a:pt x="629" y="81"/>
                    </a:lnTo>
                    <a:lnTo>
                      <a:pt x="627" y="78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4"/>
                    </a:lnTo>
                    <a:lnTo>
                      <a:pt x="610" y="61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8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4"/>
                    </a:lnTo>
                    <a:lnTo>
                      <a:pt x="548" y="31"/>
                    </a:lnTo>
                    <a:lnTo>
                      <a:pt x="536" y="27"/>
                    </a:lnTo>
                    <a:lnTo>
                      <a:pt x="527" y="25"/>
                    </a:lnTo>
                    <a:lnTo>
                      <a:pt x="516" y="21"/>
                    </a:lnTo>
                    <a:lnTo>
                      <a:pt x="503" y="19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2"/>
                    </a:lnTo>
                    <a:lnTo>
                      <a:pt x="3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44" name="Rectangle 104">
                <a:extLst>
                  <a:ext uri="{FF2B5EF4-FFF2-40B4-BE49-F238E27FC236}">
                    <a16:creationId xmlns:a16="http://schemas.microsoft.com/office/drawing/2014/main" id="{C3B98EE1-6C3A-34D0-46CB-18153E084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1864"/>
                <a:ext cx="3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NAM 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45" name="Rectangle 105">
                <a:extLst>
                  <a:ext uri="{FF2B5EF4-FFF2-40B4-BE49-F238E27FC236}">
                    <a16:creationId xmlns:a16="http://schemas.microsoft.com/office/drawing/2014/main" id="{4F43754B-09B6-6F43-D8C6-9D19D07B9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174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46" name="Freeform 106">
                <a:extLst>
                  <a:ext uri="{FF2B5EF4-FFF2-40B4-BE49-F238E27FC236}">
                    <a16:creationId xmlns:a16="http://schemas.microsoft.com/office/drawing/2014/main" id="{C2D0BE96-304D-6941-40AA-50A852C6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835"/>
                <a:ext cx="519" cy="179"/>
              </a:xfrm>
              <a:custGeom>
                <a:avLst/>
                <a:gdLst>
                  <a:gd name="T0" fmla="*/ 233 w 519"/>
                  <a:gd name="T1" fmla="*/ 0 h 179"/>
                  <a:gd name="T2" fmla="*/ 183 w 519"/>
                  <a:gd name="T3" fmla="*/ 4 h 179"/>
                  <a:gd name="T4" fmla="*/ 136 w 519"/>
                  <a:gd name="T5" fmla="*/ 12 h 179"/>
                  <a:gd name="T6" fmla="*/ 94 w 519"/>
                  <a:gd name="T7" fmla="*/ 21 h 179"/>
                  <a:gd name="T8" fmla="*/ 58 w 519"/>
                  <a:gd name="T9" fmla="*/ 32 h 179"/>
                  <a:gd name="T10" fmla="*/ 43 w 519"/>
                  <a:gd name="T11" fmla="*/ 40 h 179"/>
                  <a:gd name="T12" fmla="*/ 30 w 519"/>
                  <a:gd name="T13" fmla="*/ 48 h 179"/>
                  <a:gd name="T14" fmla="*/ 19 w 519"/>
                  <a:gd name="T15" fmla="*/ 55 h 179"/>
                  <a:gd name="T16" fmla="*/ 11 w 519"/>
                  <a:gd name="T17" fmla="*/ 63 h 179"/>
                  <a:gd name="T18" fmla="*/ 4 w 519"/>
                  <a:gd name="T19" fmla="*/ 72 h 179"/>
                  <a:gd name="T20" fmla="*/ 0 w 519"/>
                  <a:gd name="T21" fmla="*/ 81 h 179"/>
                  <a:gd name="T22" fmla="*/ 0 w 519"/>
                  <a:gd name="T23" fmla="*/ 91 h 179"/>
                  <a:gd name="T24" fmla="*/ 0 w 519"/>
                  <a:gd name="T25" fmla="*/ 100 h 179"/>
                  <a:gd name="T26" fmla="*/ 4 w 519"/>
                  <a:gd name="T27" fmla="*/ 108 h 179"/>
                  <a:gd name="T28" fmla="*/ 11 w 519"/>
                  <a:gd name="T29" fmla="*/ 117 h 179"/>
                  <a:gd name="T30" fmla="*/ 19 w 519"/>
                  <a:gd name="T31" fmla="*/ 125 h 179"/>
                  <a:gd name="T32" fmla="*/ 30 w 519"/>
                  <a:gd name="T33" fmla="*/ 132 h 179"/>
                  <a:gd name="T34" fmla="*/ 43 w 519"/>
                  <a:gd name="T35" fmla="*/ 140 h 179"/>
                  <a:gd name="T36" fmla="*/ 58 w 519"/>
                  <a:gd name="T37" fmla="*/ 147 h 179"/>
                  <a:gd name="T38" fmla="*/ 94 w 519"/>
                  <a:gd name="T39" fmla="*/ 159 h 179"/>
                  <a:gd name="T40" fmla="*/ 136 w 519"/>
                  <a:gd name="T41" fmla="*/ 170 h 179"/>
                  <a:gd name="T42" fmla="*/ 183 w 519"/>
                  <a:gd name="T43" fmla="*/ 176 h 179"/>
                  <a:gd name="T44" fmla="*/ 233 w 519"/>
                  <a:gd name="T45" fmla="*/ 179 h 179"/>
                  <a:gd name="T46" fmla="*/ 286 w 519"/>
                  <a:gd name="T47" fmla="*/ 179 h 179"/>
                  <a:gd name="T48" fmla="*/ 337 w 519"/>
                  <a:gd name="T49" fmla="*/ 176 h 179"/>
                  <a:gd name="T50" fmla="*/ 384 w 519"/>
                  <a:gd name="T51" fmla="*/ 170 h 179"/>
                  <a:gd name="T52" fmla="*/ 425 w 519"/>
                  <a:gd name="T53" fmla="*/ 159 h 179"/>
                  <a:gd name="T54" fmla="*/ 459 w 519"/>
                  <a:gd name="T55" fmla="*/ 147 h 179"/>
                  <a:gd name="T56" fmla="*/ 474 w 519"/>
                  <a:gd name="T57" fmla="*/ 140 h 179"/>
                  <a:gd name="T58" fmla="*/ 487 w 519"/>
                  <a:gd name="T59" fmla="*/ 132 h 179"/>
                  <a:gd name="T60" fmla="*/ 499 w 519"/>
                  <a:gd name="T61" fmla="*/ 125 h 179"/>
                  <a:gd name="T62" fmla="*/ 508 w 519"/>
                  <a:gd name="T63" fmla="*/ 117 h 179"/>
                  <a:gd name="T64" fmla="*/ 514 w 519"/>
                  <a:gd name="T65" fmla="*/ 108 h 179"/>
                  <a:gd name="T66" fmla="*/ 518 w 519"/>
                  <a:gd name="T67" fmla="*/ 100 h 179"/>
                  <a:gd name="T68" fmla="*/ 519 w 519"/>
                  <a:gd name="T69" fmla="*/ 91 h 179"/>
                  <a:gd name="T70" fmla="*/ 518 w 519"/>
                  <a:gd name="T71" fmla="*/ 81 h 179"/>
                  <a:gd name="T72" fmla="*/ 514 w 519"/>
                  <a:gd name="T73" fmla="*/ 72 h 179"/>
                  <a:gd name="T74" fmla="*/ 508 w 519"/>
                  <a:gd name="T75" fmla="*/ 63 h 179"/>
                  <a:gd name="T76" fmla="*/ 499 w 519"/>
                  <a:gd name="T77" fmla="*/ 55 h 179"/>
                  <a:gd name="T78" fmla="*/ 487 w 519"/>
                  <a:gd name="T79" fmla="*/ 48 h 179"/>
                  <a:gd name="T80" fmla="*/ 474 w 519"/>
                  <a:gd name="T81" fmla="*/ 40 h 179"/>
                  <a:gd name="T82" fmla="*/ 459 w 519"/>
                  <a:gd name="T83" fmla="*/ 32 h 179"/>
                  <a:gd name="T84" fmla="*/ 425 w 519"/>
                  <a:gd name="T85" fmla="*/ 21 h 179"/>
                  <a:gd name="T86" fmla="*/ 384 w 519"/>
                  <a:gd name="T87" fmla="*/ 12 h 179"/>
                  <a:gd name="T88" fmla="*/ 337 w 519"/>
                  <a:gd name="T89" fmla="*/ 4 h 179"/>
                  <a:gd name="T90" fmla="*/ 286 w 519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9" h="179">
                    <a:moveTo>
                      <a:pt x="260" y="0"/>
                    </a:moveTo>
                    <a:lnTo>
                      <a:pt x="233" y="0"/>
                    </a:lnTo>
                    <a:lnTo>
                      <a:pt x="207" y="2"/>
                    </a:lnTo>
                    <a:lnTo>
                      <a:pt x="183" y="4"/>
                    </a:lnTo>
                    <a:lnTo>
                      <a:pt x="158" y="8"/>
                    </a:lnTo>
                    <a:lnTo>
                      <a:pt x="136" y="12"/>
                    </a:lnTo>
                    <a:lnTo>
                      <a:pt x="113" y="15"/>
                    </a:lnTo>
                    <a:lnTo>
                      <a:pt x="94" y="21"/>
                    </a:lnTo>
                    <a:lnTo>
                      <a:pt x="75" y="27"/>
                    </a:lnTo>
                    <a:lnTo>
                      <a:pt x="58" y="32"/>
                    </a:lnTo>
                    <a:lnTo>
                      <a:pt x="51" y="36"/>
                    </a:lnTo>
                    <a:lnTo>
                      <a:pt x="43" y="40"/>
                    </a:lnTo>
                    <a:lnTo>
                      <a:pt x="38" y="44"/>
                    </a:lnTo>
                    <a:lnTo>
                      <a:pt x="30" y="48"/>
                    </a:lnTo>
                    <a:lnTo>
                      <a:pt x="24" y="51"/>
                    </a:lnTo>
                    <a:lnTo>
                      <a:pt x="19" y="55"/>
                    </a:lnTo>
                    <a:lnTo>
                      <a:pt x="15" y="59"/>
                    </a:lnTo>
                    <a:lnTo>
                      <a:pt x="11" y="63"/>
                    </a:lnTo>
                    <a:lnTo>
                      <a:pt x="8" y="68"/>
                    </a:lnTo>
                    <a:lnTo>
                      <a:pt x="4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4"/>
                    </a:lnTo>
                    <a:lnTo>
                      <a:pt x="11" y="117"/>
                    </a:lnTo>
                    <a:lnTo>
                      <a:pt x="15" y="121"/>
                    </a:lnTo>
                    <a:lnTo>
                      <a:pt x="19" y="125"/>
                    </a:lnTo>
                    <a:lnTo>
                      <a:pt x="24" y="129"/>
                    </a:lnTo>
                    <a:lnTo>
                      <a:pt x="30" y="132"/>
                    </a:lnTo>
                    <a:lnTo>
                      <a:pt x="38" y="136"/>
                    </a:lnTo>
                    <a:lnTo>
                      <a:pt x="43" y="140"/>
                    </a:lnTo>
                    <a:lnTo>
                      <a:pt x="51" y="144"/>
                    </a:lnTo>
                    <a:lnTo>
                      <a:pt x="58" y="147"/>
                    </a:lnTo>
                    <a:lnTo>
                      <a:pt x="75" y="153"/>
                    </a:lnTo>
                    <a:lnTo>
                      <a:pt x="94" y="159"/>
                    </a:lnTo>
                    <a:lnTo>
                      <a:pt x="113" y="164"/>
                    </a:lnTo>
                    <a:lnTo>
                      <a:pt x="136" y="170"/>
                    </a:lnTo>
                    <a:lnTo>
                      <a:pt x="158" y="174"/>
                    </a:lnTo>
                    <a:lnTo>
                      <a:pt x="183" y="176"/>
                    </a:lnTo>
                    <a:lnTo>
                      <a:pt x="207" y="178"/>
                    </a:lnTo>
                    <a:lnTo>
                      <a:pt x="233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1" y="178"/>
                    </a:lnTo>
                    <a:lnTo>
                      <a:pt x="337" y="176"/>
                    </a:lnTo>
                    <a:lnTo>
                      <a:pt x="359" y="174"/>
                    </a:lnTo>
                    <a:lnTo>
                      <a:pt x="384" y="170"/>
                    </a:lnTo>
                    <a:lnTo>
                      <a:pt x="405" y="164"/>
                    </a:lnTo>
                    <a:lnTo>
                      <a:pt x="425" y="159"/>
                    </a:lnTo>
                    <a:lnTo>
                      <a:pt x="442" y="153"/>
                    </a:lnTo>
                    <a:lnTo>
                      <a:pt x="459" y="147"/>
                    </a:lnTo>
                    <a:lnTo>
                      <a:pt x="467" y="144"/>
                    </a:lnTo>
                    <a:lnTo>
                      <a:pt x="474" y="140"/>
                    </a:lnTo>
                    <a:lnTo>
                      <a:pt x="482" y="136"/>
                    </a:lnTo>
                    <a:lnTo>
                      <a:pt x="487" y="132"/>
                    </a:lnTo>
                    <a:lnTo>
                      <a:pt x="493" y="129"/>
                    </a:lnTo>
                    <a:lnTo>
                      <a:pt x="499" y="125"/>
                    </a:lnTo>
                    <a:lnTo>
                      <a:pt x="503" y="121"/>
                    </a:lnTo>
                    <a:lnTo>
                      <a:pt x="508" y="117"/>
                    </a:lnTo>
                    <a:lnTo>
                      <a:pt x="510" y="114"/>
                    </a:lnTo>
                    <a:lnTo>
                      <a:pt x="514" y="108"/>
                    </a:lnTo>
                    <a:lnTo>
                      <a:pt x="516" y="104"/>
                    </a:lnTo>
                    <a:lnTo>
                      <a:pt x="518" y="100"/>
                    </a:lnTo>
                    <a:lnTo>
                      <a:pt x="519" y="95"/>
                    </a:lnTo>
                    <a:lnTo>
                      <a:pt x="519" y="91"/>
                    </a:lnTo>
                    <a:lnTo>
                      <a:pt x="519" y="85"/>
                    </a:lnTo>
                    <a:lnTo>
                      <a:pt x="518" y="81"/>
                    </a:lnTo>
                    <a:lnTo>
                      <a:pt x="516" y="76"/>
                    </a:lnTo>
                    <a:lnTo>
                      <a:pt x="514" y="72"/>
                    </a:lnTo>
                    <a:lnTo>
                      <a:pt x="510" y="68"/>
                    </a:lnTo>
                    <a:lnTo>
                      <a:pt x="508" y="63"/>
                    </a:lnTo>
                    <a:lnTo>
                      <a:pt x="503" y="59"/>
                    </a:lnTo>
                    <a:lnTo>
                      <a:pt x="499" y="55"/>
                    </a:lnTo>
                    <a:lnTo>
                      <a:pt x="493" y="51"/>
                    </a:lnTo>
                    <a:lnTo>
                      <a:pt x="487" y="48"/>
                    </a:lnTo>
                    <a:lnTo>
                      <a:pt x="482" y="44"/>
                    </a:lnTo>
                    <a:lnTo>
                      <a:pt x="474" y="40"/>
                    </a:lnTo>
                    <a:lnTo>
                      <a:pt x="467" y="36"/>
                    </a:lnTo>
                    <a:lnTo>
                      <a:pt x="459" y="32"/>
                    </a:lnTo>
                    <a:lnTo>
                      <a:pt x="442" y="27"/>
                    </a:lnTo>
                    <a:lnTo>
                      <a:pt x="425" y="21"/>
                    </a:lnTo>
                    <a:lnTo>
                      <a:pt x="405" y="15"/>
                    </a:lnTo>
                    <a:lnTo>
                      <a:pt x="384" y="12"/>
                    </a:lnTo>
                    <a:lnTo>
                      <a:pt x="359" y="8"/>
                    </a:lnTo>
                    <a:lnTo>
                      <a:pt x="337" y="4"/>
                    </a:lnTo>
                    <a:lnTo>
                      <a:pt x="311" y="2"/>
                    </a:lnTo>
                    <a:lnTo>
                      <a:pt x="286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47" name="Freeform 107">
                <a:extLst>
                  <a:ext uri="{FF2B5EF4-FFF2-40B4-BE49-F238E27FC236}">
                    <a16:creationId xmlns:a16="http://schemas.microsoft.com/office/drawing/2014/main" id="{F92CE822-9F19-551E-DFC0-0273C722B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835"/>
                <a:ext cx="519" cy="179"/>
              </a:xfrm>
              <a:custGeom>
                <a:avLst/>
                <a:gdLst>
                  <a:gd name="T0" fmla="*/ 233 w 519"/>
                  <a:gd name="T1" fmla="*/ 0 h 179"/>
                  <a:gd name="T2" fmla="*/ 183 w 519"/>
                  <a:gd name="T3" fmla="*/ 4 h 179"/>
                  <a:gd name="T4" fmla="*/ 136 w 519"/>
                  <a:gd name="T5" fmla="*/ 12 h 179"/>
                  <a:gd name="T6" fmla="*/ 94 w 519"/>
                  <a:gd name="T7" fmla="*/ 21 h 179"/>
                  <a:gd name="T8" fmla="*/ 58 w 519"/>
                  <a:gd name="T9" fmla="*/ 32 h 179"/>
                  <a:gd name="T10" fmla="*/ 43 w 519"/>
                  <a:gd name="T11" fmla="*/ 40 h 179"/>
                  <a:gd name="T12" fmla="*/ 30 w 519"/>
                  <a:gd name="T13" fmla="*/ 48 h 179"/>
                  <a:gd name="T14" fmla="*/ 19 w 519"/>
                  <a:gd name="T15" fmla="*/ 55 h 179"/>
                  <a:gd name="T16" fmla="*/ 11 w 519"/>
                  <a:gd name="T17" fmla="*/ 63 h 179"/>
                  <a:gd name="T18" fmla="*/ 4 w 519"/>
                  <a:gd name="T19" fmla="*/ 72 h 179"/>
                  <a:gd name="T20" fmla="*/ 0 w 519"/>
                  <a:gd name="T21" fmla="*/ 81 h 179"/>
                  <a:gd name="T22" fmla="*/ 0 w 519"/>
                  <a:gd name="T23" fmla="*/ 91 h 179"/>
                  <a:gd name="T24" fmla="*/ 0 w 519"/>
                  <a:gd name="T25" fmla="*/ 100 h 179"/>
                  <a:gd name="T26" fmla="*/ 4 w 519"/>
                  <a:gd name="T27" fmla="*/ 108 h 179"/>
                  <a:gd name="T28" fmla="*/ 11 w 519"/>
                  <a:gd name="T29" fmla="*/ 117 h 179"/>
                  <a:gd name="T30" fmla="*/ 19 w 519"/>
                  <a:gd name="T31" fmla="*/ 125 h 179"/>
                  <a:gd name="T32" fmla="*/ 30 w 519"/>
                  <a:gd name="T33" fmla="*/ 132 h 179"/>
                  <a:gd name="T34" fmla="*/ 43 w 519"/>
                  <a:gd name="T35" fmla="*/ 140 h 179"/>
                  <a:gd name="T36" fmla="*/ 58 w 519"/>
                  <a:gd name="T37" fmla="*/ 147 h 179"/>
                  <a:gd name="T38" fmla="*/ 94 w 519"/>
                  <a:gd name="T39" fmla="*/ 159 h 179"/>
                  <a:gd name="T40" fmla="*/ 136 w 519"/>
                  <a:gd name="T41" fmla="*/ 170 h 179"/>
                  <a:gd name="T42" fmla="*/ 183 w 519"/>
                  <a:gd name="T43" fmla="*/ 176 h 179"/>
                  <a:gd name="T44" fmla="*/ 233 w 519"/>
                  <a:gd name="T45" fmla="*/ 179 h 179"/>
                  <a:gd name="T46" fmla="*/ 286 w 519"/>
                  <a:gd name="T47" fmla="*/ 179 h 179"/>
                  <a:gd name="T48" fmla="*/ 337 w 519"/>
                  <a:gd name="T49" fmla="*/ 176 h 179"/>
                  <a:gd name="T50" fmla="*/ 384 w 519"/>
                  <a:gd name="T51" fmla="*/ 170 h 179"/>
                  <a:gd name="T52" fmla="*/ 425 w 519"/>
                  <a:gd name="T53" fmla="*/ 159 h 179"/>
                  <a:gd name="T54" fmla="*/ 459 w 519"/>
                  <a:gd name="T55" fmla="*/ 147 h 179"/>
                  <a:gd name="T56" fmla="*/ 474 w 519"/>
                  <a:gd name="T57" fmla="*/ 140 h 179"/>
                  <a:gd name="T58" fmla="*/ 487 w 519"/>
                  <a:gd name="T59" fmla="*/ 132 h 179"/>
                  <a:gd name="T60" fmla="*/ 499 w 519"/>
                  <a:gd name="T61" fmla="*/ 125 h 179"/>
                  <a:gd name="T62" fmla="*/ 508 w 519"/>
                  <a:gd name="T63" fmla="*/ 117 h 179"/>
                  <a:gd name="T64" fmla="*/ 514 w 519"/>
                  <a:gd name="T65" fmla="*/ 108 h 179"/>
                  <a:gd name="T66" fmla="*/ 518 w 519"/>
                  <a:gd name="T67" fmla="*/ 100 h 179"/>
                  <a:gd name="T68" fmla="*/ 519 w 519"/>
                  <a:gd name="T69" fmla="*/ 91 h 179"/>
                  <a:gd name="T70" fmla="*/ 518 w 519"/>
                  <a:gd name="T71" fmla="*/ 81 h 179"/>
                  <a:gd name="T72" fmla="*/ 514 w 519"/>
                  <a:gd name="T73" fmla="*/ 72 h 179"/>
                  <a:gd name="T74" fmla="*/ 508 w 519"/>
                  <a:gd name="T75" fmla="*/ 63 h 179"/>
                  <a:gd name="T76" fmla="*/ 499 w 519"/>
                  <a:gd name="T77" fmla="*/ 55 h 179"/>
                  <a:gd name="T78" fmla="*/ 487 w 519"/>
                  <a:gd name="T79" fmla="*/ 48 h 179"/>
                  <a:gd name="T80" fmla="*/ 474 w 519"/>
                  <a:gd name="T81" fmla="*/ 40 h 179"/>
                  <a:gd name="T82" fmla="*/ 459 w 519"/>
                  <a:gd name="T83" fmla="*/ 32 h 179"/>
                  <a:gd name="T84" fmla="*/ 425 w 519"/>
                  <a:gd name="T85" fmla="*/ 21 h 179"/>
                  <a:gd name="T86" fmla="*/ 384 w 519"/>
                  <a:gd name="T87" fmla="*/ 12 h 179"/>
                  <a:gd name="T88" fmla="*/ 337 w 519"/>
                  <a:gd name="T89" fmla="*/ 4 h 179"/>
                  <a:gd name="T90" fmla="*/ 286 w 519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9" h="179">
                    <a:moveTo>
                      <a:pt x="260" y="0"/>
                    </a:moveTo>
                    <a:lnTo>
                      <a:pt x="233" y="0"/>
                    </a:lnTo>
                    <a:lnTo>
                      <a:pt x="207" y="2"/>
                    </a:lnTo>
                    <a:lnTo>
                      <a:pt x="183" y="4"/>
                    </a:lnTo>
                    <a:lnTo>
                      <a:pt x="158" y="8"/>
                    </a:lnTo>
                    <a:lnTo>
                      <a:pt x="136" y="12"/>
                    </a:lnTo>
                    <a:lnTo>
                      <a:pt x="113" y="15"/>
                    </a:lnTo>
                    <a:lnTo>
                      <a:pt x="94" y="21"/>
                    </a:lnTo>
                    <a:lnTo>
                      <a:pt x="75" y="27"/>
                    </a:lnTo>
                    <a:lnTo>
                      <a:pt x="58" y="32"/>
                    </a:lnTo>
                    <a:lnTo>
                      <a:pt x="51" y="36"/>
                    </a:lnTo>
                    <a:lnTo>
                      <a:pt x="43" y="40"/>
                    </a:lnTo>
                    <a:lnTo>
                      <a:pt x="38" y="44"/>
                    </a:lnTo>
                    <a:lnTo>
                      <a:pt x="30" y="48"/>
                    </a:lnTo>
                    <a:lnTo>
                      <a:pt x="24" y="51"/>
                    </a:lnTo>
                    <a:lnTo>
                      <a:pt x="19" y="55"/>
                    </a:lnTo>
                    <a:lnTo>
                      <a:pt x="15" y="59"/>
                    </a:lnTo>
                    <a:lnTo>
                      <a:pt x="11" y="63"/>
                    </a:lnTo>
                    <a:lnTo>
                      <a:pt x="8" y="68"/>
                    </a:lnTo>
                    <a:lnTo>
                      <a:pt x="4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4"/>
                    </a:lnTo>
                    <a:lnTo>
                      <a:pt x="11" y="117"/>
                    </a:lnTo>
                    <a:lnTo>
                      <a:pt x="15" y="121"/>
                    </a:lnTo>
                    <a:lnTo>
                      <a:pt x="19" y="125"/>
                    </a:lnTo>
                    <a:lnTo>
                      <a:pt x="24" y="129"/>
                    </a:lnTo>
                    <a:lnTo>
                      <a:pt x="30" y="132"/>
                    </a:lnTo>
                    <a:lnTo>
                      <a:pt x="38" y="136"/>
                    </a:lnTo>
                    <a:lnTo>
                      <a:pt x="43" y="140"/>
                    </a:lnTo>
                    <a:lnTo>
                      <a:pt x="51" y="144"/>
                    </a:lnTo>
                    <a:lnTo>
                      <a:pt x="58" y="147"/>
                    </a:lnTo>
                    <a:lnTo>
                      <a:pt x="75" y="153"/>
                    </a:lnTo>
                    <a:lnTo>
                      <a:pt x="94" y="159"/>
                    </a:lnTo>
                    <a:lnTo>
                      <a:pt x="113" y="164"/>
                    </a:lnTo>
                    <a:lnTo>
                      <a:pt x="136" y="170"/>
                    </a:lnTo>
                    <a:lnTo>
                      <a:pt x="158" y="174"/>
                    </a:lnTo>
                    <a:lnTo>
                      <a:pt x="183" y="176"/>
                    </a:lnTo>
                    <a:lnTo>
                      <a:pt x="207" y="178"/>
                    </a:lnTo>
                    <a:lnTo>
                      <a:pt x="233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1" y="178"/>
                    </a:lnTo>
                    <a:lnTo>
                      <a:pt x="337" y="176"/>
                    </a:lnTo>
                    <a:lnTo>
                      <a:pt x="359" y="174"/>
                    </a:lnTo>
                    <a:lnTo>
                      <a:pt x="384" y="170"/>
                    </a:lnTo>
                    <a:lnTo>
                      <a:pt x="405" y="164"/>
                    </a:lnTo>
                    <a:lnTo>
                      <a:pt x="425" y="159"/>
                    </a:lnTo>
                    <a:lnTo>
                      <a:pt x="442" y="153"/>
                    </a:lnTo>
                    <a:lnTo>
                      <a:pt x="459" y="147"/>
                    </a:lnTo>
                    <a:lnTo>
                      <a:pt x="467" y="144"/>
                    </a:lnTo>
                    <a:lnTo>
                      <a:pt x="474" y="140"/>
                    </a:lnTo>
                    <a:lnTo>
                      <a:pt x="482" y="136"/>
                    </a:lnTo>
                    <a:lnTo>
                      <a:pt x="487" y="132"/>
                    </a:lnTo>
                    <a:lnTo>
                      <a:pt x="493" y="129"/>
                    </a:lnTo>
                    <a:lnTo>
                      <a:pt x="499" y="125"/>
                    </a:lnTo>
                    <a:lnTo>
                      <a:pt x="503" y="121"/>
                    </a:lnTo>
                    <a:lnTo>
                      <a:pt x="508" y="117"/>
                    </a:lnTo>
                    <a:lnTo>
                      <a:pt x="510" y="114"/>
                    </a:lnTo>
                    <a:lnTo>
                      <a:pt x="514" y="108"/>
                    </a:lnTo>
                    <a:lnTo>
                      <a:pt x="516" y="104"/>
                    </a:lnTo>
                    <a:lnTo>
                      <a:pt x="518" y="100"/>
                    </a:lnTo>
                    <a:lnTo>
                      <a:pt x="519" y="95"/>
                    </a:lnTo>
                    <a:lnTo>
                      <a:pt x="519" y="91"/>
                    </a:lnTo>
                    <a:lnTo>
                      <a:pt x="519" y="85"/>
                    </a:lnTo>
                    <a:lnTo>
                      <a:pt x="518" y="81"/>
                    </a:lnTo>
                    <a:lnTo>
                      <a:pt x="516" y="76"/>
                    </a:lnTo>
                    <a:lnTo>
                      <a:pt x="514" y="72"/>
                    </a:lnTo>
                    <a:lnTo>
                      <a:pt x="510" y="68"/>
                    </a:lnTo>
                    <a:lnTo>
                      <a:pt x="508" y="63"/>
                    </a:lnTo>
                    <a:lnTo>
                      <a:pt x="503" y="59"/>
                    </a:lnTo>
                    <a:lnTo>
                      <a:pt x="499" y="55"/>
                    </a:lnTo>
                    <a:lnTo>
                      <a:pt x="493" y="51"/>
                    </a:lnTo>
                    <a:lnTo>
                      <a:pt x="487" y="48"/>
                    </a:lnTo>
                    <a:lnTo>
                      <a:pt x="482" y="44"/>
                    </a:lnTo>
                    <a:lnTo>
                      <a:pt x="474" y="40"/>
                    </a:lnTo>
                    <a:lnTo>
                      <a:pt x="467" y="36"/>
                    </a:lnTo>
                    <a:lnTo>
                      <a:pt x="459" y="32"/>
                    </a:lnTo>
                    <a:lnTo>
                      <a:pt x="442" y="27"/>
                    </a:lnTo>
                    <a:lnTo>
                      <a:pt x="425" y="21"/>
                    </a:lnTo>
                    <a:lnTo>
                      <a:pt x="405" y="15"/>
                    </a:lnTo>
                    <a:lnTo>
                      <a:pt x="384" y="12"/>
                    </a:lnTo>
                    <a:lnTo>
                      <a:pt x="359" y="8"/>
                    </a:lnTo>
                    <a:lnTo>
                      <a:pt x="337" y="4"/>
                    </a:lnTo>
                    <a:lnTo>
                      <a:pt x="311" y="2"/>
                    </a:lnTo>
                    <a:lnTo>
                      <a:pt x="286" y="0"/>
                    </a:lnTo>
                    <a:lnTo>
                      <a:pt x="2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48" name="Rectangle 108">
                <a:extLst>
                  <a:ext uri="{FF2B5EF4-FFF2-40B4-BE49-F238E27FC236}">
                    <a16:creationId xmlns:a16="http://schemas.microsoft.com/office/drawing/2014/main" id="{CCF3A7E7-9FFC-54B2-3CC9-29867391D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2895"/>
                <a:ext cx="1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NOP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49" name="Rectangle 109">
                <a:extLst>
                  <a:ext uri="{FF2B5EF4-FFF2-40B4-BE49-F238E27FC236}">
                    <a16:creationId xmlns:a16="http://schemas.microsoft.com/office/drawing/2014/main" id="{DF65F900-1374-0F76-7CD7-B31BBB7CE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278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50" name="Rectangle 110">
                <a:extLst>
                  <a:ext uri="{FF2B5EF4-FFF2-40B4-BE49-F238E27FC236}">
                    <a16:creationId xmlns:a16="http://schemas.microsoft.com/office/drawing/2014/main" id="{79186C0F-263B-B185-8F4F-645BAD858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2895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small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51" name="Rectangle 111">
                <a:extLst>
                  <a:ext uri="{FF2B5EF4-FFF2-40B4-BE49-F238E27FC236}">
                    <a16:creationId xmlns:a16="http://schemas.microsoft.com/office/drawing/2014/main" id="{785BD5EA-E37E-EAE3-9FB5-B244D8E11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278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52" name="Freeform 112">
                <a:extLst>
                  <a:ext uri="{FF2B5EF4-FFF2-40B4-BE49-F238E27FC236}">
                    <a16:creationId xmlns:a16="http://schemas.microsoft.com/office/drawing/2014/main" id="{4B3B6263-3B3C-7C6F-1415-666BD22AA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15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0 w 631"/>
                  <a:gd name="T3" fmla="*/ 4 h 179"/>
                  <a:gd name="T4" fmla="*/ 164 w 631"/>
                  <a:gd name="T5" fmla="*/ 12 h 179"/>
                  <a:gd name="T6" fmla="*/ 113 w 631"/>
                  <a:gd name="T7" fmla="*/ 21 h 179"/>
                  <a:gd name="T8" fmla="*/ 92 w 631"/>
                  <a:gd name="T9" fmla="*/ 27 h 179"/>
                  <a:gd name="T10" fmla="*/ 72 w 631"/>
                  <a:gd name="T11" fmla="*/ 32 h 179"/>
                  <a:gd name="T12" fmla="*/ 53 w 631"/>
                  <a:gd name="T13" fmla="*/ 40 h 179"/>
                  <a:gd name="T14" fmla="*/ 38 w 631"/>
                  <a:gd name="T15" fmla="*/ 47 h 179"/>
                  <a:gd name="T16" fmla="*/ 24 w 631"/>
                  <a:gd name="T17" fmla="*/ 55 h 179"/>
                  <a:gd name="T18" fmla="*/ 13 w 631"/>
                  <a:gd name="T19" fmla="*/ 62 h 179"/>
                  <a:gd name="T20" fmla="*/ 6 w 631"/>
                  <a:gd name="T21" fmla="*/ 72 h 179"/>
                  <a:gd name="T22" fmla="*/ 0 w 631"/>
                  <a:gd name="T23" fmla="*/ 81 h 179"/>
                  <a:gd name="T24" fmla="*/ 0 w 631"/>
                  <a:gd name="T25" fmla="*/ 91 h 179"/>
                  <a:gd name="T26" fmla="*/ 0 w 631"/>
                  <a:gd name="T27" fmla="*/ 98 h 179"/>
                  <a:gd name="T28" fmla="*/ 6 w 631"/>
                  <a:gd name="T29" fmla="*/ 108 h 179"/>
                  <a:gd name="T30" fmla="*/ 13 w 631"/>
                  <a:gd name="T31" fmla="*/ 117 h 179"/>
                  <a:gd name="T32" fmla="*/ 24 w 631"/>
                  <a:gd name="T33" fmla="*/ 125 h 179"/>
                  <a:gd name="T34" fmla="*/ 38 w 631"/>
                  <a:gd name="T35" fmla="*/ 132 h 179"/>
                  <a:gd name="T36" fmla="*/ 53 w 631"/>
                  <a:gd name="T37" fmla="*/ 140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3 w 631"/>
                  <a:gd name="T43" fmla="*/ 159 h 179"/>
                  <a:gd name="T44" fmla="*/ 164 w 631"/>
                  <a:gd name="T45" fmla="*/ 168 h 179"/>
                  <a:gd name="T46" fmla="*/ 220 w 631"/>
                  <a:gd name="T47" fmla="*/ 176 h 179"/>
                  <a:gd name="T48" fmla="*/ 282 w 631"/>
                  <a:gd name="T49" fmla="*/ 179 h 179"/>
                  <a:gd name="T50" fmla="*/ 346 w 631"/>
                  <a:gd name="T51" fmla="*/ 179 h 179"/>
                  <a:gd name="T52" fmla="*/ 408 w 631"/>
                  <a:gd name="T53" fmla="*/ 176 h 179"/>
                  <a:gd name="T54" fmla="*/ 465 w 631"/>
                  <a:gd name="T55" fmla="*/ 168 h 179"/>
                  <a:gd name="T56" fmla="*/ 503 w 631"/>
                  <a:gd name="T57" fmla="*/ 162 h 179"/>
                  <a:gd name="T58" fmla="*/ 527 w 631"/>
                  <a:gd name="T59" fmla="*/ 157 h 179"/>
                  <a:gd name="T60" fmla="*/ 548 w 631"/>
                  <a:gd name="T61" fmla="*/ 151 h 179"/>
                  <a:gd name="T62" fmla="*/ 567 w 631"/>
                  <a:gd name="T63" fmla="*/ 144 h 179"/>
                  <a:gd name="T64" fmla="*/ 583 w 631"/>
                  <a:gd name="T65" fmla="*/ 136 h 179"/>
                  <a:gd name="T66" fmla="*/ 599 w 631"/>
                  <a:gd name="T67" fmla="*/ 128 h 179"/>
                  <a:gd name="T68" fmla="*/ 610 w 631"/>
                  <a:gd name="T69" fmla="*/ 121 h 179"/>
                  <a:gd name="T70" fmla="*/ 619 w 631"/>
                  <a:gd name="T71" fmla="*/ 111 h 179"/>
                  <a:gd name="T72" fmla="*/ 627 w 631"/>
                  <a:gd name="T73" fmla="*/ 104 h 179"/>
                  <a:gd name="T74" fmla="*/ 629 w 631"/>
                  <a:gd name="T75" fmla="*/ 95 h 179"/>
                  <a:gd name="T76" fmla="*/ 629 w 631"/>
                  <a:gd name="T77" fmla="*/ 85 h 179"/>
                  <a:gd name="T78" fmla="*/ 627 w 631"/>
                  <a:gd name="T79" fmla="*/ 76 h 179"/>
                  <a:gd name="T80" fmla="*/ 619 w 631"/>
                  <a:gd name="T81" fmla="*/ 68 h 179"/>
                  <a:gd name="T82" fmla="*/ 610 w 631"/>
                  <a:gd name="T83" fmla="*/ 59 h 179"/>
                  <a:gd name="T84" fmla="*/ 599 w 631"/>
                  <a:gd name="T85" fmla="*/ 51 h 179"/>
                  <a:gd name="T86" fmla="*/ 583 w 631"/>
                  <a:gd name="T87" fmla="*/ 44 h 179"/>
                  <a:gd name="T88" fmla="*/ 567 w 631"/>
                  <a:gd name="T89" fmla="*/ 36 h 179"/>
                  <a:gd name="T90" fmla="*/ 548 w 631"/>
                  <a:gd name="T91" fmla="*/ 29 h 179"/>
                  <a:gd name="T92" fmla="*/ 527 w 631"/>
                  <a:gd name="T93" fmla="*/ 23 h 179"/>
                  <a:gd name="T94" fmla="*/ 503 w 631"/>
                  <a:gd name="T95" fmla="*/ 17 h 179"/>
                  <a:gd name="T96" fmla="*/ 465 w 631"/>
                  <a:gd name="T97" fmla="*/ 12 h 179"/>
                  <a:gd name="T98" fmla="*/ 408 w 631"/>
                  <a:gd name="T99" fmla="*/ 4 h 179"/>
                  <a:gd name="T100" fmla="*/ 346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4" y="0"/>
                    </a:moveTo>
                    <a:lnTo>
                      <a:pt x="282" y="0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3"/>
                    </a:lnTo>
                    <a:lnTo>
                      <a:pt x="92" y="27"/>
                    </a:lnTo>
                    <a:lnTo>
                      <a:pt x="81" y="29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7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59"/>
                    </a:lnTo>
                    <a:lnTo>
                      <a:pt x="13" y="62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08"/>
                    </a:lnTo>
                    <a:lnTo>
                      <a:pt x="9" y="111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5"/>
                    </a:lnTo>
                    <a:lnTo>
                      <a:pt x="30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3" y="140"/>
                    </a:lnTo>
                    <a:lnTo>
                      <a:pt x="62" y="144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3"/>
                    </a:lnTo>
                    <a:lnTo>
                      <a:pt x="102" y="157"/>
                    </a:lnTo>
                    <a:lnTo>
                      <a:pt x="113" y="159"/>
                    </a:lnTo>
                    <a:lnTo>
                      <a:pt x="137" y="164"/>
                    </a:lnTo>
                    <a:lnTo>
                      <a:pt x="164" y="168"/>
                    </a:lnTo>
                    <a:lnTo>
                      <a:pt x="192" y="172"/>
                    </a:lnTo>
                    <a:lnTo>
                      <a:pt x="220" y="176"/>
                    </a:lnTo>
                    <a:lnTo>
                      <a:pt x="250" y="177"/>
                    </a:lnTo>
                    <a:lnTo>
                      <a:pt x="282" y="179"/>
                    </a:lnTo>
                    <a:lnTo>
                      <a:pt x="314" y="179"/>
                    </a:lnTo>
                    <a:lnTo>
                      <a:pt x="346" y="179"/>
                    </a:lnTo>
                    <a:lnTo>
                      <a:pt x="378" y="177"/>
                    </a:lnTo>
                    <a:lnTo>
                      <a:pt x="408" y="176"/>
                    </a:lnTo>
                    <a:lnTo>
                      <a:pt x="437" y="172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3" y="162"/>
                    </a:lnTo>
                    <a:lnTo>
                      <a:pt x="516" y="159"/>
                    </a:lnTo>
                    <a:lnTo>
                      <a:pt x="527" y="157"/>
                    </a:lnTo>
                    <a:lnTo>
                      <a:pt x="536" y="153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4"/>
                    </a:lnTo>
                    <a:lnTo>
                      <a:pt x="576" y="140"/>
                    </a:lnTo>
                    <a:lnTo>
                      <a:pt x="583" y="136"/>
                    </a:lnTo>
                    <a:lnTo>
                      <a:pt x="591" y="132"/>
                    </a:lnTo>
                    <a:lnTo>
                      <a:pt x="599" y="128"/>
                    </a:lnTo>
                    <a:lnTo>
                      <a:pt x="604" y="125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1"/>
                    </a:lnTo>
                    <a:lnTo>
                      <a:pt x="623" y="108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5"/>
                    </a:lnTo>
                    <a:lnTo>
                      <a:pt x="629" y="81"/>
                    </a:lnTo>
                    <a:lnTo>
                      <a:pt x="627" y="76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2"/>
                    </a:lnTo>
                    <a:lnTo>
                      <a:pt x="610" y="59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7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2"/>
                    </a:lnTo>
                    <a:lnTo>
                      <a:pt x="548" y="29"/>
                    </a:lnTo>
                    <a:lnTo>
                      <a:pt x="536" y="27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3" y="17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53" name="Freeform 113">
                <a:extLst>
                  <a:ext uri="{FF2B5EF4-FFF2-40B4-BE49-F238E27FC236}">
                    <a16:creationId xmlns:a16="http://schemas.microsoft.com/office/drawing/2014/main" id="{49DBBA2B-708B-B4C6-B724-21DD8E487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15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0 w 631"/>
                  <a:gd name="T3" fmla="*/ 4 h 179"/>
                  <a:gd name="T4" fmla="*/ 164 w 631"/>
                  <a:gd name="T5" fmla="*/ 12 h 179"/>
                  <a:gd name="T6" fmla="*/ 113 w 631"/>
                  <a:gd name="T7" fmla="*/ 21 h 179"/>
                  <a:gd name="T8" fmla="*/ 92 w 631"/>
                  <a:gd name="T9" fmla="*/ 27 h 179"/>
                  <a:gd name="T10" fmla="*/ 72 w 631"/>
                  <a:gd name="T11" fmla="*/ 32 h 179"/>
                  <a:gd name="T12" fmla="*/ 53 w 631"/>
                  <a:gd name="T13" fmla="*/ 40 h 179"/>
                  <a:gd name="T14" fmla="*/ 38 w 631"/>
                  <a:gd name="T15" fmla="*/ 47 h 179"/>
                  <a:gd name="T16" fmla="*/ 24 w 631"/>
                  <a:gd name="T17" fmla="*/ 55 h 179"/>
                  <a:gd name="T18" fmla="*/ 13 w 631"/>
                  <a:gd name="T19" fmla="*/ 62 h 179"/>
                  <a:gd name="T20" fmla="*/ 6 w 631"/>
                  <a:gd name="T21" fmla="*/ 72 h 179"/>
                  <a:gd name="T22" fmla="*/ 0 w 631"/>
                  <a:gd name="T23" fmla="*/ 81 h 179"/>
                  <a:gd name="T24" fmla="*/ 0 w 631"/>
                  <a:gd name="T25" fmla="*/ 91 h 179"/>
                  <a:gd name="T26" fmla="*/ 0 w 631"/>
                  <a:gd name="T27" fmla="*/ 98 h 179"/>
                  <a:gd name="T28" fmla="*/ 6 w 631"/>
                  <a:gd name="T29" fmla="*/ 108 h 179"/>
                  <a:gd name="T30" fmla="*/ 13 w 631"/>
                  <a:gd name="T31" fmla="*/ 117 h 179"/>
                  <a:gd name="T32" fmla="*/ 24 w 631"/>
                  <a:gd name="T33" fmla="*/ 125 h 179"/>
                  <a:gd name="T34" fmla="*/ 38 w 631"/>
                  <a:gd name="T35" fmla="*/ 132 h 179"/>
                  <a:gd name="T36" fmla="*/ 53 w 631"/>
                  <a:gd name="T37" fmla="*/ 140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3 w 631"/>
                  <a:gd name="T43" fmla="*/ 159 h 179"/>
                  <a:gd name="T44" fmla="*/ 164 w 631"/>
                  <a:gd name="T45" fmla="*/ 168 h 179"/>
                  <a:gd name="T46" fmla="*/ 220 w 631"/>
                  <a:gd name="T47" fmla="*/ 176 h 179"/>
                  <a:gd name="T48" fmla="*/ 282 w 631"/>
                  <a:gd name="T49" fmla="*/ 179 h 179"/>
                  <a:gd name="T50" fmla="*/ 346 w 631"/>
                  <a:gd name="T51" fmla="*/ 179 h 179"/>
                  <a:gd name="T52" fmla="*/ 408 w 631"/>
                  <a:gd name="T53" fmla="*/ 176 h 179"/>
                  <a:gd name="T54" fmla="*/ 465 w 631"/>
                  <a:gd name="T55" fmla="*/ 168 h 179"/>
                  <a:gd name="T56" fmla="*/ 503 w 631"/>
                  <a:gd name="T57" fmla="*/ 162 h 179"/>
                  <a:gd name="T58" fmla="*/ 527 w 631"/>
                  <a:gd name="T59" fmla="*/ 157 h 179"/>
                  <a:gd name="T60" fmla="*/ 548 w 631"/>
                  <a:gd name="T61" fmla="*/ 151 h 179"/>
                  <a:gd name="T62" fmla="*/ 567 w 631"/>
                  <a:gd name="T63" fmla="*/ 144 h 179"/>
                  <a:gd name="T64" fmla="*/ 583 w 631"/>
                  <a:gd name="T65" fmla="*/ 136 h 179"/>
                  <a:gd name="T66" fmla="*/ 599 w 631"/>
                  <a:gd name="T67" fmla="*/ 128 h 179"/>
                  <a:gd name="T68" fmla="*/ 610 w 631"/>
                  <a:gd name="T69" fmla="*/ 121 h 179"/>
                  <a:gd name="T70" fmla="*/ 619 w 631"/>
                  <a:gd name="T71" fmla="*/ 111 h 179"/>
                  <a:gd name="T72" fmla="*/ 627 w 631"/>
                  <a:gd name="T73" fmla="*/ 104 h 179"/>
                  <a:gd name="T74" fmla="*/ 629 w 631"/>
                  <a:gd name="T75" fmla="*/ 95 h 179"/>
                  <a:gd name="T76" fmla="*/ 629 w 631"/>
                  <a:gd name="T77" fmla="*/ 85 h 179"/>
                  <a:gd name="T78" fmla="*/ 627 w 631"/>
                  <a:gd name="T79" fmla="*/ 76 h 179"/>
                  <a:gd name="T80" fmla="*/ 619 w 631"/>
                  <a:gd name="T81" fmla="*/ 68 h 179"/>
                  <a:gd name="T82" fmla="*/ 610 w 631"/>
                  <a:gd name="T83" fmla="*/ 59 h 179"/>
                  <a:gd name="T84" fmla="*/ 599 w 631"/>
                  <a:gd name="T85" fmla="*/ 51 h 179"/>
                  <a:gd name="T86" fmla="*/ 583 w 631"/>
                  <a:gd name="T87" fmla="*/ 44 h 179"/>
                  <a:gd name="T88" fmla="*/ 567 w 631"/>
                  <a:gd name="T89" fmla="*/ 36 h 179"/>
                  <a:gd name="T90" fmla="*/ 548 w 631"/>
                  <a:gd name="T91" fmla="*/ 29 h 179"/>
                  <a:gd name="T92" fmla="*/ 527 w 631"/>
                  <a:gd name="T93" fmla="*/ 23 h 179"/>
                  <a:gd name="T94" fmla="*/ 503 w 631"/>
                  <a:gd name="T95" fmla="*/ 17 h 179"/>
                  <a:gd name="T96" fmla="*/ 465 w 631"/>
                  <a:gd name="T97" fmla="*/ 12 h 179"/>
                  <a:gd name="T98" fmla="*/ 408 w 631"/>
                  <a:gd name="T99" fmla="*/ 4 h 179"/>
                  <a:gd name="T100" fmla="*/ 346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4" y="0"/>
                    </a:moveTo>
                    <a:lnTo>
                      <a:pt x="282" y="0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3"/>
                    </a:lnTo>
                    <a:lnTo>
                      <a:pt x="92" y="27"/>
                    </a:lnTo>
                    <a:lnTo>
                      <a:pt x="81" y="29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7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59"/>
                    </a:lnTo>
                    <a:lnTo>
                      <a:pt x="13" y="62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08"/>
                    </a:lnTo>
                    <a:lnTo>
                      <a:pt x="9" y="111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5"/>
                    </a:lnTo>
                    <a:lnTo>
                      <a:pt x="30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3" y="140"/>
                    </a:lnTo>
                    <a:lnTo>
                      <a:pt x="62" y="144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3"/>
                    </a:lnTo>
                    <a:lnTo>
                      <a:pt x="102" y="157"/>
                    </a:lnTo>
                    <a:lnTo>
                      <a:pt x="113" y="159"/>
                    </a:lnTo>
                    <a:lnTo>
                      <a:pt x="137" y="164"/>
                    </a:lnTo>
                    <a:lnTo>
                      <a:pt x="164" y="168"/>
                    </a:lnTo>
                    <a:lnTo>
                      <a:pt x="192" y="172"/>
                    </a:lnTo>
                    <a:lnTo>
                      <a:pt x="220" y="176"/>
                    </a:lnTo>
                    <a:lnTo>
                      <a:pt x="250" y="177"/>
                    </a:lnTo>
                    <a:lnTo>
                      <a:pt x="282" y="179"/>
                    </a:lnTo>
                    <a:lnTo>
                      <a:pt x="314" y="179"/>
                    </a:lnTo>
                    <a:lnTo>
                      <a:pt x="346" y="179"/>
                    </a:lnTo>
                    <a:lnTo>
                      <a:pt x="378" y="177"/>
                    </a:lnTo>
                    <a:lnTo>
                      <a:pt x="408" y="176"/>
                    </a:lnTo>
                    <a:lnTo>
                      <a:pt x="437" y="172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3" y="162"/>
                    </a:lnTo>
                    <a:lnTo>
                      <a:pt x="516" y="159"/>
                    </a:lnTo>
                    <a:lnTo>
                      <a:pt x="527" y="157"/>
                    </a:lnTo>
                    <a:lnTo>
                      <a:pt x="536" y="153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4"/>
                    </a:lnTo>
                    <a:lnTo>
                      <a:pt x="576" y="140"/>
                    </a:lnTo>
                    <a:lnTo>
                      <a:pt x="583" y="136"/>
                    </a:lnTo>
                    <a:lnTo>
                      <a:pt x="591" y="132"/>
                    </a:lnTo>
                    <a:lnTo>
                      <a:pt x="599" y="128"/>
                    </a:lnTo>
                    <a:lnTo>
                      <a:pt x="604" y="125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1"/>
                    </a:lnTo>
                    <a:lnTo>
                      <a:pt x="623" y="108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5"/>
                    </a:lnTo>
                    <a:lnTo>
                      <a:pt x="629" y="81"/>
                    </a:lnTo>
                    <a:lnTo>
                      <a:pt x="627" y="76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2"/>
                    </a:lnTo>
                    <a:lnTo>
                      <a:pt x="610" y="59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7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2"/>
                    </a:lnTo>
                    <a:lnTo>
                      <a:pt x="548" y="29"/>
                    </a:lnTo>
                    <a:lnTo>
                      <a:pt x="536" y="27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3" y="17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0"/>
                    </a:lnTo>
                    <a:lnTo>
                      <a:pt x="3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54" name="Rectangle 114">
                <a:extLst>
                  <a:ext uri="{FF2B5EF4-FFF2-40B4-BE49-F238E27FC236}">
                    <a16:creationId xmlns:a16="http://schemas.microsoft.com/office/drawing/2014/main" id="{9D3C840A-7153-C39F-ED37-6FF3AAC36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" y="2275"/>
                <a:ext cx="1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55" name="Rectangle 115">
                <a:extLst>
                  <a:ext uri="{FF2B5EF4-FFF2-40B4-BE49-F238E27FC236}">
                    <a16:creationId xmlns:a16="http://schemas.microsoft.com/office/drawing/2014/main" id="{A54843A3-6925-6048-7E9E-EC46D6260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" y="21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56" name="Rectangle 116">
                <a:extLst>
                  <a:ext uri="{FF2B5EF4-FFF2-40B4-BE49-F238E27FC236}">
                    <a16:creationId xmlns:a16="http://schemas.microsoft.com/office/drawing/2014/main" id="{297681F4-FC7F-2908-95E1-5D0F4924D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275"/>
                <a:ext cx="21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medium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57" name="Rectangle 117">
                <a:extLst>
                  <a:ext uri="{FF2B5EF4-FFF2-40B4-BE49-F238E27FC236}">
                    <a16:creationId xmlns:a16="http://schemas.microsoft.com/office/drawing/2014/main" id="{1A40B166-6AAA-0B70-751C-E37C8D36E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21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58" name="Freeform 118">
                <a:extLst>
                  <a:ext uri="{FF2B5EF4-FFF2-40B4-BE49-F238E27FC236}">
                    <a16:creationId xmlns:a16="http://schemas.microsoft.com/office/drawing/2014/main" id="{182816ED-9219-B452-E6F2-E7FC838AE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286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2 w 631"/>
                  <a:gd name="T3" fmla="*/ 4 h 179"/>
                  <a:gd name="T4" fmla="*/ 166 w 631"/>
                  <a:gd name="T5" fmla="*/ 9 h 179"/>
                  <a:gd name="T6" fmla="*/ 115 w 631"/>
                  <a:gd name="T7" fmla="*/ 21 h 179"/>
                  <a:gd name="T8" fmla="*/ 92 w 631"/>
                  <a:gd name="T9" fmla="*/ 26 h 179"/>
                  <a:gd name="T10" fmla="*/ 72 w 631"/>
                  <a:gd name="T11" fmla="*/ 32 h 179"/>
                  <a:gd name="T12" fmla="*/ 55 w 631"/>
                  <a:gd name="T13" fmla="*/ 39 h 179"/>
                  <a:gd name="T14" fmla="*/ 38 w 631"/>
                  <a:gd name="T15" fmla="*/ 47 h 179"/>
                  <a:gd name="T16" fmla="*/ 25 w 631"/>
                  <a:gd name="T17" fmla="*/ 55 h 179"/>
                  <a:gd name="T18" fmla="*/ 15 w 631"/>
                  <a:gd name="T19" fmla="*/ 62 h 179"/>
                  <a:gd name="T20" fmla="*/ 6 w 631"/>
                  <a:gd name="T21" fmla="*/ 72 h 179"/>
                  <a:gd name="T22" fmla="*/ 2 w 631"/>
                  <a:gd name="T23" fmla="*/ 81 h 179"/>
                  <a:gd name="T24" fmla="*/ 0 w 631"/>
                  <a:gd name="T25" fmla="*/ 88 h 179"/>
                  <a:gd name="T26" fmla="*/ 2 w 631"/>
                  <a:gd name="T27" fmla="*/ 98 h 179"/>
                  <a:gd name="T28" fmla="*/ 6 w 631"/>
                  <a:gd name="T29" fmla="*/ 107 h 179"/>
                  <a:gd name="T30" fmla="*/ 15 w 631"/>
                  <a:gd name="T31" fmla="*/ 117 h 179"/>
                  <a:gd name="T32" fmla="*/ 25 w 631"/>
                  <a:gd name="T33" fmla="*/ 124 h 179"/>
                  <a:gd name="T34" fmla="*/ 38 w 631"/>
                  <a:gd name="T35" fmla="*/ 132 h 179"/>
                  <a:gd name="T36" fmla="*/ 55 w 631"/>
                  <a:gd name="T37" fmla="*/ 139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5 w 631"/>
                  <a:gd name="T43" fmla="*/ 158 h 179"/>
                  <a:gd name="T44" fmla="*/ 166 w 631"/>
                  <a:gd name="T45" fmla="*/ 168 h 179"/>
                  <a:gd name="T46" fmla="*/ 222 w 631"/>
                  <a:gd name="T47" fmla="*/ 175 h 179"/>
                  <a:gd name="T48" fmla="*/ 282 w 631"/>
                  <a:gd name="T49" fmla="*/ 179 h 179"/>
                  <a:gd name="T50" fmla="*/ 348 w 631"/>
                  <a:gd name="T51" fmla="*/ 179 h 179"/>
                  <a:gd name="T52" fmla="*/ 408 w 631"/>
                  <a:gd name="T53" fmla="*/ 175 h 179"/>
                  <a:gd name="T54" fmla="*/ 465 w 631"/>
                  <a:gd name="T55" fmla="*/ 168 h 179"/>
                  <a:gd name="T56" fmla="*/ 504 w 631"/>
                  <a:gd name="T57" fmla="*/ 162 h 179"/>
                  <a:gd name="T58" fmla="*/ 527 w 631"/>
                  <a:gd name="T59" fmla="*/ 156 h 179"/>
                  <a:gd name="T60" fmla="*/ 550 w 631"/>
                  <a:gd name="T61" fmla="*/ 151 h 179"/>
                  <a:gd name="T62" fmla="*/ 568 w 631"/>
                  <a:gd name="T63" fmla="*/ 143 h 179"/>
                  <a:gd name="T64" fmla="*/ 585 w 631"/>
                  <a:gd name="T65" fmla="*/ 136 h 179"/>
                  <a:gd name="T66" fmla="*/ 600 w 631"/>
                  <a:gd name="T67" fmla="*/ 128 h 179"/>
                  <a:gd name="T68" fmla="*/ 612 w 631"/>
                  <a:gd name="T69" fmla="*/ 121 h 179"/>
                  <a:gd name="T70" fmla="*/ 621 w 631"/>
                  <a:gd name="T71" fmla="*/ 111 h 179"/>
                  <a:gd name="T72" fmla="*/ 627 w 631"/>
                  <a:gd name="T73" fmla="*/ 104 h 179"/>
                  <a:gd name="T74" fmla="*/ 631 w 631"/>
                  <a:gd name="T75" fmla="*/ 94 h 179"/>
                  <a:gd name="T76" fmla="*/ 631 w 631"/>
                  <a:gd name="T77" fmla="*/ 85 h 179"/>
                  <a:gd name="T78" fmla="*/ 627 w 631"/>
                  <a:gd name="T79" fmla="*/ 75 h 179"/>
                  <a:gd name="T80" fmla="*/ 621 w 631"/>
                  <a:gd name="T81" fmla="*/ 66 h 179"/>
                  <a:gd name="T82" fmla="*/ 612 w 631"/>
                  <a:gd name="T83" fmla="*/ 58 h 179"/>
                  <a:gd name="T84" fmla="*/ 600 w 631"/>
                  <a:gd name="T85" fmla="*/ 51 h 179"/>
                  <a:gd name="T86" fmla="*/ 585 w 631"/>
                  <a:gd name="T87" fmla="*/ 43 h 179"/>
                  <a:gd name="T88" fmla="*/ 568 w 631"/>
                  <a:gd name="T89" fmla="*/ 36 h 179"/>
                  <a:gd name="T90" fmla="*/ 550 w 631"/>
                  <a:gd name="T91" fmla="*/ 28 h 179"/>
                  <a:gd name="T92" fmla="*/ 527 w 631"/>
                  <a:gd name="T93" fmla="*/ 23 h 179"/>
                  <a:gd name="T94" fmla="*/ 504 w 631"/>
                  <a:gd name="T95" fmla="*/ 17 h 179"/>
                  <a:gd name="T96" fmla="*/ 465 w 631"/>
                  <a:gd name="T97" fmla="*/ 9 h 179"/>
                  <a:gd name="T98" fmla="*/ 408 w 631"/>
                  <a:gd name="T99" fmla="*/ 4 h 179"/>
                  <a:gd name="T100" fmla="*/ 348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6" y="0"/>
                    </a:moveTo>
                    <a:lnTo>
                      <a:pt x="282" y="0"/>
                    </a:lnTo>
                    <a:lnTo>
                      <a:pt x="252" y="2"/>
                    </a:lnTo>
                    <a:lnTo>
                      <a:pt x="222" y="4"/>
                    </a:lnTo>
                    <a:lnTo>
                      <a:pt x="192" y="6"/>
                    </a:lnTo>
                    <a:lnTo>
                      <a:pt x="166" y="9"/>
                    </a:lnTo>
                    <a:lnTo>
                      <a:pt x="139" y="15"/>
                    </a:lnTo>
                    <a:lnTo>
                      <a:pt x="115" y="21"/>
                    </a:lnTo>
                    <a:lnTo>
                      <a:pt x="104" y="23"/>
                    </a:lnTo>
                    <a:lnTo>
                      <a:pt x="92" y="26"/>
                    </a:lnTo>
                    <a:lnTo>
                      <a:pt x="83" y="28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5" y="39"/>
                    </a:lnTo>
                    <a:lnTo>
                      <a:pt x="45" y="43"/>
                    </a:lnTo>
                    <a:lnTo>
                      <a:pt x="38" y="47"/>
                    </a:lnTo>
                    <a:lnTo>
                      <a:pt x="32" y="51"/>
                    </a:lnTo>
                    <a:lnTo>
                      <a:pt x="25" y="55"/>
                    </a:lnTo>
                    <a:lnTo>
                      <a:pt x="19" y="58"/>
                    </a:lnTo>
                    <a:lnTo>
                      <a:pt x="15" y="62"/>
                    </a:lnTo>
                    <a:lnTo>
                      <a:pt x="9" y="66"/>
                    </a:lnTo>
                    <a:lnTo>
                      <a:pt x="6" y="72"/>
                    </a:lnTo>
                    <a:lnTo>
                      <a:pt x="4" y="75"/>
                    </a:lnTo>
                    <a:lnTo>
                      <a:pt x="2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6" y="107"/>
                    </a:lnTo>
                    <a:lnTo>
                      <a:pt x="9" y="111"/>
                    </a:lnTo>
                    <a:lnTo>
                      <a:pt x="15" y="117"/>
                    </a:lnTo>
                    <a:lnTo>
                      <a:pt x="19" y="121"/>
                    </a:lnTo>
                    <a:lnTo>
                      <a:pt x="25" y="124"/>
                    </a:lnTo>
                    <a:lnTo>
                      <a:pt x="32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5" y="139"/>
                    </a:lnTo>
                    <a:lnTo>
                      <a:pt x="62" y="143"/>
                    </a:lnTo>
                    <a:lnTo>
                      <a:pt x="72" y="147"/>
                    </a:lnTo>
                    <a:lnTo>
                      <a:pt x="83" y="151"/>
                    </a:lnTo>
                    <a:lnTo>
                      <a:pt x="92" y="153"/>
                    </a:lnTo>
                    <a:lnTo>
                      <a:pt x="104" y="156"/>
                    </a:lnTo>
                    <a:lnTo>
                      <a:pt x="115" y="158"/>
                    </a:lnTo>
                    <a:lnTo>
                      <a:pt x="139" y="164"/>
                    </a:lnTo>
                    <a:lnTo>
                      <a:pt x="166" y="168"/>
                    </a:lnTo>
                    <a:lnTo>
                      <a:pt x="192" y="171"/>
                    </a:lnTo>
                    <a:lnTo>
                      <a:pt x="222" y="175"/>
                    </a:lnTo>
                    <a:lnTo>
                      <a:pt x="252" y="177"/>
                    </a:lnTo>
                    <a:lnTo>
                      <a:pt x="282" y="179"/>
                    </a:lnTo>
                    <a:lnTo>
                      <a:pt x="316" y="179"/>
                    </a:lnTo>
                    <a:lnTo>
                      <a:pt x="348" y="179"/>
                    </a:lnTo>
                    <a:lnTo>
                      <a:pt x="378" y="177"/>
                    </a:lnTo>
                    <a:lnTo>
                      <a:pt x="408" y="175"/>
                    </a:lnTo>
                    <a:lnTo>
                      <a:pt x="439" y="171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4" y="162"/>
                    </a:lnTo>
                    <a:lnTo>
                      <a:pt x="516" y="158"/>
                    </a:lnTo>
                    <a:lnTo>
                      <a:pt x="527" y="156"/>
                    </a:lnTo>
                    <a:lnTo>
                      <a:pt x="538" y="153"/>
                    </a:lnTo>
                    <a:lnTo>
                      <a:pt x="550" y="151"/>
                    </a:lnTo>
                    <a:lnTo>
                      <a:pt x="559" y="147"/>
                    </a:lnTo>
                    <a:lnTo>
                      <a:pt x="568" y="143"/>
                    </a:lnTo>
                    <a:lnTo>
                      <a:pt x="576" y="139"/>
                    </a:lnTo>
                    <a:lnTo>
                      <a:pt x="585" y="136"/>
                    </a:lnTo>
                    <a:lnTo>
                      <a:pt x="593" y="132"/>
                    </a:lnTo>
                    <a:lnTo>
                      <a:pt x="600" y="128"/>
                    </a:lnTo>
                    <a:lnTo>
                      <a:pt x="606" y="124"/>
                    </a:lnTo>
                    <a:lnTo>
                      <a:pt x="612" y="121"/>
                    </a:lnTo>
                    <a:lnTo>
                      <a:pt x="616" y="117"/>
                    </a:lnTo>
                    <a:lnTo>
                      <a:pt x="621" y="111"/>
                    </a:lnTo>
                    <a:lnTo>
                      <a:pt x="625" y="107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31" y="94"/>
                    </a:lnTo>
                    <a:lnTo>
                      <a:pt x="631" y="88"/>
                    </a:lnTo>
                    <a:lnTo>
                      <a:pt x="631" y="85"/>
                    </a:lnTo>
                    <a:lnTo>
                      <a:pt x="629" y="81"/>
                    </a:lnTo>
                    <a:lnTo>
                      <a:pt x="627" y="75"/>
                    </a:lnTo>
                    <a:lnTo>
                      <a:pt x="625" y="72"/>
                    </a:lnTo>
                    <a:lnTo>
                      <a:pt x="621" y="66"/>
                    </a:lnTo>
                    <a:lnTo>
                      <a:pt x="616" y="62"/>
                    </a:lnTo>
                    <a:lnTo>
                      <a:pt x="612" y="58"/>
                    </a:lnTo>
                    <a:lnTo>
                      <a:pt x="606" y="55"/>
                    </a:lnTo>
                    <a:lnTo>
                      <a:pt x="600" y="51"/>
                    </a:lnTo>
                    <a:lnTo>
                      <a:pt x="593" y="47"/>
                    </a:lnTo>
                    <a:lnTo>
                      <a:pt x="585" y="43"/>
                    </a:lnTo>
                    <a:lnTo>
                      <a:pt x="576" y="39"/>
                    </a:lnTo>
                    <a:lnTo>
                      <a:pt x="568" y="36"/>
                    </a:lnTo>
                    <a:lnTo>
                      <a:pt x="559" y="32"/>
                    </a:lnTo>
                    <a:lnTo>
                      <a:pt x="550" y="28"/>
                    </a:lnTo>
                    <a:lnTo>
                      <a:pt x="538" y="26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4" y="17"/>
                    </a:lnTo>
                    <a:lnTo>
                      <a:pt x="491" y="15"/>
                    </a:lnTo>
                    <a:lnTo>
                      <a:pt x="465" y="9"/>
                    </a:lnTo>
                    <a:lnTo>
                      <a:pt x="439" y="6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8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59" name="Freeform 119">
                <a:extLst>
                  <a:ext uri="{FF2B5EF4-FFF2-40B4-BE49-F238E27FC236}">
                    <a16:creationId xmlns:a16="http://schemas.microsoft.com/office/drawing/2014/main" id="{344CB876-4248-77ED-9434-1C347704E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286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2 w 631"/>
                  <a:gd name="T3" fmla="*/ 4 h 179"/>
                  <a:gd name="T4" fmla="*/ 166 w 631"/>
                  <a:gd name="T5" fmla="*/ 9 h 179"/>
                  <a:gd name="T6" fmla="*/ 115 w 631"/>
                  <a:gd name="T7" fmla="*/ 21 h 179"/>
                  <a:gd name="T8" fmla="*/ 92 w 631"/>
                  <a:gd name="T9" fmla="*/ 26 h 179"/>
                  <a:gd name="T10" fmla="*/ 72 w 631"/>
                  <a:gd name="T11" fmla="*/ 32 h 179"/>
                  <a:gd name="T12" fmla="*/ 55 w 631"/>
                  <a:gd name="T13" fmla="*/ 39 h 179"/>
                  <a:gd name="T14" fmla="*/ 38 w 631"/>
                  <a:gd name="T15" fmla="*/ 47 h 179"/>
                  <a:gd name="T16" fmla="*/ 25 w 631"/>
                  <a:gd name="T17" fmla="*/ 55 h 179"/>
                  <a:gd name="T18" fmla="*/ 15 w 631"/>
                  <a:gd name="T19" fmla="*/ 62 h 179"/>
                  <a:gd name="T20" fmla="*/ 6 w 631"/>
                  <a:gd name="T21" fmla="*/ 72 h 179"/>
                  <a:gd name="T22" fmla="*/ 2 w 631"/>
                  <a:gd name="T23" fmla="*/ 81 h 179"/>
                  <a:gd name="T24" fmla="*/ 0 w 631"/>
                  <a:gd name="T25" fmla="*/ 88 h 179"/>
                  <a:gd name="T26" fmla="*/ 2 w 631"/>
                  <a:gd name="T27" fmla="*/ 98 h 179"/>
                  <a:gd name="T28" fmla="*/ 6 w 631"/>
                  <a:gd name="T29" fmla="*/ 107 h 179"/>
                  <a:gd name="T30" fmla="*/ 15 w 631"/>
                  <a:gd name="T31" fmla="*/ 117 h 179"/>
                  <a:gd name="T32" fmla="*/ 25 w 631"/>
                  <a:gd name="T33" fmla="*/ 124 h 179"/>
                  <a:gd name="T34" fmla="*/ 38 w 631"/>
                  <a:gd name="T35" fmla="*/ 132 h 179"/>
                  <a:gd name="T36" fmla="*/ 55 w 631"/>
                  <a:gd name="T37" fmla="*/ 139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5 w 631"/>
                  <a:gd name="T43" fmla="*/ 158 h 179"/>
                  <a:gd name="T44" fmla="*/ 166 w 631"/>
                  <a:gd name="T45" fmla="*/ 168 h 179"/>
                  <a:gd name="T46" fmla="*/ 222 w 631"/>
                  <a:gd name="T47" fmla="*/ 175 h 179"/>
                  <a:gd name="T48" fmla="*/ 282 w 631"/>
                  <a:gd name="T49" fmla="*/ 179 h 179"/>
                  <a:gd name="T50" fmla="*/ 348 w 631"/>
                  <a:gd name="T51" fmla="*/ 179 h 179"/>
                  <a:gd name="T52" fmla="*/ 408 w 631"/>
                  <a:gd name="T53" fmla="*/ 175 h 179"/>
                  <a:gd name="T54" fmla="*/ 465 w 631"/>
                  <a:gd name="T55" fmla="*/ 168 h 179"/>
                  <a:gd name="T56" fmla="*/ 504 w 631"/>
                  <a:gd name="T57" fmla="*/ 162 h 179"/>
                  <a:gd name="T58" fmla="*/ 527 w 631"/>
                  <a:gd name="T59" fmla="*/ 156 h 179"/>
                  <a:gd name="T60" fmla="*/ 550 w 631"/>
                  <a:gd name="T61" fmla="*/ 151 h 179"/>
                  <a:gd name="T62" fmla="*/ 568 w 631"/>
                  <a:gd name="T63" fmla="*/ 143 h 179"/>
                  <a:gd name="T64" fmla="*/ 585 w 631"/>
                  <a:gd name="T65" fmla="*/ 136 h 179"/>
                  <a:gd name="T66" fmla="*/ 600 w 631"/>
                  <a:gd name="T67" fmla="*/ 128 h 179"/>
                  <a:gd name="T68" fmla="*/ 612 w 631"/>
                  <a:gd name="T69" fmla="*/ 121 h 179"/>
                  <a:gd name="T70" fmla="*/ 621 w 631"/>
                  <a:gd name="T71" fmla="*/ 111 h 179"/>
                  <a:gd name="T72" fmla="*/ 627 w 631"/>
                  <a:gd name="T73" fmla="*/ 104 h 179"/>
                  <a:gd name="T74" fmla="*/ 631 w 631"/>
                  <a:gd name="T75" fmla="*/ 94 h 179"/>
                  <a:gd name="T76" fmla="*/ 631 w 631"/>
                  <a:gd name="T77" fmla="*/ 85 h 179"/>
                  <a:gd name="T78" fmla="*/ 627 w 631"/>
                  <a:gd name="T79" fmla="*/ 75 h 179"/>
                  <a:gd name="T80" fmla="*/ 621 w 631"/>
                  <a:gd name="T81" fmla="*/ 66 h 179"/>
                  <a:gd name="T82" fmla="*/ 612 w 631"/>
                  <a:gd name="T83" fmla="*/ 58 h 179"/>
                  <a:gd name="T84" fmla="*/ 600 w 631"/>
                  <a:gd name="T85" fmla="*/ 51 h 179"/>
                  <a:gd name="T86" fmla="*/ 585 w 631"/>
                  <a:gd name="T87" fmla="*/ 43 h 179"/>
                  <a:gd name="T88" fmla="*/ 568 w 631"/>
                  <a:gd name="T89" fmla="*/ 36 h 179"/>
                  <a:gd name="T90" fmla="*/ 550 w 631"/>
                  <a:gd name="T91" fmla="*/ 28 h 179"/>
                  <a:gd name="T92" fmla="*/ 527 w 631"/>
                  <a:gd name="T93" fmla="*/ 23 h 179"/>
                  <a:gd name="T94" fmla="*/ 504 w 631"/>
                  <a:gd name="T95" fmla="*/ 17 h 179"/>
                  <a:gd name="T96" fmla="*/ 465 w 631"/>
                  <a:gd name="T97" fmla="*/ 9 h 179"/>
                  <a:gd name="T98" fmla="*/ 408 w 631"/>
                  <a:gd name="T99" fmla="*/ 4 h 179"/>
                  <a:gd name="T100" fmla="*/ 348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6" y="0"/>
                    </a:moveTo>
                    <a:lnTo>
                      <a:pt x="282" y="0"/>
                    </a:lnTo>
                    <a:lnTo>
                      <a:pt x="252" y="2"/>
                    </a:lnTo>
                    <a:lnTo>
                      <a:pt x="222" y="4"/>
                    </a:lnTo>
                    <a:lnTo>
                      <a:pt x="192" y="6"/>
                    </a:lnTo>
                    <a:lnTo>
                      <a:pt x="166" y="9"/>
                    </a:lnTo>
                    <a:lnTo>
                      <a:pt x="139" y="15"/>
                    </a:lnTo>
                    <a:lnTo>
                      <a:pt x="115" y="21"/>
                    </a:lnTo>
                    <a:lnTo>
                      <a:pt x="104" y="23"/>
                    </a:lnTo>
                    <a:lnTo>
                      <a:pt x="92" y="26"/>
                    </a:lnTo>
                    <a:lnTo>
                      <a:pt x="83" y="28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5" y="39"/>
                    </a:lnTo>
                    <a:lnTo>
                      <a:pt x="45" y="43"/>
                    </a:lnTo>
                    <a:lnTo>
                      <a:pt x="38" y="47"/>
                    </a:lnTo>
                    <a:lnTo>
                      <a:pt x="32" y="51"/>
                    </a:lnTo>
                    <a:lnTo>
                      <a:pt x="25" y="55"/>
                    </a:lnTo>
                    <a:lnTo>
                      <a:pt x="19" y="58"/>
                    </a:lnTo>
                    <a:lnTo>
                      <a:pt x="15" y="62"/>
                    </a:lnTo>
                    <a:lnTo>
                      <a:pt x="9" y="66"/>
                    </a:lnTo>
                    <a:lnTo>
                      <a:pt x="6" y="72"/>
                    </a:lnTo>
                    <a:lnTo>
                      <a:pt x="4" y="75"/>
                    </a:lnTo>
                    <a:lnTo>
                      <a:pt x="2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6" y="107"/>
                    </a:lnTo>
                    <a:lnTo>
                      <a:pt x="9" y="111"/>
                    </a:lnTo>
                    <a:lnTo>
                      <a:pt x="15" y="117"/>
                    </a:lnTo>
                    <a:lnTo>
                      <a:pt x="19" y="121"/>
                    </a:lnTo>
                    <a:lnTo>
                      <a:pt x="25" y="124"/>
                    </a:lnTo>
                    <a:lnTo>
                      <a:pt x="32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5" y="139"/>
                    </a:lnTo>
                    <a:lnTo>
                      <a:pt x="62" y="143"/>
                    </a:lnTo>
                    <a:lnTo>
                      <a:pt x="72" y="147"/>
                    </a:lnTo>
                    <a:lnTo>
                      <a:pt x="83" y="151"/>
                    </a:lnTo>
                    <a:lnTo>
                      <a:pt x="92" y="153"/>
                    </a:lnTo>
                    <a:lnTo>
                      <a:pt x="104" y="156"/>
                    </a:lnTo>
                    <a:lnTo>
                      <a:pt x="115" y="158"/>
                    </a:lnTo>
                    <a:lnTo>
                      <a:pt x="139" y="164"/>
                    </a:lnTo>
                    <a:lnTo>
                      <a:pt x="166" y="168"/>
                    </a:lnTo>
                    <a:lnTo>
                      <a:pt x="192" y="171"/>
                    </a:lnTo>
                    <a:lnTo>
                      <a:pt x="222" y="175"/>
                    </a:lnTo>
                    <a:lnTo>
                      <a:pt x="252" y="177"/>
                    </a:lnTo>
                    <a:lnTo>
                      <a:pt x="282" y="179"/>
                    </a:lnTo>
                    <a:lnTo>
                      <a:pt x="316" y="179"/>
                    </a:lnTo>
                    <a:lnTo>
                      <a:pt x="348" y="179"/>
                    </a:lnTo>
                    <a:lnTo>
                      <a:pt x="378" y="177"/>
                    </a:lnTo>
                    <a:lnTo>
                      <a:pt x="408" y="175"/>
                    </a:lnTo>
                    <a:lnTo>
                      <a:pt x="439" y="171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4" y="162"/>
                    </a:lnTo>
                    <a:lnTo>
                      <a:pt x="516" y="158"/>
                    </a:lnTo>
                    <a:lnTo>
                      <a:pt x="527" y="156"/>
                    </a:lnTo>
                    <a:lnTo>
                      <a:pt x="538" y="153"/>
                    </a:lnTo>
                    <a:lnTo>
                      <a:pt x="550" y="151"/>
                    </a:lnTo>
                    <a:lnTo>
                      <a:pt x="559" y="147"/>
                    </a:lnTo>
                    <a:lnTo>
                      <a:pt x="568" y="143"/>
                    </a:lnTo>
                    <a:lnTo>
                      <a:pt x="576" y="139"/>
                    </a:lnTo>
                    <a:lnTo>
                      <a:pt x="585" y="136"/>
                    </a:lnTo>
                    <a:lnTo>
                      <a:pt x="593" y="132"/>
                    </a:lnTo>
                    <a:lnTo>
                      <a:pt x="600" y="128"/>
                    </a:lnTo>
                    <a:lnTo>
                      <a:pt x="606" y="124"/>
                    </a:lnTo>
                    <a:lnTo>
                      <a:pt x="612" y="121"/>
                    </a:lnTo>
                    <a:lnTo>
                      <a:pt x="616" y="117"/>
                    </a:lnTo>
                    <a:lnTo>
                      <a:pt x="621" y="111"/>
                    </a:lnTo>
                    <a:lnTo>
                      <a:pt x="625" y="107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31" y="94"/>
                    </a:lnTo>
                    <a:lnTo>
                      <a:pt x="631" y="88"/>
                    </a:lnTo>
                    <a:lnTo>
                      <a:pt x="631" y="85"/>
                    </a:lnTo>
                    <a:lnTo>
                      <a:pt x="629" y="81"/>
                    </a:lnTo>
                    <a:lnTo>
                      <a:pt x="627" y="75"/>
                    </a:lnTo>
                    <a:lnTo>
                      <a:pt x="625" y="72"/>
                    </a:lnTo>
                    <a:lnTo>
                      <a:pt x="621" y="66"/>
                    </a:lnTo>
                    <a:lnTo>
                      <a:pt x="616" y="62"/>
                    </a:lnTo>
                    <a:lnTo>
                      <a:pt x="612" y="58"/>
                    </a:lnTo>
                    <a:lnTo>
                      <a:pt x="606" y="55"/>
                    </a:lnTo>
                    <a:lnTo>
                      <a:pt x="600" y="51"/>
                    </a:lnTo>
                    <a:lnTo>
                      <a:pt x="593" y="47"/>
                    </a:lnTo>
                    <a:lnTo>
                      <a:pt x="585" y="43"/>
                    </a:lnTo>
                    <a:lnTo>
                      <a:pt x="576" y="39"/>
                    </a:lnTo>
                    <a:lnTo>
                      <a:pt x="568" y="36"/>
                    </a:lnTo>
                    <a:lnTo>
                      <a:pt x="559" y="32"/>
                    </a:lnTo>
                    <a:lnTo>
                      <a:pt x="550" y="28"/>
                    </a:lnTo>
                    <a:lnTo>
                      <a:pt x="538" y="26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4" y="17"/>
                    </a:lnTo>
                    <a:lnTo>
                      <a:pt x="491" y="15"/>
                    </a:lnTo>
                    <a:lnTo>
                      <a:pt x="465" y="9"/>
                    </a:lnTo>
                    <a:lnTo>
                      <a:pt x="439" y="6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8" y="0"/>
                    </a:lnTo>
                    <a:lnTo>
                      <a:pt x="31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60" name="Rectangle 120">
                <a:extLst>
                  <a:ext uri="{FF2B5EF4-FFF2-40B4-BE49-F238E27FC236}">
                    <a16:creationId xmlns:a16="http://schemas.microsoft.com/office/drawing/2014/main" id="{1F259C0B-9145-3C93-3398-C9D836C6A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3344"/>
                <a:ext cx="24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 large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61" name="Rectangle 121">
                <a:extLst>
                  <a:ext uri="{FF2B5EF4-FFF2-40B4-BE49-F238E27FC236}">
                    <a16:creationId xmlns:a16="http://schemas.microsoft.com/office/drawing/2014/main" id="{A672FD51-456F-4FCF-DD5F-D369EA6E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322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62" name="Freeform 122">
                <a:extLst>
                  <a:ext uri="{FF2B5EF4-FFF2-40B4-BE49-F238E27FC236}">
                    <a16:creationId xmlns:a16="http://schemas.microsoft.com/office/drawing/2014/main" id="{ABF63E09-D318-2360-5327-5FC0DE448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934"/>
                <a:ext cx="631" cy="351"/>
              </a:xfrm>
              <a:custGeom>
                <a:avLst/>
                <a:gdLst>
                  <a:gd name="T0" fmla="*/ 283 w 631"/>
                  <a:gd name="T1" fmla="*/ 2 h 351"/>
                  <a:gd name="T2" fmla="*/ 222 w 631"/>
                  <a:gd name="T3" fmla="*/ 10 h 351"/>
                  <a:gd name="T4" fmla="*/ 166 w 631"/>
                  <a:gd name="T5" fmla="*/ 23 h 351"/>
                  <a:gd name="T6" fmla="*/ 115 w 631"/>
                  <a:gd name="T7" fmla="*/ 42 h 351"/>
                  <a:gd name="T8" fmla="*/ 93 w 631"/>
                  <a:gd name="T9" fmla="*/ 53 h 351"/>
                  <a:gd name="T10" fmla="*/ 72 w 631"/>
                  <a:gd name="T11" fmla="*/ 65 h 351"/>
                  <a:gd name="T12" fmla="*/ 55 w 631"/>
                  <a:gd name="T13" fmla="*/ 78 h 351"/>
                  <a:gd name="T14" fmla="*/ 38 w 631"/>
                  <a:gd name="T15" fmla="*/ 93 h 351"/>
                  <a:gd name="T16" fmla="*/ 25 w 631"/>
                  <a:gd name="T17" fmla="*/ 108 h 351"/>
                  <a:gd name="T18" fmla="*/ 15 w 631"/>
                  <a:gd name="T19" fmla="*/ 125 h 351"/>
                  <a:gd name="T20" fmla="*/ 6 w 631"/>
                  <a:gd name="T21" fmla="*/ 140 h 351"/>
                  <a:gd name="T22" fmla="*/ 2 w 631"/>
                  <a:gd name="T23" fmla="*/ 159 h 351"/>
                  <a:gd name="T24" fmla="*/ 0 w 631"/>
                  <a:gd name="T25" fmla="*/ 176 h 351"/>
                  <a:gd name="T26" fmla="*/ 2 w 631"/>
                  <a:gd name="T27" fmla="*/ 195 h 351"/>
                  <a:gd name="T28" fmla="*/ 6 w 631"/>
                  <a:gd name="T29" fmla="*/ 212 h 351"/>
                  <a:gd name="T30" fmla="*/ 15 w 631"/>
                  <a:gd name="T31" fmla="*/ 229 h 351"/>
                  <a:gd name="T32" fmla="*/ 25 w 631"/>
                  <a:gd name="T33" fmla="*/ 244 h 351"/>
                  <a:gd name="T34" fmla="*/ 38 w 631"/>
                  <a:gd name="T35" fmla="*/ 259 h 351"/>
                  <a:gd name="T36" fmla="*/ 55 w 631"/>
                  <a:gd name="T37" fmla="*/ 274 h 351"/>
                  <a:gd name="T38" fmla="*/ 72 w 631"/>
                  <a:gd name="T39" fmla="*/ 287 h 351"/>
                  <a:gd name="T40" fmla="*/ 93 w 631"/>
                  <a:gd name="T41" fmla="*/ 300 h 351"/>
                  <a:gd name="T42" fmla="*/ 115 w 631"/>
                  <a:gd name="T43" fmla="*/ 311 h 351"/>
                  <a:gd name="T44" fmla="*/ 166 w 631"/>
                  <a:gd name="T45" fmla="*/ 330 h 351"/>
                  <a:gd name="T46" fmla="*/ 222 w 631"/>
                  <a:gd name="T47" fmla="*/ 343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3 h 351"/>
                  <a:gd name="T54" fmla="*/ 465 w 631"/>
                  <a:gd name="T55" fmla="*/ 330 h 351"/>
                  <a:gd name="T56" fmla="*/ 516 w 631"/>
                  <a:gd name="T57" fmla="*/ 311 h 351"/>
                  <a:gd name="T58" fmla="*/ 539 w 631"/>
                  <a:gd name="T59" fmla="*/ 300 h 351"/>
                  <a:gd name="T60" fmla="*/ 559 w 631"/>
                  <a:gd name="T61" fmla="*/ 287 h 351"/>
                  <a:gd name="T62" fmla="*/ 576 w 631"/>
                  <a:gd name="T63" fmla="*/ 274 h 351"/>
                  <a:gd name="T64" fmla="*/ 593 w 631"/>
                  <a:gd name="T65" fmla="*/ 259 h 351"/>
                  <a:gd name="T66" fmla="*/ 606 w 631"/>
                  <a:gd name="T67" fmla="*/ 244 h 351"/>
                  <a:gd name="T68" fmla="*/ 616 w 631"/>
                  <a:gd name="T69" fmla="*/ 229 h 351"/>
                  <a:gd name="T70" fmla="*/ 625 w 631"/>
                  <a:gd name="T71" fmla="*/ 212 h 351"/>
                  <a:gd name="T72" fmla="*/ 629 w 631"/>
                  <a:gd name="T73" fmla="*/ 195 h 351"/>
                  <a:gd name="T74" fmla="*/ 631 w 631"/>
                  <a:gd name="T75" fmla="*/ 176 h 351"/>
                  <a:gd name="T76" fmla="*/ 629 w 631"/>
                  <a:gd name="T77" fmla="*/ 159 h 351"/>
                  <a:gd name="T78" fmla="*/ 625 w 631"/>
                  <a:gd name="T79" fmla="*/ 140 h 351"/>
                  <a:gd name="T80" fmla="*/ 616 w 631"/>
                  <a:gd name="T81" fmla="*/ 125 h 351"/>
                  <a:gd name="T82" fmla="*/ 606 w 631"/>
                  <a:gd name="T83" fmla="*/ 108 h 351"/>
                  <a:gd name="T84" fmla="*/ 593 w 631"/>
                  <a:gd name="T85" fmla="*/ 93 h 351"/>
                  <a:gd name="T86" fmla="*/ 576 w 631"/>
                  <a:gd name="T87" fmla="*/ 78 h 351"/>
                  <a:gd name="T88" fmla="*/ 559 w 631"/>
                  <a:gd name="T89" fmla="*/ 65 h 351"/>
                  <a:gd name="T90" fmla="*/ 539 w 631"/>
                  <a:gd name="T91" fmla="*/ 53 h 351"/>
                  <a:gd name="T92" fmla="*/ 516 w 631"/>
                  <a:gd name="T93" fmla="*/ 42 h 351"/>
                  <a:gd name="T94" fmla="*/ 465 w 631"/>
                  <a:gd name="T95" fmla="*/ 23 h 351"/>
                  <a:gd name="T96" fmla="*/ 409 w 631"/>
                  <a:gd name="T97" fmla="*/ 10 h 351"/>
                  <a:gd name="T98" fmla="*/ 348 w 631"/>
                  <a:gd name="T99" fmla="*/ 2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2"/>
                    </a:lnTo>
                    <a:lnTo>
                      <a:pt x="253" y="4"/>
                    </a:lnTo>
                    <a:lnTo>
                      <a:pt x="222" y="10"/>
                    </a:lnTo>
                    <a:lnTo>
                      <a:pt x="192" y="16"/>
                    </a:lnTo>
                    <a:lnTo>
                      <a:pt x="166" y="23"/>
                    </a:lnTo>
                    <a:lnTo>
                      <a:pt x="140" y="31"/>
                    </a:lnTo>
                    <a:lnTo>
                      <a:pt x="115" y="42"/>
                    </a:lnTo>
                    <a:lnTo>
                      <a:pt x="104" y="48"/>
                    </a:lnTo>
                    <a:lnTo>
                      <a:pt x="93" y="53"/>
                    </a:lnTo>
                    <a:lnTo>
                      <a:pt x="81" y="59"/>
                    </a:lnTo>
                    <a:lnTo>
                      <a:pt x="72" y="65"/>
                    </a:lnTo>
                    <a:lnTo>
                      <a:pt x="62" y="72"/>
                    </a:lnTo>
                    <a:lnTo>
                      <a:pt x="55" y="78"/>
                    </a:lnTo>
                    <a:lnTo>
                      <a:pt x="45" y="85"/>
                    </a:lnTo>
                    <a:lnTo>
                      <a:pt x="38" y="93"/>
                    </a:lnTo>
                    <a:lnTo>
                      <a:pt x="30" y="100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5"/>
                    </a:lnTo>
                    <a:lnTo>
                      <a:pt x="10" y="132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9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0" y="185"/>
                    </a:lnTo>
                    <a:lnTo>
                      <a:pt x="2" y="195"/>
                    </a:lnTo>
                    <a:lnTo>
                      <a:pt x="4" y="202"/>
                    </a:lnTo>
                    <a:lnTo>
                      <a:pt x="6" y="212"/>
                    </a:lnTo>
                    <a:lnTo>
                      <a:pt x="10" y="219"/>
                    </a:lnTo>
                    <a:lnTo>
                      <a:pt x="15" y="229"/>
                    </a:lnTo>
                    <a:lnTo>
                      <a:pt x="19" y="236"/>
                    </a:lnTo>
                    <a:lnTo>
                      <a:pt x="25" y="244"/>
                    </a:lnTo>
                    <a:lnTo>
                      <a:pt x="30" y="251"/>
                    </a:lnTo>
                    <a:lnTo>
                      <a:pt x="38" y="259"/>
                    </a:lnTo>
                    <a:lnTo>
                      <a:pt x="45" y="266"/>
                    </a:lnTo>
                    <a:lnTo>
                      <a:pt x="55" y="274"/>
                    </a:lnTo>
                    <a:lnTo>
                      <a:pt x="62" y="281"/>
                    </a:lnTo>
                    <a:lnTo>
                      <a:pt x="72" y="287"/>
                    </a:lnTo>
                    <a:lnTo>
                      <a:pt x="81" y="294"/>
                    </a:lnTo>
                    <a:lnTo>
                      <a:pt x="93" y="300"/>
                    </a:lnTo>
                    <a:lnTo>
                      <a:pt x="104" y="306"/>
                    </a:lnTo>
                    <a:lnTo>
                      <a:pt x="115" y="311"/>
                    </a:lnTo>
                    <a:lnTo>
                      <a:pt x="140" y="321"/>
                    </a:lnTo>
                    <a:lnTo>
                      <a:pt x="166" y="330"/>
                    </a:lnTo>
                    <a:lnTo>
                      <a:pt x="192" y="338"/>
                    </a:lnTo>
                    <a:lnTo>
                      <a:pt x="222" y="343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3"/>
                    </a:lnTo>
                    <a:lnTo>
                      <a:pt x="439" y="338"/>
                    </a:lnTo>
                    <a:lnTo>
                      <a:pt x="465" y="330"/>
                    </a:lnTo>
                    <a:lnTo>
                      <a:pt x="492" y="321"/>
                    </a:lnTo>
                    <a:lnTo>
                      <a:pt x="516" y="311"/>
                    </a:lnTo>
                    <a:lnTo>
                      <a:pt x="527" y="306"/>
                    </a:lnTo>
                    <a:lnTo>
                      <a:pt x="539" y="300"/>
                    </a:lnTo>
                    <a:lnTo>
                      <a:pt x="548" y="294"/>
                    </a:lnTo>
                    <a:lnTo>
                      <a:pt x="559" y="287"/>
                    </a:lnTo>
                    <a:lnTo>
                      <a:pt x="569" y="281"/>
                    </a:lnTo>
                    <a:lnTo>
                      <a:pt x="576" y="274"/>
                    </a:lnTo>
                    <a:lnTo>
                      <a:pt x="586" y="266"/>
                    </a:lnTo>
                    <a:lnTo>
                      <a:pt x="593" y="259"/>
                    </a:lnTo>
                    <a:lnTo>
                      <a:pt x="599" y="251"/>
                    </a:lnTo>
                    <a:lnTo>
                      <a:pt x="606" y="244"/>
                    </a:lnTo>
                    <a:lnTo>
                      <a:pt x="612" y="236"/>
                    </a:lnTo>
                    <a:lnTo>
                      <a:pt x="616" y="229"/>
                    </a:lnTo>
                    <a:lnTo>
                      <a:pt x="621" y="219"/>
                    </a:lnTo>
                    <a:lnTo>
                      <a:pt x="625" y="212"/>
                    </a:lnTo>
                    <a:lnTo>
                      <a:pt x="627" y="202"/>
                    </a:lnTo>
                    <a:lnTo>
                      <a:pt x="629" y="195"/>
                    </a:lnTo>
                    <a:lnTo>
                      <a:pt x="631" y="185"/>
                    </a:lnTo>
                    <a:lnTo>
                      <a:pt x="631" y="176"/>
                    </a:lnTo>
                    <a:lnTo>
                      <a:pt x="631" y="166"/>
                    </a:lnTo>
                    <a:lnTo>
                      <a:pt x="629" y="159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2"/>
                    </a:lnTo>
                    <a:lnTo>
                      <a:pt x="616" y="125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100"/>
                    </a:lnTo>
                    <a:lnTo>
                      <a:pt x="593" y="93"/>
                    </a:lnTo>
                    <a:lnTo>
                      <a:pt x="586" y="85"/>
                    </a:lnTo>
                    <a:lnTo>
                      <a:pt x="576" y="78"/>
                    </a:lnTo>
                    <a:lnTo>
                      <a:pt x="569" y="72"/>
                    </a:lnTo>
                    <a:lnTo>
                      <a:pt x="559" y="65"/>
                    </a:lnTo>
                    <a:lnTo>
                      <a:pt x="548" y="59"/>
                    </a:lnTo>
                    <a:lnTo>
                      <a:pt x="539" y="53"/>
                    </a:lnTo>
                    <a:lnTo>
                      <a:pt x="527" y="48"/>
                    </a:lnTo>
                    <a:lnTo>
                      <a:pt x="516" y="42"/>
                    </a:lnTo>
                    <a:lnTo>
                      <a:pt x="492" y="31"/>
                    </a:lnTo>
                    <a:lnTo>
                      <a:pt x="465" y="23"/>
                    </a:lnTo>
                    <a:lnTo>
                      <a:pt x="439" y="16"/>
                    </a:lnTo>
                    <a:lnTo>
                      <a:pt x="409" y="10"/>
                    </a:lnTo>
                    <a:lnTo>
                      <a:pt x="379" y="4"/>
                    </a:lnTo>
                    <a:lnTo>
                      <a:pt x="348" y="2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63" name="Freeform 123">
                <a:extLst>
                  <a:ext uri="{FF2B5EF4-FFF2-40B4-BE49-F238E27FC236}">
                    <a16:creationId xmlns:a16="http://schemas.microsoft.com/office/drawing/2014/main" id="{8437767E-7FD5-B1A7-F734-2FA0D9796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934"/>
                <a:ext cx="631" cy="351"/>
              </a:xfrm>
              <a:custGeom>
                <a:avLst/>
                <a:gdLst>
                  <a:gd name="T0" fmla="*/ 283 w 631"/>
                  <a:gd name="T1" fmla="*/ 2 h 351"/>
                  <a:gd name="T2" fmla="*/ 222 w 631"/>
                  <a:gd name="T3" fmla="*/ 10 h 351"/>
                  <a:gd name="T4" fmla="*/ 166 w 631"/>
                  <a:gd name="T5" fmla="*/ 23 h 351"/>
                  <a:gd name="T6" fmla="*/ 115 w 631"/>
                  <a:gd name="T7" fmla="*/ 42 h 351"/>
                  <a:gd name="T8" fmla="*/ 93 w 631"/>
                  <a:gd name="T9" fmla="*/ 53 h 351"/>
                  <a:gd name="T10" fmla="*/ 72 w 631"/>
                  <a:gd name="T11" fmla="*/ 65 h 351"/>
                  <a:gd name="T12" fmla="*/ 55 w 631"/>
                  <a:gd name="T13" fmla="*/ 78 h 351"/>
                  <a:gd name="T14" fmla="*/ 38 w 631"/>
                  <a:gd name="T15" fmla="*/ 93 h 351"/>
                  <a:gd name="T16" fmla="*/ 25 w 631"/>
                  <a:gd name="T17" fmla="*/ 108 h 351"/>
                  <a:gd name="T18" fmla="*/ 15 w 631"/>
                  <a:gd name="T19" fmla="*/ 125 h 351"/>
                  <a:gd name="T20" fmla="*/ 6 w 631"/>
                  <a:gd name="T21" fmla="*/ 140 h 351"/>
                  <a:gd name="T22" fmla="*/ 2 w 631"/>
                  <a:gd name="T23" fmla="*/ 159 h 351"/>
                  <a:gd name="T24" fmla="*/ 0 w 631"/>
                  <a:gd name="T25" fmla="*/ 176 h 351"/>
                  <a:gd name="T26" fmla="*/ 2 w 631"/>
                  <a:gd name="T27" fmla="*/ 195 h 351"/>
                  <a:gd name="T28" fmla="*/ 6 w 631"/>
                  <a:gd name="T29" fmla="*/ 212 h 351"/>
                  <a:gd name="T30" fmla="*/ 15 w 631"/>
                  <a:gd name="T31" fmla="*/ 229 h 351"/>
                  <a:gd name="T32" fmla="*/ 25 w 631"/>
                  <a:gd name="T33" fmla="*/ 244 h 351"/>
                  <a:gd name="T34" fmla="*/ 38 w 631"/>
                  <a:gd name="T35" fmla="*/ 259 h 351"/>
                  <a:gd name="T36" fmla="*/ 55 w 631"/>
                  <a:gd name="T37" fmla="*/ 274 h 351"/>
                  <a:gd name="T38" fmla="*/ 72 w 631"/>
                  <a:gd name="T39" fmla="*/ 287 h 351"/>
                  <a:gd name="T40" fmla="*/ 93 w 631"/>
                  <a:gd name="T41" fmla="*/ 300 h 351"/>
                  <a:gd name="T42" fmla="*/ 115 w 631"/>
                  <a:gd name="T43" fmla="*/ 311 h 351"/>
                  <a:gd name="T44" fmla="*/ 166 w 631"/>
                  <a:gd name="T45" fmla="*/ 330 h 351"/>
                  <a:gd name="T46" fmla="*/ 222 w 631"/>
                  <a:gd name="T47" fmla="*/ 343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3 h 351"/>
                  <a:gd name="T54" fmla="*/ 465 w 631"/>
                  <a:gd name="T55" fmla="*/ 330 h 351"/>
                  <a:gd name="T56" fmla="*/ 516 w 631"/>
                  <a:gd name="T57" fmla="*/ 311 h 351"/>
                  <a:gd name="T58" fmla="*/ 539 w 631"/>
                  <a:gd name="T59" fmla="*/ 300 h 351"/>
                  <a:gd name="T60" fmla="*/ 559 w 631"/>
                  <a:gd name="T61" fmla="*/ 287 h 351"/>
                  <a:gd name="T62" fmla="*/ 576 w 631"/>
                  <a:gd name="T63" fmla="*/ 274 h 351"/>
                  <a:gd name="T64" fmla="*/ 593 w 631"/>
                  <a:gd name="T65" fmla="*/ 259 h 351"/>
                  <a:gd name="T66" fmla="*/ 606 w 631"/>
                  <a:gd name="T67" fmla="*/ 244 h 351"/>
                  <a:gd name="T68" fmla="*/ 616 w 631"/>
                  <a:gd name="T69" fmla="*/ 229 h 351"/>
                  <a:gd name="T70" fmla="*/ 625 w 631"/>
                  <a:gd name="T71" fmla="*/ 212 h 351"/>
                  <a:gd name="T72" fmla="*/ 629 w 631"/>
                  <a:gd name="T73" fmla="*/ 195 h 351"/>
                  <a:gd name="T74" fmla="*/ 631 w 631"/>
                  <a:gd name="T75" fmla="*/ 176 h 351"/>
                  <a:gd name="T76" fmla="*/ 629 w 631"/>
                  <a:gd name="T77" fmla="*/ 159 h 351"/>
                  <a:gd name="T78" fmla="*/ 625 w 631"/>
                  <a:gd name="T79" fmla="*/ 140 h 351"/>
                  <a:gd name="T80" fmla="*/ 616 w 631"/>
                  <a:gd name="T81" fmla="*/ 125 h 351"/>
                  <a:gd name="T82" fmla="*/ 606 w 631"/>
                  <a:gd name="T83" fmla="*/ 108 h 351"/>
                  <a:gd name="T84" fmla="*/ 593 w 631"/>
                  <a:gd name="T85" fmla="*/ 93 h 351"/>
                  <a:gd name="T86" fmla="*/ 576 w 631"/>
                  <a:gd name="T87" fmla="*/ 78 h 351"/>
                  <a:gd name="T88" fmla="*/ 559 w 631"/>
                  <a:gd name="T89" fmla="*/ 65 h 351"/>
                  <a:gd name="T90" fmla="*/ 539 w 631"/>
                  <a:gd name="T91" fmla="*/ 53 h 351"/>
                  <a:gd name="T92" fmla="*/ 516 w 631"/>
                  <a:gd name="T93" fmla="*/ 42 h 351"/>
                  <a:gd name="T94" fmla="*/ 465 w 631"/>
                  <a:gd name="T95" fmla="*/ 23 h 351"/>
                  <a:gd name="T96" fmla="*/ 409 w 631"/>
                  <a:gd name="T97" fmla="*/ 10 h 351"/>
                  <a:gd name="T98" fmla="*/ 348 w 631"/>
                  <a:gd name="T99" fmla="*/ 2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2"/>
                    </a:lnTo>
                    <a:lnTo>
                      <a:pt x="253" y="4"/>
                    </a:lnTo>
                    <a:lnTo>
                      <a:pt x="222" y="10"/>
                    </a:lnTo>
                    <a:lnTo>
                      <a:pt x="192" y="16"/>
                    </a:lnTo>
                    <a:lnTo>
                      <a:pt x="166" y="23"/>
                    </a:lnTo>
                    <a:lnTo>
                      <a:pt x="140" y="31"/>
                    </a:lnTo>
                    <a:lnTo>
                      <a:pt x="115" y="42"/>
                    </a:lnTo>
                    <a:lnTo>
                      <a:pt x="104" y="48"/>
                    </a:lnTo>
                    <a:lnTo>
                      <a:pt x="93" y="53"/>
                    </a:lnTo>
                    <a:lnTo>
                      <a:pt x="81" y="59"/>
                    </a:lnTo>
                    <a:lnTo>
                      <a:pt x="72" y="65"/>
                    </a:lnTo>
                    <a:lnTo>
                      <a:pt x="62" y="72"/>
                    </a:lnTo>
                    <a:lnTo>
                      <a:pt x="55" y="78"/>
                    </a:lnTo>
                    <a:lnTo>
                      <a:pt x="45" y="85"/>
                    </a:lnTo>
                    <a:lnTo>
                      <a:pt x="38" y="93"/>
                    </a:lnTo>
                    <a:lnTo>
                      <a:pt x="30" y="100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5"/>
                    </a:lnTo>
                    <a:lnTo>
                      <a:pt x="10" y="132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9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0" y="185"/>
                    </a:lnTo>
                    <a:lnTo>
                      <a:pt x="2" y="195"/>
                    </a:lnTo>
                    <a:lnTo>
                      <a:pt x="4" y="202"/>
                    </a:lnTo>
                    <a:lnTo>
                      <a:pt x="6" y="212"/>
                    </a:lnTo>
                    <a:lnTo>
                      <a:pt x="10" y="219"/>
                    </a:lnTo>
                    <a:lnTo>
                      <a:pt x="15" y="229"/>
                    </a:lnTo>
                    <a:lnTo>
                      <a:pt x="19" y="236"/>
                    </a:lnTo>
                    <a:lnTo>
                      <a:pt x="25" y="244"/>
                    </a:lnTo>
                    <a:lnTo>
                      <a:pt x="30" y="251"/>
                    </a:lnTo>
                    <a:lnTo>
                      <a:pt x="38" y="259"/>
                    </a:lnTo>
                    <a:lnTo>
                      <a:pt x="45" y="266"/>
                    </a:lnTo>
                    <a:lnTo>
                      <a:pt x="55" y="274"/>
                    </a:lnTo>
                    <a:lnTo>
                      <a:pt x="62" y="281"/>
                    </a:lnTo>
                    <a:lnTo>
                      <a:pt x="72" y="287"/>
                    </a:lnTo>
                    <a:lnTo>
                      <a:pt x="81" y="294"/>
                    </a:lnTo>
                    <a:lnTo>
                      <a:pt x="93" y="300"/>
                    </a:lnTo>
                    <a:lnTo>
                      <a:pt x="104" y="306"/>
                    </a:lnTo>
                    <a:lnTo>
                      <a:pt x="115" y="311"/>
                    </a:lnTo>
                    <a:lnTo>
                      <a:pt x="140" y="321"/>
                    </a:lnTo>
                    <a:lnTo>
                      <a:pt x="166" y="330"/>
                    </a:lnTo>
                    <a:lnTo>
                      <a:pt x="192" y="338"/>
                    </a:lnTo>
                    <a:lnTo>
                      <a:pt x="222" y="343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3"/>
                    </a:lnTo>
                    <a:lnTo>
                      <a:pt x="439" y="338"/>
                    </a:lnTo>
                    <a:lnTo>
                      <a:pt x="465" y="330"/>
                    </a:lnTo>
                    <a:lnTo>
                      <a:pt x="492" y="321"/>
                    </a:lnTo>
                    <a:lnTo>
                      <a:pt x="516" y="311"/>
                    </a:lnTo>
                    <a:lnTo>
                      <a:pt x="527" y="306"/>
                    </a:lnTo>
                    <a:lnTo>
                      <a:pt x="539" y="300"/>
                    </a:lnTo>
                    <a:lnTo>
                      <a:pt x="548" y="294"/>
                    </a:lnTo>
                    <a:lnTo>
                      <a:pt x="559" y="287"/>
                    </a:lnTo>
                    <a:lnTo>
                      <a:pt x="569" y="281"/>
                    </a:lnTo>
                    <a:lnTo>
                      <a:pt x="576" y="274"/>
                    </a:lnTo>
                    <a:lnTo>
                      <a:pt x="586" y="266"/>
                    </a:lnTo>
                    <a:lnTo>
                      <a:pt x="593" y="259"/>
                    </a:lnTo>
                    <a:lnTo>
                      <a:pt x="599" y="251"/>
                    </a:lnTo>
                    <a:lnTo>
                      <a:pt x="606" y="244"/>
                    </a:lnTo>
                    <a:lnTo>
                      <a:pt x="612" y="236"/>
                    </a:lnTo>
                    <a:lnTo>
                      <a:pt x="616" y="229"/>
                    </a:lnTo>
                    <a:lnTo>
                      <a:pt x="621" y="219"/>
                    </a:lnTo>
                    <a:lnTo>
                      <a:pt x="625" y="212"/>
                    </a:lnTo>
                    <a:lnTo>
                      <a:pt x="627" y="202"/>
                    </a:lnTo>
                    <a:lnTo>
                      <a:pt x="629" y="195"/>
                    </a:lnTo>
                    <a:lnTo>
                      <a:pt x="631" y="185"/>
                    </a:lnTo>
                    <a:lnTo>
                      <a:pt x="631" y="176"/>
                    </a:lnTo>
                    <a:lnTo>
                      <a:pt x="631" y="166"/>
                    </a:lnTo>
                    <a:lnTo>
                      <a:pt x="629" y="159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2"/>
                    </a:lnTo>
                    <a:lnTo>
                      <a:pt x="616" y="125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100"/>
                    </a:lnTo>
                    <a:lnTo>
                      <a:pt x="593" y="93"/>
                    </a:lnTo>
                    <a:lnTo>
                      <a:pt x="586" y="85"/>
                    </a:lnTo>
                    <a:lnTo>
                      <a:pt x="576" y="78"/>
                    </a:lnTo>
                    <a:lnTo>
                      <a:pt x="569" y="72"/>
                    </a:lnTo>
                    <a:lnTo>
                      <a:pt x="559" y="65"/>
                    </a:lnTo>
                    <a:lnTo>
                      <a:pt x="548" y="59"/>
                    </a:lnTo>
                    <a:lnTo>
                      <a:pt x="539" y="53"/>
                    </a:lnTo>
                    <a:lnTo>
                      <a:pt x="527" y="48"/>
                    </a:lnTo>
                    <a:lnTo>
                      <a:pt x="516" y="42"/>
                    </a:lnTo>
                    <a:lnTo>
                      <a:pt x="492" y="31"/>
                    </a:lnTo>
                    <a:lnTo>
                      <a:pt x="465" y="23"/>
                    </a:lnTo>
                    <a:lnTo>
                      <a:pt x="439" y="16"/>
                    </a:lnTo>
                    <a:lnTo>
                      <a:pt x="409" y="10"/>
                    </a:lnTo>
                    <a:lnTo>
                      <a:pt x="379" y="4"/>
                    </a:lnTo>
                    <a:lnTo>
                      <a:pt x="348" y="2"/>
                    </a:lnTo>
                    <a:lnTo>
                      <a:pt x="3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64" name="Rectangle 124">
                <a:extLst>
                  <a:ext uri="{FF2B5EF4-FFF2-40B4-BE49-F238E27FC236}">
                    <a16:creationId xmlns:a16="http://schemas.microsoft.com/office/drawing/2014/main" id="{39CC728C-124A-2A6D-07BD-4A2650A58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015"/>
                <a:ext cx="18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Degree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65" name="Rectangle 125">
                <a:extLst>
                  <a:ext uri="{FF2B5EF4-FFF2-40B4-BE49-F238E27FC236}">
                    <a16:creationId xmlns:a16="http://schemas.microsoft.com/office/drawing/2014/main" id="{0827FE15-57F2-2AD7-CBAC-AD8B2E332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19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66" name="Rectangle 126">
                <a:extLst>
                  <a:ext uri="{FF2B5EF4-FFF2-40B4-BE49-F238E27FC236}">
                    <a16:creationId xmlns:a16="http://schemas.microsoft.com/office/drawing/2014/main" id="{E2BFF84A-B9F3-27A1-B4F2-16446A14C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015"/>
                <a:ext cx="5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67" name="Rectangle 127">
                <a:extLst>
                  <a:ext uri="{FF2B5EF4-FFF2-40B4-BE49-F238E27FC236}">
                    <a16:creationId xmlns:a16="http://schemas.microsoft.com/office/drawing/2014/main" id="{AB58CC6F-6895-2714-7BD3-E639B680B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1" y="19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68" name="Rectangle 128">
                <a:extLst>
                  <a:ext uri="{FF2B5EF4-FFF2-40B4-BE49-F238E27FC236}">
                    <a16:creationId xmlns:a16="http://schemas.microsoft.com/office/drawing/2014/main" id="{CEA799F2-7204-5562-1CB7-95EE4E5DE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085"/>
                <a:ext cx="3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specialization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69" name="Rectangle 129">
                <a:extLst>
                  <a:ext uri="{FF2B5EF4-FFF2-40B4-BE49-F238E27FC236}">
                    <a16:creationId xmlns:a16="http://schemas.microsoft.com/office/drawing/2014/main" id="{885FBB4F-FD7F-7CF2-958D-BFC8A995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197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70" name="Rectangle 130">
                <a:extLst>
                  <a:ext uri="{FF2B5EF4-FFF2-40B4-BE49-F238E27FC236}">
                    <a16:creationId xmlns:a16="http://schemas.microsoft.com/office/drawing/2014/main" id="{58F4C5BA-E445-26B7-D883-797F2273B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2164"/>
                <a:ext cx="12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71" name="Rectangle 131">
                <a:extLst>
                  <a:ext uri="{FF2B5EF4-FFF2-40B4-BE49-F238E27FC236}">
                    <a16:creationId xmlns:a16="http://schemas.microsoft.com/office/drawing/2014/main" id="{9BE7B178-3752-D5C8-8075-F84E40F34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" y="204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72" name="Freeform 132">
                <a:extLst>
                  <a:ext uri="{FF2B5EF4-FFF2-40B4-BE49-F238E27FC236}">
                    <a16:creationId xmlns:a16="http://schemas.microsoft.com/office/drawing/2014/main" id="{0B638BE9-17A6-4BEE-376E-5FF233725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545"/>
                <a:ext cx="631" cy="351"/>
              </a:xfrm>
              <a:custGeom>
                <a:avLst/>
                <a:gdLst>
                  <a:gd name="T0" fmla="*/ 283 w 631"/>
                  <a:gd name="T1" fmla="*/ 0 h 351"/>
                  <a:gd name="T2" fmla="*/ 222 w 631"/>
                  <a:gd name="T3" fmla="*/ 8 h 351"/>
                  <a:gd name="T4" fmla="*/ 166 w 631"/>
                  <a:gd name="T5" fmla="*/ 21 h 351"/>
                  <a:gd name="T6" fmla="*/ 115 w 631"/>
                  <a:gd name="T7" fmla="*/ 40 h 351"/>
                  <a:gd name="T8" fmla="*/ 93 w 631"/>
                  <a:gd name="T9" fmla="*/ 51 h 351"/>
                  <a:gd name="T10" fmla="*/ 72 w 631"/>
                  <a:gd name="T11" fmla="*/ 64 h 351"/>
                  <a:gd name="T12" fmla="*/ 55 w 631"/>
                  <a:gd name="T13" fmla="*/ 77 h 351"/>
                  <a:gd name="T14" fmla="*/ 38 w 631"/>
                  <a:gd name="T15" fmla="*/ 91 h 351"/>
                  <a:gd name="T16" fmla="*/ 25 w 631"/>
                  <a:gd name="T17" fmla="*/ 108 h 351"/>
                  <a:gd name="T18" fmla="*/ 15 w 631"/>
                  <a:gd name="T19" fmla="*/ 123 h 351"/>
                  <a:gd name="T20" fmla="*/ 6 w 631"/>
                  <a:gd name="T21" fmla="*/ 140 h 351"/>
                  <a:gd name="T22" fmla="*/ 2 w 631"/>
                  <a:gd name="T23" fmla="*/ 157 h 351"/>
                  <a:gd name="T24" fmla="*/ 0 w 631"/>
                  <a:gd name="T25" fmla="*/ 175 h 351"/>
                  <a:gd name="T26" fmla="*/ 2 w 631"/>
                  <a:gd name="T27" fmla="*/ 192 h 351"/>
                  <a:gd name="T28" fmla="*/ 6 w 631"/>
                  <a:gd name="T29" fmla="*/ 209 h 351"/>
                  <a:gd name="T30" fmla="*/ 15 w 631"/>
                  <a:gd name="T31" fmla="*/ 226 h 351"/>
                  <a:gd name="T32" fmla="*/ 25 w 631"/>
                  <a:gd name="T33" fmla="*/ 243 h 351"/>
                  <a:gd name="T34" fmla="*/ 38 w 631"/>
                  <a:gd name="T35" fmla="*/ 258 h 351"/>
                  <a:gd name="T36" fmla="*/ 55 w 631"/>
                  <a:gd name="T37" fmla="*/ 273 h 351"/>
                  <a:gd name="T38" fmla="*/ 72 w 631"/>
                  <a:gd name="T39" fmla="*/ 287 h 351"/>
                  <a:gd name="T40" fmla="*/ 93 w 631"/>
                  <a:gd name="T41" fmla="*/ 298 h 351"/>
                  <a:gd name="T42" fmla="*/ 115 w 631"/>
                  <a:gd name="T43" fmla="*/ 309 h 351"/>
                  <a:gd name="T44" fmla="*/ 166 w 631"/>
                  <a:gd name="T45" fmla="*/ 328 h 351"/>
                  <a:gd name="T46" fmla="*/ 222 w 631"/>
                  <a:gd name="T47" fmla="*/ 341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1 h 351"/>
                  <a:gd name="T54" fmla="*/ 465 w 631"/>
                  <a:gd name="T55" fmla="*/ 328 h 351"/>
                  <a:gd name="T56" fmla="*/ 516 w 631"/>
                  <a:gd name="T57" fmla="*/ 309 h 351"/>
                  <a:gd name="T58" fmla="*/ 539 w 631"/>
                  <a:gd name="T59" fmla="*/ 298 h 351"/>
                  <a:gd name="T60" fmla="*/ 559 w 631"/>
                  <a:gd name="T61" fmla="*/ 287 h 351"/>
                  <a:gd name="T62" fmla="*/ 576 w 631"/>
                  <a:gd name="T63" fmla="*/ 273 h 351"/>
                  <a:gd name="T64" fmla="*/ 593 w 631"/>
                  <a:gd name="T65" fmla="*/ 258 h 351"/>
                  <a:gd name="T66" fmla="*/ 606 w 631"/>
                  <a:gd name="T67" fmla="*/ 243 h 351"/>
                  <a:gd name="T68" fmla="*/ 616 w 631"/>
                  <a:gd name="T69" fmla="*/ 226 h 351"/>
                  <a:gd name="T70" fmla="*/ 625 w 631"/>
                  <a:gd name="T71" fmla="*/ 209 h 351"/>
                  <a:gd name="T72" fmla="*/ 629 w 631"/>
                  <a:gd name="T73" fmla="*/ 192 h 351"/>
                  <a:gd name="T74" fmla="*/ 631 w 631"/>
                  <a:gd name="T75" fmla="*/ 175 h 351"/>
                  <a:gd name="T76" fmla="*/ 629 w 631"/>
                  <a:gd name="T77" fmla="*/ 157 h 351"/>
                  <a:gd name="T78" fmla="*/ 625 w 631"/>
                  <a:gd name="T79" fmla="*/ 140 h 351"/>
                  <a:gd name="T80" fmla="*/ 616 w 631"/>
                  <a:gd name="T81" fmla="*/ 123 h 351"/>
                  <a:gd name="T82" fmla="*/ 606 w 631"/>
                  <a:gd name="T83" fmla="*/ 108 h 351"/>
                  <a:gd name="T84" fmla="*/ 593 w 631"/>
                  <a:gd name="T85" fmla="*/ 91 h 351"/>
                  <a:gd name="T86" fmla="*/ 576 w 631"/>
                  <a:gd name="T87" fmla="*/ 77 h 351"/>
                  <a:gd name="T88" fmla="*/ 559 w 631"/>
                  <a:gd name="T89" fmla="*/ 64 h 351"/>
                  <a:gd name="T90" fmla="*/ 539 w 631"/>
                  <a:gd name="T91" fmla="*/ 51 h 351"/>
                  <a:gd name="T92" fmla="*/ 516 w 631"/>
                  <a:gd name="T93" fmla="*/ 40 h 351"/>
                  <a:gd name="T94" fmla="*/ 465 w 631"/>
                  <a:gd name="T95" fmla="*/ 21 h 351"/>
                  <a:gd name="T96" fmla="*/ 409 w 631"/>
                  <a:gd name="T97" fmla="*/ 8 h 351"/>
                  <a:gd name="T98" fmla="*/ 348 w 631"/>
                  <a:gd name="T99" fmla="*/ 0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0"/>
                    </a:lnTo>
                    <a:lnTo>
                      <a:pt x="253" y="4"/>
                    </a:lnTo>
                    <a:lnTo>
                      <a:pt x="222" y="8"/>
                    </a:lnTo>
                    <a:lnTo>
                      <a:pt x="192" y="13"/>
                    </a:lnTo>
                    <a:lnTo>
                      <a:pt x="166" y="21"/>
                    </a:lnTo>
                    <a:lnTo>
                      <a:pt x="140" y="30"/>
                    </a:lnTo>
                    <a:lnTo>
                      <a:pt x="115" y="40"/>
                    </a:lnTo>
                    <a:lnTo>
                      <a:pt x="104" y="45"/>
                    </a:lnTo>
                    <a:lnTo>
                      <a:pt x="93" y="51"/>
                    </a:lnTo>
                    <a:lnTo>
                      <a:pt x="81" y="57"/>
                    </a:lnTo>
                    <a:lnTo>
                      <a:pt x="72" y="64"/>
                    </a:lnTo>
                    <a:lnTo>
                      <a:pt x="62" y="70"/>
                    </a:lnTo>
                    <a:lnTo>
                      <a:pt x="55" y="77"/>
                    </a:lnTo>
                    <a:lnTo>
                      <a:pt x="45" y="85"/>
                    </a:lnTo>
                    <a:lnTo>
                      <a:pt x="38" y="91"/>
                    </a:lnTo>
                    <a:lnTo>
                      <a:pt x="30" y="98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3"/>
                    </a:lnTo>
                    <a:lnTo>
                      <a:pt x="10" y="130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7"/>
                    </a:lnTo>
                    <a:lnTo>
                      <a:pt x="0" y="166"/>
                    </a:lnTo>
                    <a:lnTo>
                      <a:pt x="0" y="175"/>
                    </a:lnTo>
                    <a:lnTo>
                      <a:pt x="0" y="185"/>
                    </a:lnTo>
                    <a:lnTo>
                      <a:pt x="2" y="192"/>
                    </a:lnTo>
                    <a:lnTo>
                      <a:pt x="4" y="202"/>
                    </a:lnTo>
                    <a:lnTo>
                      <a:pt x="6" y="209"/>
                    </a:lnTo>
                    <a:lnTo>
                      <a:pt x="10" y="219"/>
                    </a:lnTo>
                    <a:lnTo>
                      <a:pt x="15" y="226"/>
                    </a:lnTo>
                    <a:lnTo>
                      <a:pt x="19" y="236"/>
                    </a:lnTo>
                    <a:lnTo>
                      <a:pt x="25" y="243"/>
                    </a:lnTo>
                    <a:lnTo>
                      <a:pt x="30" y="251"/>
                    </a:lnTo>
                    <a:lnTo>
                      <a:pt x="38" y="258"/>
                    </a:lnTo>
                    <a:lnTo>
                      <a:pt x="45" y="266"/>
                    </a:lnTo>
                    <a:lnTo>
                      <a:pt x="55" y="273"/>
                    </a:lnTo>
                    <a:lnTo>
                      <a:pt x="62" y="279"/>
                    </a:lnTo>
                    <a:lnTo>
                      <a:pt x="72" y="287"/>
                    </a:lnTo>
                    <a:lnTo>
                      <a:pt x="81" y="292"/>
                    </a:lnTo>
                    <a:lnTo>
                      <a:pt x="93" y="298"/>
                    </a:lnTo>
                    <a:lnTo>
                      <a:pt x="104" y="304"/>
                    </a:lnTo>
                    <a:lnTo>
                      <a:pt x="115" y="309"/>
                    </a:lnTo>
                    <a:lnTo>
                      <a:pt x="140" y="321"/>
                    </a:lnTo>
                    <a:lnTo>
                      <a:pt x="166" y="328"/>
                    </a:lnTo>
                    <a:lnTo>
                      <a:pt x="192" y="336"/>
                    </a:lnTo>
                    <a:lnTo>
                      <a:pt x="222" y="341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1"/>
                    </a:lnTo>
                    <a:lnTo>
                      <a:pt x="439" y="336"/>
                    </a:lnTo>
                    <a:lnTo>
                      <a:pt x="465" y="328"/>
                    </a:lnTo>
                    <a:lnTo>
                      <a:pt x="492" y="321"/>
                    </a:lnTo>
                    <a:lnTo>
                      <a:pt x="516" y="309"/>
                    </a:lnTo>
                    <a:lnTo>
                      <a:pt x="527" y="304"/>
                    </a:lnTo>
                    <a:lnTo>
                      <a:pt x="539" y="298"/>
                    </a:lnTo>
                    <a:lnTo>
                      <a:pt x="548" y="292"/>
                    </a:lnTo>
                    <a:lnTo>
                      <a:pt x="559" y="287"/>
                    </a:lnTo>
                    <a:lnTo>
                      <a:pt x="569" y="279"/>
                    </a:lnTo>
                    <a:lnTo>
                      <a:pt x="576" y="273"/>
                    </a:lnTo>
                    <a:lnTo>
                      <a:pt x="586" y="266"/>
                    </a:lnTo>
                    <a:lnTo>
                      <a:pt x="593" y="258"/>
                    </a:lnTo>
                    <a:lnTo>
                      <a:pt x="599" y="251"/>
                    </a:lnTo>
                    <a:lnTo>
                      <a:pt x="606" y="243"/>
                    </a:lnTo>
                    <a:lnTo>
                      <a:pt x="612" y="236"/>
                    </a:lnTo>
                    <a:lnTo>
                      <a:pt x="616" y="226"/>
                    </a:lnTo>
                    <a:lnTo>
                      <a:pt x="621" y="219"/>
                    </a:lnTo>
                    <a:lnTo>
                      <a:pt x="625" y="209"/>
                    </a:lnTo>
                    <a:lnTo>
                      <a:pt x="627" y="202"/>
                    </a:lnTo>
                    <a:lnTo>
                      <a:pt x="629" y="192"/>
                    </a:lnTo>
                    <a:lnTo>
                      <a:pt x="631" y="185"/>
                    </a:lnTo>
                    <a:lnTo>
                      <a:pt x="631" y="175"/>
                    </a:lnTo>
                    <a:lnTo>
                      <a:pt x="631" y="166"/>
                    </a:lnTo>
                    <a:lnTo>
                      <a:pt x="629" y="157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0"/>
                    </a:lnTo>
                    <a:lnTo>
                      <a:pt x="616" y="123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98"/>
                    </a:lnTo>
                    <a:lnTo>
                      <a:pt x="593" y="91"/>
                    </a:lnTo>
                    <a:lnTo>
                      <a:pt x="586" y="85"/>
                    </a:lnTo>
                    <a:lnTo>
                      <a:pt x="576" y="77"/>
                    </a:lnTo>
                    <a:lnTo>
                      <a:pt x="569" y="70"/>
                    </a:lnTo>
                    <a:lnTo>
                      <a:pt x="559" y="64"/>
                    </a:lnTo>
                    <a:lnTo>
                      <a:pt x="548" y="57"/>
                    </a:lnTo>
                    <a:lnTo>
                      <a:pt x="539" y="51"/>
                    </a:lnTo>
                    <a:lnTo>
                      <a:pt x="527" y="45"/>
                    </a:lnTo>
                    <a:lnTo>
                      <a:pt x="516" y="40"/>
                    </a:lnTo>
                    <a:lnTo>
                      <a:pt x="492" y="30"/>
                    </a:lnTo>
                    <a:lnTo>
                      <a:pt x="465" y="21"/>
                    </a:lnTo>
                    <a:lnTo>
                      <a:pt x="439" y="13"/>
                    </a:lnTo>
                    <a:lnTo>
                      <a:pt x="409" y="8"/>
                    </a:lnTo>
                    <a:lnTo>
                      <a:pt x="379" y="4"/>
                    </a:lnTo>
                    <a:lnTo>
                      <a:pt x="348" y="0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73" name="Freeform 133">
                <a:extLst>
                  <a:ext uri="{FF2B5EF4-FFF2-40B4-BE49-F238E27FC236}">
                    <a16:creationId xmlns:a16="http://schemas.microsoft.com/office/drawing/2014/main" id="{E7758970-3DAD-7AB7-92AD-38DCC4FA0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545"/>
                <a:ext cx="631" cy="351"/>
              </a:xfrm>
              <a:custGeom>
                <a:avLst/>
                <a:gdLst>
                  <a:gd name="T0" fmla="*/ 283 w 631"/>
                  <a:gd name="T1" fmla="*/ 0 h 351"/>
                  <a:gd name="T2" fmla="*/ 222 w 631"/>
                  <a:gd name="T3" fmla="*/ 8 h 351"/>
                  <a:gd name="T4" fmla="*/ 166 w 631"/>
                  <a:gd name="T5" fmla="*/ 21 h 351"/>
                  <a:gd name="T6" fmla="*/ 115 w 631"/>
                  <a:gd name="T7" fmla="*/ 40 h 351"/>
                  <a:gd name="T8" fmla="*/ 93 w 631"/>
                  <a:gd name="T9" fmla="*/ 51 h 351"/>
                  <a:gd name="T10" fmla="*/ 72 w 631"/>
                  <a:gd name="T11" fmla="*/ 64 h 351"/>
                  <a:gd name="T12" fmla="*/ 55 w 631"/>
                  <a:gd name="T13" fmla="*/ 77 h 351"/>
                  <a:gd name="T14" fmla="*/ 38 w 631"/>
                  <a:gd name="T15" fmla="*/ 91 h 351"/>
                  <a:gd name="T16" fmla="*/ 25 w 631"/>
                  <a:gd name="T17" fmla="*/ 108 h 351"/>
                  <a:gd name="T18" fmla="*/ 15 w 631"/>
                  <a:gd name="T19" fmla="*/ 123 h 351"/>
                  <a:gd name="T20" fmla="*/ 6 w 631"/>
                  <a:gd name="T21" fmla="*/ 140 h 351"/>
                  <a:gd name="T22" fmla="*/ 2 w 631"/>
                  <a:gd name="T23" fmla="*/ 157 h 351"/>
                  <a:gd name="T24" fmla="*/ 0 w 631"/>
                  <a:gd name="T25" fmla="*/ 175 h 351"/>
                  <a:gd name="T26" fmla="*/ 2 w 631"/>
                  <a:gd name="T27" fmla="*/ 192 h 351"/>
                  <a:gd name="T28" fmla="*/ 6 w 631"/>
                  <a:gd name="T29" fmla="*/ 209 h 351"/>
                  <a:gd name="T30" fmla="*/ 15 w 631"/>
                  <a:gd name="T31" fmla="*/ 226 h 351"/>
                  <a:gd name="T32" fmla="*/ 25 w 631"/>
                  <a:gd name="T33" fmla="*/ 243 h 351"/>
                  <a:gd name="T34" fmla="*/ 38 w 631"/>
                  <a:gd name="T35" fmla="*/ 258 h 351"/>
                  <a:gd name="T36" fmla="*/ 55 w 631"/>
                  <a:gd name="T37" fmla="*/ 273 h 351"/>
                  <a:gd name="T38" fmla="*/ 72 w 631"/>
                  <a:gd name="T39" fmla="*/ 287 h 351"/>
                  <a:gd name="T40" fmla="*/ 93 w 631"/>
                  <a:gd name="T41" fmla="*/ 298 h 351"/>
                  <a:gd name="T42" fmla="*/ 115 w 631"/>
                  <a:gd name="T43" fmla="*/ 309 h 351"/>
                  <a:gd name="T44" fmla="*/ 166 w 631"/>
                  <a:gd name="T45" fmla="*/ 328 h 351"/>
                  <a:gd name="T46" fmla="*/ 222 w 631"/>
                  <a:gd name="T47" fmla="*/ 341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1 h 351"/>
                  <a:gd name="T54" fmla="*/ 465 w 631"/>
                  <a:gd name="T55" fmla="*/ 328 h 351"/>
                  <a:gd name="T56" fmla="*/ 516 w 631"/>
                  <a:gd name="T57" fmla="*/ 309 h 351"/>
                  <a:gd name="T58" fmla="*/ 539 w 631"/>
                  <a:gd name="T59" fmla="*/ 298 h 351"/>
                  <a:gd name="T60" fmla="*/ 559 w 631"/>
                  <a:gd name="T61" fmla="*/ 287 h 351"/>
                  <a:gd name="T62" fmla="*/ 576 w 631"/>
                  <a:gd name="T63" fmla="*/ 273 h 351"/>
                  <a:gd name="T64" fmla="*/ 593 w 631"/>
                  <a:gd name="T65" fmla="*/ 258 h 351"/>
                  <a:gd name="T66" fmla="*/ 606 w 631"/>
                  <a:gd name="T67" fmla="*/ 243 h 351"/>
                  <a:gd name="T68" fmla="*/ 616 w 631"/>
                  <a:gd name="T69" fmla="*/ 226 h 351"/>
                  <a:gd name="T70" fmla="*/ 625 w 631"/>
                  <a:gd name="T71" fmla="*/ 209 h 351"/>
                  <a:gd name="T72" fmla="*/ 629 w 631"/>
                  <a:gd name="T73" fmla="*/ 192 h 351"/>
                  <a:gd name="T74" fmla="*/ 631 w 631"/>
                  <a:gd name="T75" fmla="*/ 175 h 351"/>
                  <a:gd name="T76" fmla="*/ 629 w 631"/>
                  <a:gd name="T77" fmla="*/ 157 h 351"/>
                  <a:gd name="T78" fmla="*/ 625 w 631"/>
                  <a:gd name="T79" fmla="*/ 140 h 351"/>
                  <a:gd name="T80" fmla="*/ 616 w 631"/>
                  <a:gd name="T81" fmla="*/ 123 h 351"/>
                  <a:gd name="T82" fmla="*/ 606 w 631"/>
                  <a:gd name="T83" fmla="*/ 108 h 351"/>
                  <a:gd name="T84" fmla="*/ 593 w 631"/>
                  <a:gd name="T85" fmla="*/ 91 h 351"/>
                  <a:gd name="T86" fmla="*/ 576 w 631"/>
                  <a:gd name="T87" fmla="*/ 77 h 351"/>
                  <a:gd name="T88" fmla="*/ 559 w 631"/>
                  <a:gd name="T89" fmla="*/ 64 h 351"/>
                  <a:gd name="T90" fmla="*/ 539 w 631"/>
                  <a:gd name="T91" fmla="*/ 51 h 351"/>
                  <a:gd name="T92" fmla="*/ 516 w 631"/>
                  <a:gd name="T93" fmla="*/ 40 h 351"/>
                  <a:gd name="T94" fmla="*/ 465 w 631"/>
                  <a:gd name="T95" fmla="*/ 21 h 351"/>
                  <a:gd name="T96" fmla="*/ 409 w 631"/>
                  <a:gd name="T97" fmla="*/ 8 h 351"/>
                  <a:gd name="T98" fmla="*/ 348 w 631"/>
                  <a:gd name="T99" fmla="*/ 0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0"/>
                    </a:lnTo>
                    <a:lnTo>
                      <a:pt x="253" y="4"/>
                    </a:lnTo>
                    <a:lnTo>
                      <a:pt x="222" y="8"/>
                    </a:lnTo>
                    <a:lnTo>
                      <a:pt x="192" y="13"/>
                    </a:lnTo>
                    <a:lnTo>
                      <a:pt x="166" y="21"/>
                    </a:lnTo>
                    <a:lnTo>
                      <a:pt x="140" y="30"/>
                    </a:lnTo>
                    <a:lnTo>
                      <a:pt x="115" y="40"/>
                    </a:lnTo>
                    <a:lnTo>
                      <a:pt x="104" y="45"/>
                    </a:lnTo>
                    <a:lnTo>
                      <a:pt x="93" y="51"/>
                    </a:lnTo>
                    <a:lnTo>
                      <a:pt x="81" y="57"/>
                    </a:lnTo>
                    <a:lnTo>
                      <a:pt x="72" y="64"/>
                    </a:lnTo>
                    <a:lnTo>
                      <a:pt x="62" y="70"/>
                    </a:lnTo>
                    <a:lnTo>
                      <a:pt x="55" y="77"/>
                    </a:lnTo>
                    <a:lnTo>
                      <a:pt x="45" y="85"/>
                    </a:lnTo>
                    <a:lnTo>
                      <a:pt x="38" y="91"/>
                    </a:lnTo>
                    <a:lnTo>
                      <a:pt x="30" y="98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3"/>
                    </a:lnTo>
                    <a:lnTo>
                      <a:pt x="10" y="130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7"/>
                    </a:lnTo>
                    <a:lnTo>
                      <a:pt x="0" y="166"/>
                    </a:lnTo>
                    <a:lnTo>
                      <a:pt x="0" y="175"/>
                    </a:lnTo>
                    <a:lnTo>
                      <a:pt x="0" y="185"/>
                    </a:lnTo>
                    <a:lnTo>
                      <a:pt x="2" y="192"/>
                    </a:lnTo>
                    <a:lnTo>
                      <a:pt x="4" y="202"/>
                    </a:lnTo>
                    <a:lnTo>
                      <a:pt x="6" y="209"/>
                    </a:lnTo>
                    <a:lnTo>
                      <a:pt x="10" y="219"/>
                    </a:lnTo>
                    <a:lnTo>
                      <a:pt x="15" y="226"/>
                    </a:lnTo>
                    <a:lnTo>
                      <a:pt x="19" y="236"/>
                    </a:lnTo>
                    <a:lnTo>
                      <a:pt x="25" y="243"/>
                    </a:lnTo>
                    <a:lnTo>
                      <a:pt x="30" y="251"/>
                    </a:lnTo>
                    <a:lnTo>
                      <a:pt x="38" y="258"/>
                    </a:lnTo>
                    <a:lnTo>
                      <a:pt x="45" y="266"/>
                    </a:lnTo>
                    <a:lnTo>
                      <a:pt x="55" y="273"/>
                    </a:lnTo>
                    <a:lnTo>
                      <a:pt x="62" y="279"/>
                    </a:lnTo>
                    <a:lnTo>
                      <a:pt x="72" y="287"/>
                    </a:lnTo>
                    <a:lnTo>
                      <a:pt x="81" y="292"/>
                    </a:lnTo>
                    <a:lnTo>
                      <a:pt x="93" y="298"/>
                    </a:lnTo>
                    <a:lnTo>
                      <a:pt x="104" y="304"/>
                    </a:lnTo>
                    <a:lnTo>
                      <a:pt x="115" y="309"/>
                    </a:lnTo>
                    <a:lnTo>
                      <a:pt x="140" y="321"/>
                    </a:lnTo>
                    <a:lnTo>
                      <a:pt x="166" y="328"/>
                    </a:lnTo>
                    <a:lnTo>
                      <a:pt x="192" y="336"/>
                    </a:lnTo>
                    <a:lnTo>
                      <a:pt x="222" y="341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1"/>
                    </a:lnTo>
                    <a:lnTo>
                      <a:pt x="439" y="336"/>
                    </a:lnTo>
                    <a:lnTo>
                      <a:pt x="465" y="328"/>
                    </a:lnTo>
                    <a:lnTo>
                      <a:pt x="492" y="321"/>
                    </a:lnTo>
                    <a:lnTo>
                      <a:pt x="516" y="309"/>
                    </a:lnTo>
                    <a:lnTo>
                      <a:pt x="527" y="304"/>
                    </a:lnTo>
                    <a:lnTo>
                      <a:pt x="539" y="298"/>
                    </a:lnTo>
                    <a:lnTo>
                      <a:pt x="548" y="292"/>
                    </a:lnTo>
                    <a:lnTo>
                      <a:pt x="559" y="287"/>
                    </a:lnTo>
                    <a:lnTo>
                      <a:pt x="569" y="279"/>
                    </a:lnTo>
                    <a:lnTo>
                      <a:pt x="576" y="273"/>
                    </a:lnTo>
                    <a:lnTo>
                      <a:pt x="586" y="266"/>
                    </a:lnTo>
                    <a:lnTo>
                      <a:pt x="593" y="258"/>
                    </a:lnTo>
                    <a:lnTo>
                      <a:pt x="599" y="251"/>
                    </a:lnTo>
                    <a:lnTo>
                      <a:pt x="606" y="243"/>
                    </a:lnTo>
                    <a:lnTo>
                      <a:pt x="612" y="236"/>
                    </a:lnTo>
                    <a:lnTo>
                      <a:pt x="616" y="226"/>
                    </a:lnTo>
                    <a:lnTo>
                      <a:pt x="621" y="219"/>
                    </a:lnTo>
                    <a:lnTo>
                      <a:pt x="625" y="209"/>
                    </a:lnTo>
                    <a:lnTo>
                      <a:pt x="627" y="202"/>
                    </a:lnTo>
                    <a:lnTo>
                      <a:pt x="629" y="192"/>
                    </a:lnTo>
                    <a:lnTo>
                      <a:pt x="631" y="185"/>
                    </a:lnTo>
                    <a:lnTo>
                      <a:pt x="631" y="175"/>
                    </a:lnTo>
                    <a:lnTo>
                      <a:pt x="631" y="166"/>
                    </a:lnTo>
                    <a:lnTo>
                      <a:pt x="629" y="157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0"/>
                    </a:lnTo>
                    <a:lnTo>
                      <a:pt x="616" y="123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98"/>
                    </a:lnTo>
                    <a:lnTo>
                      <a:pt x="593" y="91"/>
                    </a:lnTo>
                    <a:lnTo>
                      <a:pt x="586" y="85"/>
                    </a:lnTo>
                    <a:lnTo>
                      <a:pt x="576" y="77"/>
                    </a:lnTo>
                    <a:lnTo>
                      <a:pt x="569" y="70"/>
                    </a:lnTo>
                    <a:lnTo>
                      <a:pt x="559" y="64"/>
                    </a:lnTo>
                    <a:lnTo>
                      <a:pt x="548" y="57"/>
                    </a:lnTo>
                    <a:lnTo>
                      <a:pt x="539" y="51"/>
                    </a:lnTo>
                    <a:lnTo>
                      <a:pt x="527" y="45"/>
                    </a:lnTo>
                    <a:lnTo>
                      <a:pt x="516" y="40"/>
                    </a:lnTo>
                    <a:lnTo>
                      <a:pt x="492" y="30"/>
                    </a:lnTo>
                    <a:lnTo>
                      <a:pt x="465" y="21"/>
                    </a:lnTo>
                    <a:lnTo>
                      <a:pt x="439" y="13"/>
                    </a:lnTo>
                    <a:lnTo>
                      <a:pt x="409" y="8"/>
                    </a:lnTo>
                    <a:lnTo>
                      <a:pt x="379" y="4"/>
                    </a:lnTo>
                    <a:lnTo>
                      <a:pt x="348" y="0"/>
                    </a:lnTo>
                    <a:lnTo>
                      <a:pt x="3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74" name="Rectangle 134">
                <a:extLst>
                  <a:ext uri="{FF2B5EF4-FFF2-40B4-BE49-F238E27FC236}">
                    <a16:creationId xmlns:a16="http://schemas.microsoft.com/office/drawing/2014/main" id="{D7093B5E-FF93-6A75-7180-6A430935C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2615"/>
                <a:ext cx="2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Potential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75" name="Rectangle 135">
                <a:extLst>
                  <a:ext uri="{FF2B5EF4-FFF2-40B4-BE49-F238E27FC236}">
                    <a16:creationId xmlns:a16="http://schemas.microsoft.com/office/drawing/2014/main" id="{923CEFA8-879C-969A-299C-E36C79BFA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5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76" name="Rectangle 136">
                <a:extLst>
                  <a:ext uri="{FF2B5EF4-FFF2-40B4-BE49-F238E27FC236}">
                    <a16:creationId xmlns:a16="http://schemas.microsoft.com/office/drawing/2014/main" id="{76792779-D95B-1851-9B6B-5925FB4A1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615"/>
                <a:ext cx="5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77" name="Rectangle 137">
                <a:extLst>
                  <a:ext uri="{FF2B5EF4-FFF2-40B4-BE49-F238E27FC236}">
                    <a16:creationId xmlns:a16="http://schemas.microsoft.com/office/drawing/2014/main" id="{912849E3-960B-B185-D9FD-97F57D1CE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25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78" name="Rectangle 138">
                <a:extLst>
                  <a:ext uri="{FF2B5EF4-FFF2-40B4-BE49-F238E27FC236}">
                    <a16:creationId xmlns:a16="http://schemas.microsoft.com/office/drawing/2014/main" id="{9DE6C52A-893F-C2FE-DD1E-449E865C0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694"/>
                <a:ext cx="3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Specialization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79" name="Rectangle 139">
                <a:extLst>
                  <a:ext uri="{FF2B5EF4-FFF2-40B4-BE49-F238E27FC236}">
                    <a16:creationId xmlns:a16="http://schemas.microsoft.com/office/drawing/2014/main" id="{6A4026CE-1087-A477-E8ED-E754F8E81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257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80" name="Rectangle 140">
                <a:extLst>
                  <a:ext uri="{FF2B5EF4-FFF2-40B4-BE49-F238E27FC236}">
                    <a16:creationId xmlns:a16="http://schemas.microsoft.com/office/drawing/2014/main" id="{B0CF5B0F-FFDE-D8E3-E81C-2638E8453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2765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81" name="Rectangle 141">
                <a:extLst>
                  <a:ext uri="{FF2B5EF4-FFF2-40B4-BE49-F238E27FC236}">
                    <a16:creationId xmlns:a16="http://schemas.microsoft.com/office/drawing/2014/main" id="{072241BA-7446-3F18-D15F-2378DA20D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265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82" name="Freeform 142">
                <a:extLst>
                  <a:ext uri="{FF2B5EF4-FFF2-40B4-BE49-F238E27FC236}">
                    <a16:creationId xmlns:a16="http://schemas.microsoft.com/office/drawing/2014/main" id="{E362AA27-7300-579E-6E6D-E5A9E77E6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215"/>
                <a:ext cx="580" cy="409"/>
              </a:xfrm>
              <a:custGeom>
                <a:avLst/>
                <a:gdLst>
                  <a:gd name="T0" fmla="*/ 275 w 580"/>
                  <a:gd name="T1" fmla="*/ 0 h 409"/>
                  <a:gd name="T2" fmla="*/ 247 w 580"/>
                  <a:gd name="T3" fmla="*/ 2 h 409"/>
                  <a:gd name="T4" fmla="*/ 219 w 580"/>
                  <a:gd name="T5" fmla="*/ 6 h 409"/>
                  <a:gd name="T6" fmla="*/ 177 w 580"/>
                  <a:gd name="T7" fmla="*/ 15 h 409"/>
                  <a:gd name="T8" fmla="*/ 128 w 580"/>
                  <a:gd name="T9" fmla="*/ 34 h 409"/>
                  <a:gd name="T10" fmla="*/ 85 w 580"/>
                  <a:gd name="T11" fmla="*/ 61 h 409"/>
                  <a:gd name="T12" fmla="*/ 68 w 580"/>
                  <a:gd name="T13" fmla="*/ 74 h 409"/>
                  <a:gd name="T14" fmla="*/ 51 w 580"/>
                  <a:gd name="T15" fmla="*/ 91 h 409"/>
                  <a:gd name="T16" fmla="*/ 36 w 580"/>
                  <a:gd name="T17" fmla="*/ 108 h 409"/>
                  <a:gd name="T18" fmla="*/ 23 w 580"/>
                  <a:gd name="T19" fmla="*/ 125 h 409"/>
                  <a:gd name="T20" fmla="*/ 13 w 580"/>
                  <a:gd name="T21" fmla="*/ 144 h 409"/>
                  <a:gd name="T22" fmla="*/ 8 w 580"/>
                  <a:gd name="T23" fmla="*/ 164 h 409"/>
                  <a:gd name="T24" fmla="*/ 2 w 580"/>
                  <a:gd name="T25" fmla="*/ 183 h 409"/>
                  <a:gd name="T26" fmla="*/ 0 w 580"/>
                  <a:gd name="T27" fmla="*/ 206 h 409"/>
                  <a:gd name="T28" fmla="*/ 2 w 580"/>
                  <a:gd name="T29" fmla="*/ 226 h 409"/>
                  <a:gd name="T30" fmla="*/ 8 w 580"/>
                  <a:gd name="T31" fmla="*/ 245 h 409"/>
                  <a:gd name="T32" fmla="*/ 13 w 580"/>
                  <a:gd name="T33" fmla="*/ 266 h 409"/>
                  <a:gd name="T34" fmla="*/ 23 w 580"/>
                  <a:gd name="T35" fmla="*/ 285 h 409"/>
                  <a:gd name="T36" fmla="*/ 36 w 580"/>
                  <a:gd name="T37" fmla="*/ 302 h 409"/>
                  <a:gd name="T38" fmla="*/ 51 w 580"/>
                  <a:gd name="T39" fmla="*/ 319 h 409"/>
                  <a:gd name="T40" fmla="*/ 68 w 580"/>
                  <a:gd name="T41" fmla="*/ 336 h 409"/>
                  <a:gd name="T42" fmla="*/ 85 w 580"/>
                  <a:gd name="T43" fmla="*/ 349 h 409"/>
                  <a:gd name="T44" fmla="*/ 128 w 580"/>
                  <a:gd name="T45" fmla="*/ 375 h 409"/>
                  <a:gd name="T46" fmla="*/ 177 w 580"/>
                  <a:gd name="T47" fmla="*/ 394 h 409"/>
                  <a:gd name="T48" fmla="*/ 219 w 580"/>
                  <a:gd name="T49" fmla="*/ 404 h 409"/>
                  <a:gd name="T50" fmla="*/ 247 w 580"/>
                  <a:gd name="T51" fmla="*/ 407 h 409"/>
                  <a:gd name="T52" fmla="*/ 275 w 580"/>
                  <a:gd name="T53" fmla="*/ 409 h 409"/>
                  <a:gd name="T54" fmla="*/ 305 w 580"/>
                  <a:gd name="T55" fmla="*/ 409 h 409"/>
                  <a:gd name="T56" fmla="*/ 335 w 580"/>
                  <a:gd name="T57" fmla="*/ 407 h 409"/>
                  <a:gd name="T58" fmla="*/ 363 w 580"/>
                  <a:gd name="T59" fmla="*/ 404 h 409"/>
                  <a:gd name="T60" fmla="*/ 403 w 580"/>
                  <a:gd name="T61" fmla="*/ 394 h 409"/>
                  <a:gd name="T62" fmla="*/ 452 w 580"/>
                  <a:gd name="T63" fmla="*/ 375 h 409"/>
                  <a:gd name="T64" fmla="*/ 495 w 580"/>
                  <a:gd name="T65" fmla="*/ 349 h 409"/>
                  <a:gd name="T66" fmla="*/ 514 w 580"/>
                  <a:gd name="T67" fmla="*/ 336 h 409"/>
                  <a:gd name="T68" fmla="*/ 531 w 580"/>
                  <a:gd name="T69" fmla="*/ 319 h 409"/>
                  <a:gd name="T70" fmla="*/ 546 w 580"/>
                  <a:gd name="T71" fmla="*/ 302 h 409"/>
                  <a:gd name="T72" fmla="*/ 557 w 580"/>
                  <a:gd name="T73" fmla="*/ 285 h 409"/>
                  <a:gd name="T74" fmla="*/ 567 w 580"/>
                  <a:gd name="T75" fmla="*/ 266 h 409"/>
                  <a:gd name="T76" fmla="*/ 574 w 580"/>
                  <a:gd name="T77" fmla="*/ 245 h 409"/>
                  <a:gd name="T78" fmla="*/ 578 w 580"/>
                  <a:gd name="T79" fmla="*/ 226 h 409"/>
                  <a:gd name="T80" fmla="*/ 580 w 580"/>
                  <a:gd name="T81" fmla="*/ 206 h 409"/>
                  <a:gd name="T82" fmla="*/ 578 w 580"/>
                  <a:gd name="T83" fmla="*/ 183 h 409"/>
                  <a:gd name="T84" fmla="*/ 574 w 580"/>
                  <a:gd name="T85" fmla="*/ 164 h 409"/>
                  <a:gd name="T86" fmla="*/ 567 w 580"/>
                  <a:gd name="T87" fmla="*/ 144 h 409"/>
                  <a:gd name="T88" fmla="*/ 557 w 580"/>
                  <a:gd name="T89" fmla="*/ 125 h 409"/>
                  <a:gd name="T90" fmla="*/ 546 w 580"/>
                  <a:gd name="T91" fmla="*/ 108 h 409"/>
                  <a:gd name="T92" fmla="*/ 531 w 580"/>
                  <a:gd name="T93" fmla="*/ 91 h 409"/>
                  <a:gd name="T94" fmla="*/ 514 w 580"/>
                  <a:gd name="T95" fmla="*/ 74 h 409"/>
                  <a:gd name="T96" fmla="*/ 495 w 580"/>
                  <a:gd name="T97" fmla="*/ 61 h 409"/>
                  <a:gd name="T98" fmla="*/ 452 w 580"/>
                  <a:gd name="T99" fmla="*/ 34 h 409"/>
                  <a:gd name="T100" fmla="*/ 403 w 580"/>
                  <a:gd name="T101" fmla="*/ 15 h 409"/>
                  <a:gd name="T102" fmla="*/ 363 w 580"/>
                  <a:gd name="T103" fmla="*/ 6 h 409"/>
                  <a:gd name="T104" fmla="*/ 335 w 580"/>
                  <a:gd name="T105" fmla="*/ 2 h 409"/>
                  <a:gd name="T106" fmla="*/ 305 w 580"/>
                  <a:gd name="T107" fmla="*/ 0 h 4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0" h="409">
                    <a:moveTo>
                      <a:pt x="290" y="0"/>
                    </a:moveTo>
                    <a:lnTo>
                      <a:pt x="275" y="0"/>
                    </a:lnTo>
                    <a:lnTo>
                      <a:pt x="262" y="0"/>
                    </a:lnTo>
                    <a:lnTo>
                      <a:pt x="247" y="2"/>
                    </a:lnTo>
                    <a:lnTo>
                      <a:pt x="232" y="4"/>
                    </a:lnTo>
                    <a:lnTo>
                      <a:pt x="219" y="6"/>
                    </a:lnTo>
                    <a:lnTo>
                      <a:pt x="205" y="10"/>
                    </a:lnTo>
                    <a:lnTo>
                      <a:pt x="177" y="15"/>
                    </a:lnTo>
                    <a:lnTo>
                      <a:pt x="153" y="25"/>
                    </a:lnTo>
                    <a:lnTo>
                      <a:pt x="128" y="34"/>
                    </a:lnTo>
                    <a:lnTo>
                      <a:pt x="106" y="47"/>
                    </a:lnTo>
                    <a:lnTo>
                      <a:pt x="85" y="61"/>
                    </a:lnTo>
                    <a:lnTo>
                      <a:pt x="75" y="66"/>
                    </a:lnTo>
                    <a:lnTo>
                      <a:pt x="68" y="74"/>
                    </a:lnTo>
                    <a:lnTo>
                      <a:pt x="59" y="81"/>
                    </a:lnTo>
                    <a:lnTo>
                      <a:pt x="51" y="91"/>
                    </a:lnTo>
                    <a:lnTo>
                      <a:pt x="43" y="98"/>
                    </a:lnTo>
                    <a:lnTo>
                      <a:pt x="36" y="108"/>
                    </a:lnTo>
                    <a:lnTo>
                      <a:pt x="30" y="115"/>
                    </a:lnTo>
                    <a:lnTo>
                      <a:pt x="23" y="125"/>
                    </a:lnTo>
                    <a:lnTo>
                      <a:pt x="19" y="134"/>
                    </a:lnTo>
                    <a:lnTo>
                      <a:pt x="13" y="144"/>
                    </a:lnTo>
                    <a:lnTo>
                      <a:pt x="10" y="153"/>
                    </a:lnTo>
                    <a:lnTo>
                      <a:pt x="8" y="164"/>
                    </a:lnTo>
                    <a:lnTo>
                      <a:pt x="4" y="174"/>
                    </a:lnTo>
                    <a:lnTo>
                      <a:pt x="2" y="183"/>
                    </a:lnTo>
                    <a:lnTo>
                      <a:pt x="2" y="194"/>
                    </a:lnTo>
                    <a:lnTo>
                      <a:pt x="0" y="206"/>
                    </a:lnTo>
                    <a:lnTo>
                      <a:pt x="2" y="215"/>
                    </a:lnTo>
                    <a:lnTo>
                      <a:pt x="2" y="226"/>
                    </a:lnTo>
                    <a:lnTo>
                      <a:pt x="4" y="236"/>
                    </a:lnTo>
                    <a:lnTo>
                      <a:pt x="8" y="245"/>
                    </a:lnTo>
                    <a:lnTo>
                      <a:pt x="10" y="257"/>
                    </a:lnTo>
                    <a:lnTo>
                      <a:pt x="13" y="266"/>
                    </a:lnTo>
                    <a:lnTo>
                      <a:pt x="19" y="275"/>
                    </a:lnTo>
                    <a:lnTo>
                      <a:pt x="23" y="285"/>
                    </a:lnTo>
                    <a:lnTo>
                      <a:pt x="30" y="294"/>
                    </a:lnTo>
                    <a:lnTo>
                      <a:pt x="36" y="302"/>
                    </a:lnTo>
                    <a:lnTo>
                      <a:pt x="43" y="311"/>
                    </a:lnTo>
                    <a:lnTo>
                      <a:pt x="51" y="319"/>
                    </a:lnTo>
                    <a:lnTo>
                      <a:pt x="59" y="328"/>
                    </a:lnTo>
                    <a:lnTo>
                      <a:pt x="68" y="336"/>
                    </a:lnTo>
                    <a:lnTo>
                      <a:pt x="75" y="343"/>
                    </a:lnTo>
                    <a:lnTo>
                      <a:pt x="85" y="349"/>
                    </a:lnTo>
                    <a:lnTo>
                      <a:pt x="106" y="362"/>
                    </a:lnTo>
                    <a:lnTo>
                      <a:pt x="128" y="375"/>
                    </a:lnTo>
                    <a:lnTo>
                      <a:pt x="153" y="385"/>
                    </a:lnTo>
                    <a:lnTo>
                      <a:pt x="177" y="394"/>
                    </a:lnTo>
                    <a:lnTo>
                      <a:pt x="205" y="400"/>
                    </a:lnTo>
                    <a:lnTo>
                      <a:pt x="219" y="404"/>
                    </a:lnTo>
                    <a:lnTo>
                      <a:pt x="232" y="406"/>
                    </a:lnTo>
                    <a:lnTo>
                      <a:pt x="247" y="407"/>
                    </a:lnTo>
                    <a:lnTo>
                      <a:pt x="262" y="409"/>
                    </a:lnTo>
                    <a:lnTo>
                      <a:pt x="275" y="409"/>
                    </a:lnTo>
                    <a:lnTo>
                      <a:pt x="290" y="409"/>
                    </a:lnTo>
                    <a:lnTo>
                      <a:pt x="305" y="409"/>
                    </a:lnTo>
                    <a:lnTo>
                      <a:pt x="320" y="409"/>
                    </a:lnTo>
                    <a:lnTo>
                      <a:pt x="335" y="407"/>
                    </a:lnTo>
                    <a:lnTo>
                      <a:pt x="348" y="406"/>
                    </a:lnTo>
                    <a:lnTo>
                      <a:pt x="363" y="404"/>
                    </a:lnTo>
                    <a:lnTo>
                      <a:pt x="377" y="400"/>
                    </a:lnTo>
                    <a:lnTo>
                      <a:pt x="403" y="394"/>
                    </a:lnTo>
                    <a:lnTo>
                      <a:pt x="429" y="385"/>
                    </a:lnTo>
                    <a:lnTo>
                      <a:pt x="452" y="375"/>
                    </a:lnTo>
                    <a:lnTo>
                      <a:pt x="474" y="362"/>
                    </a:lnTo>
                    <a:lnTo>
                      <a:pt x="495" y="349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3" y="328"/>
                    </a:lnTo>
                    <a:lnTo>
                      <a:pt x="531" y="319"/>
                    </a:lnTo>
                    <a:lnTo>
                      <a:pt x="538" y="311"/>
                    </a:lnTo>
                    <a:lnTo>
                      <a:pt x="546" y="302"/>
                    </a:lnTo>
                    <a:lnTo>
                      <a:pt x="552" y="294"/>
                    </a:lnTo>
                    <a:lnTo>
                      <a:pt x="557" y="285"/>
                    </a:lnTo>
                    <a:lnTo>
                      <a:pt x="563" y="275"/>
                    </a:lnTo>
                    <a:lnTo>
                      <a:pt x="567" y="266"/>
                    </a:lnTo>
                    <a:lnTo>
                      <a:pt x="570" y="257"/>
                    </a:lnTo>
                    <a:lnTo>
                      <a:pt x="574" y="245"/>
                    </a:lnTo>
                    <a:lnTo>
                      <a:pt x="576" y="236"/>
                    </a:lnTo>
                    <a:lnTo>
                      <a:pt x="578" y="226"/>
                    </a:lnTo>
                    <a:lnTo>
                      <a:pt x="580" y="215"/>
                    </a:lnTo>
                    <a:lnTo>
                      <a:pt x="580" y="206"/>
                    </a:lnTo>
                    <a:lnTo>
                      <a:pt x="580" y="194"/>
                    </a:lnTo>
                    <a:lnTo>
                      <a:pt x="578" y="183"/>
                    </a:lnTo>
                    <a:lnTo>
                      <a:pt x="576" y="174"/>
                    </a:lnTo>
                    <a:lnTo>
                      <a:pt x="574" y="164"/>
                    </a:lnTo>
                    <a:lnTo>
                      <a:pt x="570" y="153"/>
                    </a:lnTo>
                    <a:lnTo>
                      <a:pt x="567" y="144"/>
                    </a:lnTo>
                    <a:lnTo>
                      <a:pt x="563" y="134"/>
                    </a:lnTo>
                    <a:lnTo>
                      <a:pt x="557" y="125"/>
                    </a:lnTo>
                    <a:lnTo>
                      <a:pt x="552" y="115"/>
                    </a:lnTo>
                    <a:lnTo>
                      <a:pt x="546" y="108"/>
                    </a:lnTo>
                    <a:lnTo>
                      <a:pt x="538" y="98"/>
                    </a:lnTo>
                    <a:lnTo>
                      <a:pt x="531" y="91"/>
                    </a:lnTo>
                    <a:lnTo>
                      <a:pt x="523" y="81"/>
                    </a:lnTo>
                    <a:lnTo>
                      <a:pt x="514" y="74"/>
                    </a:lnTo>
                    <a:lnTo>
                      <a:pt x="505" y="66"/>
                    </a:lnTo>
                    <a:lnTo>
                      <a:pt x="495" y="61"/>
                    </a:lnTo>
                    <a:lnTo>
                      <a:pt x="474" y="47"/>
                    </a:lnTo>
                    <a:lnTo>
                      <a:pt x="452" y="34"/>
                    </a:lnTo>
                    <a:lnTo>
                      <a:pt x="429" y="25"/>
                    </a:lnTo>
                    <a:lnTo>
                      <a:pt x="403" y="15"/>
                    </a:lnTo>
                    <a:lnTo>
                      <a:pt x="377" y="10"/>
                    </a:lnTo>
                    <a:lnTo>
                      <a:pt x="363" y="6"/>
                    </a:lnTo>
                    <a:lnTo>
                      <a:pt x="348" y="4"/>
                    </a:lnTo>
                    <a:lnTo>
                      <a:pt x="335" y="2"/>
                    </a:lnTo>
                    <a:lnTo>
                      <a:pt x="320" y="0"/>
                    </a:lnTo>
                    <a:lnTo>
                      <a:pt x="305" y="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83" name="Freeform 143">
                <a:extLst>
                  <a:ext uri="{FF2B5EF4-FFF2-40B4-BE49-F238E27FC236}">
                    <a16:creationId xmlns:a16="http://schemas.microsoft.com/office/drawing/2014/main" id="{9F851545-F37B-3660-47ED-2B72A3D20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215"/>
                <a:ext cx="580" cy="409"/>
              </a:xfrm>
              <a:custGeom>
                <a:avLst/>
                <a:gdLst>
                  <a:gd name="T0" fmla="*/ 275 w 580"/>
                  <a:gd name="T1" fmla="*/ 0 h 409"/>
                  <a:gd name="T2" fmla="*/ 247 w 580"/>
                  <a:gd name="T3" fmla="*/ 2 h 409"/>
                  <a:gd name="T4" fmla="*/ 219 w 580"/>
                  <a:gd name="T5" fmla="*/ 6 h 409"/>
                  <a:gd name="T6" fmla="*/ 177 w 580"/>
                  <a:gd name="T7" fmla="*/ 15 h 409"/>
                  <a:gd name="T8" fmla="*/ 128 w 580"/>
                  <a:gd name="T9" fmla="*/ 34 h 409"/>
                  <a:gd name="T10" fmla="*/ 85 w 580"/>
                  <a:gd name="T11" fmla="*/ 61 h 409"/>
                  <a:gd name="T12" fmla="*/ 68 w 580"/>
                  <a:gd name="T13" fmla="*/ 74 h 409"/>
                  <a:gd name="T14" fmla="*/ 51 w 580"/>
                  <a:gd name="T15" fmla="*/ 91 h 409"/>
                  <a:gd name="T16" fmla="*/ 36 w 580"/>
                  <a:gd name="T17" fmla="*/ 108 h 409"/>
                  <a:gd name="T18" fmla="*/ 23 w 580"/>
                  <a:gd name="T19" fmla="*/ 125 h 409"/>
                  <a:gd name="T20" fmla="*/ 13 w 580"/>
                  <a:gd name="T21" fmla="*/ 144 h 409"/>
                  <a:gd name="T22" fmla="*/ 8 w 580"/>
                  <a:gd name="T23" fmla="*/ 164 h 409"/>
                  <a:gd name="T24" fmla="*/ 2 w 580"/>
                  <a:gd name="T25" fmla="*/ 183 h 409"/>
                  <a:gd name="T26" fmla="*/ 0 w 580"/>
                  <a:gd name="T27" fmla="*/ 206 h 409"/>
                  <a:gd name="T28" fmla="*/ 2 w 580"/>
                  <a:gd name="T29" fmla="*/ 226 h 409"/>
                  <a:gd name="T30" fmla="*/ 8 w 580"/>
                  <a:gd name="T31" fmla="*/ 245 h 409"/>
                  <a:gd name="T32" fmla="*/ 13 w 580"/>
                  <a:gd name="T33" fmla="*/ 266 h 409"/>
                  <a:gd name="T34" fmla="*/ 23 w 580"/>
                  <a:gd name="T35" fmla="*/ 285 h 409"/>
                  <a:gd name="T36" fmla="*/ 36 w 580"/>
                  <a:gd name="T37" fmla="*/ 302 h 409"/>
                  <a:gd name="T38" fmla="*/ 51 w 580"/>
                  <a:gd name="T39" fmla="*/ 319 h 409"/>
                  <a:gd name="T40" fmla="*/ 68 w 580"/>
                  <a:gd name="T41" fmla="*/ 336 h 409"/>
                  <a:gd name="T42" fmla="*/ 85 w 580"/>
                  <a:gd name="T43" fmla="*/ 349 h 409"/>
                  <a:gd name="T44" fmla="*/ 128 w 580"/>
                  <a:gd name="T45" fmla="*/ 375 h 409"/>
                  <a:gd name="T46" fmla="*/ 177 w 580"/>
                  <a:gd name="T47" fmla="*/ 394 h 409"/>
                  <a:gd name="T48" fmla="*/ 219 w 580"/>
                  <a:gd name="T49" fmla="*/ 404 h 409"/>
                  <a:gd name="T50" fmla="*/ 247 w 580"/>
                  <a:gd name="T51" fmla="*/ 407 h 409"/>
                  <a:gd name="T52" fmla="*/ 275 w 580"/>
                  <a:gd name="T53" fmla="*/ 409 h 409"/>
                  <a:gd name="T54" fmla="*/ 305 w 580"/>
                  <a:gd name="T55" fmla="*/ 409 h 409"/>
                  <a:gd name="T56" fmla="*/ 335 w 580"/>
                  <a:gd name="T57" fmla="*/ 407 h 409"/>
                  <a:gd name="T58" fmla="*/ 363 w 580"/>
                  <a:gd name="T59" fmla="*/ 404 h 409"/>
                  <a:gd name="T60" fmla="*/ 403 w 580"/>
                  <a:gd name="T61" fmla="*/ 394 h 409"/>
                  <a:gd name="T62" fmla="*/ 452 w 580"/>
                  <a:gd name="T63" fmla="*/ 375 h 409"/>
                  <a:gd name="T64" fmla="*/ 495 w 580"/>
                  <a:gd name="T65" fmla="*/ 349 h 409"/>
                  <a:gd name="T66" fmla="*/ 514 w 580"/>
                  <a:gd name="T67" fmla="*/ 336 h 409"/>
                  <a:gd name="T68" fmla="*/ 531 w 580"/>
                  <a:gd name="T69" fmla="*/ 319 h 409"/>
                  <a:gd name="T70" fmla="*/ 546 w 580"/>
                  <a:gd name="T71" fmla="*/ 302 h 409"/>
                  <a:gd name="T72" fmla="*/ 557 w 580"/>
                  <a:gd name="T73" fmla="*/ 285 h 409"/>
                  <a:gd name="T74" fmla="*/ 567 w 580"/>
                  <a:gd name="T75" fmla="*/ 266 h 409"/>
                  <a:gd name="T76" fmla="*/ 574 w 580"/>
                  <a:gd name="T77" fmla="*/ 245 h 409"/>
                  <a:gd name="T78" fmla="*/ 578 w 580"/>
                  <a:gd name="T79" fmla="*/ 226 h 409"/>
                  <a:gd name="T80" fmla="*/ 580 w 580"/>
                  <a:gd name="T81" fmla="*/ 206 h 409"/>
                  <a:gd name="T82" fmla="*/ 578 w 580"/>
                  <a:gd name="T83" fmla="*/ 183 h 409"/>
                  <a:gd name="T84" fmla="*/ 574 w 580"/>
                  <a:gd name="T85" fmla="*/ 164 h 409"/>
                  <a:gd name="T86" fmla="*/ 567 w 580"/>
                  <a:gd name="T87" fmla="*/ 144 h 409"/>
                  <a:gd name="T88" fmla="*/ 557 w 580"/>
                  <a:gd name="T89" fmla="*/ 125 h 409"/>
                  <a:gd name="T90" fmla="*/ 546 w 580"/>
                  <a:gd name="T91" fmla="*/ 108 h 409"/>
                  <a:gd name="T92" fmla="*/ 531 w 580"/>
                  <a:gd name="T93" fmla="*/ 91 h 409"/>
                  <a:gd name="T94" fmla="*/ 514 w 580"/>
                  <a:gd name="T95" fmla="*/ 74 h 409"/>
                  <a:gd name="T96" fmla="*/ 495 w 580"/>
                  <a:gd name="T97" fmla="*/ 61 h 409"/>
                  <a:gd name="T98" fmla="*/ 452 w 580"/>
                  <a:gd name="T99" fmla="*/ 34 h 409"/>
                  <a:gd name="T100" fmla="*/ 403 w 580"/>
                  <a:gd name="T101" fmla="*/ 15 h 409"/>
                  <a:gd name="T102" fmla="*/ 363 w 580"/>
                  <a:gd name="T103" fmla="*/ 6 h 409"/>
                  <a:gd name="T104" fmla="*/ 335 w 580"/>
                  <a:gd name="T105" fmla="*/ 2 h 409"/>
                  <a:gd name="T106" fmla="*/ 305 w 580"/>
                  <a:gd name="T107" fmla="*/ 0 h 4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0" h="409">
                    <a:moveTo>
                      <a:pt x="290" y="0"/>
                    </a:moveTo>
                    <a:lnTo>
                      <a:pt x="275" y="0"/>
                    </a:lnTo>
                    <a:lnTo>
                      <a:pt x="262" y="0"/>
                    </a:lnTo>
                    <a:lnTo>
                      <a:pt x="247" y="2"/>
                    </a:lnTo>
                    <a:lnTo>
                      <a:pt x="232" y="4"/>
                    </a:lnTo>
                    <a:lnTo>
                      <a:pt x="219" y="6"/>
                    </a:lnTo>
                    <a:lnTo>
                      <a:pt x="205" y="10"/>
                    </a:lnTo>
                    <a:lnTo>
                      <a:pt x="177" y="15"/>
                    </a:lnTo>
                    <a:lnTo>
                      <a:pt x="153" y="25"/>
                    </a:lnTo>
                    <a:lnTo>
                      <a:pt x="128" y="34"/>
                    </a:lnTo>
                    <a:lnTo>
                      <a:pt x="106" y="47"/>
                    </a:lnTo>
                    <a:lnTo>
                      <a:pt x="85" y="61"/>
                    </a:lnTo>
                    <a:lnTo>
                      <a:pt x="75" y="66"/>
                    </a:lnTo>
                    <a:lnTo>
                      <a:pt x="68" y="74"/>
                    </a:lnTo>
                    <a:lnTo>
                      <a:pt x="59" y="81"/>
                    </a:lnTo>
                    <a:lnTo>
                      <a:pt x="51" y="91"/>
                    </a:lnTo>
                    <a:lnTo>
                      <a:pt x="43" y="98"/>
                    </a:lnTo>
                    <a:lnTo>
                      <a:pt x="36" y="108"/>
                    </a:lnTo>
                    <a:lnTo>
                      <a:pt x="30" y="115"/>
                    </a:lnTo>
                    <a:lnTo>
                      <a:pt x="23" y="125"/>
                    </a:lnTo>
                    <a:lnTo>
                      <a:pt x="19" y="134"/>
                    </a:lnTo>
                    <a:lnTo>
                      <a:pt x="13" y="144"/>
                    </a:lnTo>
                    <a:lnTo>
                      <a:pt x="10" y="153"/>
                    </a:lnTo>
                    <a:lnTo>
                      <a:pt x="8" y="164"/>
                    </a:lnTo>
                    <a:lnTo>
                      <a:pt x="4" y="174"/>
                    </a:lnTo>
                    <a:lnTo>
                      <a:pt x="2" y="183"/>
                    </a:lnTo>
                    <a:lnTo>
                      <a:pt x="2" y="194"/>
                    </a:lnTo>
                    <a:lnTo>
                      <a:pt x="0" y="206"/>
                    </a:lnTo>
                    <a:lnTo>
                      <a:pt x="2" y="215"/>
                    </a:lnTo>
                    <a:lnTo>
                      <a:pt x="2" y="226"/>
                    </a:lnTo>
                    <a:lnTo>
                      <a:pt x="4" y="236"/>
                    </a:lnTo>
                    <a:lnTo>
                      <a:pt x="8" y="245"/>
                    </a:lnTo>
                    <a:lnTo>
                      <a:pt x="10" y="257"/>
                    </a:lnTo>
                    <a:lnTo>
                      <a:pt x="13" y="266"/>
                    </a:lnTo>
                    <a:lnTo>
                      <a:pt x="19" y="275"/>
                    </a:lnTo>
                    <a:lnTo>
                      <a:pt x="23" y="285"/>
                    </a:lnTo>
                    <a:lnTo>
                      <a:pt x="30" y="294"/>
                    </a:lnTo>
                    <a:lnTo>
                      <a:pt x="36" y="302"/>
                    </a:lnTo>
                    <a:lnTo>
                      <a:pt x="43" y="311"/>
                    </a:lnTo>
                    <a:lnTo>
                      <a:pt x="51" y="319"/>
                    </a:lnTo>
                    <a:lnTo>
                      <a:pt x="59" y="328"/>
                    </a:lnTo>
                    <a:lnTo>
                      <a:pt x="68" y="336"/>
                    </a:lnTo>
                    <a:lnTo>
                      <a:pt x="75" y="343"/>
                    </a:lnTo>
                    <a:lnTo>
                      <a:pt x="85" y="349"/>
                    </a:lnTo>
                    <a:lnTo>
                      <a:pt x="106" y="362"/>
                    </a:lnTo>
                    <a:lnTo>
                      <a:pt x="128" y="375"/>
                    </a:lnTo>
                    <a:lnTo>
                      <a:pt x="153" y="385"/>
                    </a:lnTo>
                    <a:lnTo>
                      <a:pt x="177" y="394"/>
                    </a:lnTo>
                    <a:lnTo>
                      <a:pt x="205" y="400"/>
                    </a:lnTo>
                    <a:lnTo>
                      <a:pt x="219" y="404"/>
                    </a:lnTo>
                    <a:lnTo>
                      <a:pt x="232" y="406"/>
                    </a:lnTo>
                    <a:lnTo>
                      <a:pt x="247" y="407"/>
                    </a:lnTo>
                    <a:lnTo>
                      <a:pt x="262" y="409"/>
                    </a:lnTo>
                    <a:lnTo>
                      <a:pt x="275" y="409"/>
                    </a:lnTo>
                    <a:lnTo>
                      <a:pt x="290" y="409"/>
                    </a:lnTo>
                    <a:lnTo>
                      <a:pt x="305" y="409"/>
                    </a:lnTo>
                    <a:lnTo>
                      <a:pt x="320" y="409"/>
                    </a:lnTo>
                    <a:lnTo>
                      <a:pt x="335" y="407"/>
                    </a:lnTo>
                    <a:lnTo>
                      <a:pt x="348" y="406"/>
                    </a:lnTo>
                    <a:lnTo>
                      <a:pt x="363" y="404"/>
                    </a:lnTo>
                    <a:lnTo>
                      <a:pt x="377" y="400"/>
                    </a:lnTo>
                    <a:lnTo>
                      <a:pt x="403" y="394"/>
                    </a:lnTo>
                    <a:lnTo>
                      <a:pt x="429" y="385"/>
                    </a:lnTo>
                    <a:lnTo>
                      <a:pt x="452" y="375"/>
                    </a:lnTo>
                    <a:lnTo>
                      <a:pt x="474" y="362"/>
                    </a:lnTo>
                    <a:lnTo>
                      <a:pt x="495" y="349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3" y="328"/>
                    </a:lnTo>
                    <a:lnTo>
                      <a:pt x="531" y="319"/>
                    </a:lnTo>
                    <a:lnTo>
                      <a:pt x="538" y="311"/>
                    </a:lnTo>
                    <a:lnTo>
                      <a:pt x="546" y="302"/>
                    </a:lnTo>
                    <a:lnTo>
                      <a:pt x="552" y="294"/>
                    </a:lnTo>
                    <a:lnTo>
                      <a:pt x="557" y="285"/>
                    </a:lnTo>
                    <a:lnTo>
                      <a:pt x="563" y="275"/>
                    </a:lnTo>
                    <a:lnTo>
                      <a:pt x="567" y="266"/>
                    </a:lnTo>
                    <a:lnTo>
                      <a:pt x="570" y="257"/>
                    </a:lnTo>
                    <a:lnTo>
                      <a:pt x="574" y="245"/>
                    </a:lnTo>
                    <a:lnTo>
                      <a:pt x="576" y="236"/>
                    </a:lnTo>
                    <a:lnTo>
                      <a:pt x="578" y="226"/>
                    </a:lnTo>
                    <a:lnTo>
                      <a:pt x="580" y="215"/>
                    </a:lnTo>
                    <a:lnTo>
                      <a:pt x="580" y="206"/>
                    </a:lnTo>
                    <a:lnTo>
                      <a:pt x="580" y="194"/>
                    </a:lnTo>
                    <a:lnTo>
                      <a:pt x="578" y="183"/>
                    </a:lnTo>
                    <a:lnTo>
                      <a:pt x="576" y="174"/>
                    </a:lnTo>
                    <a:lnTo>
                      <a:pt x="574" y="164"/>
                    </a:lnTo>
                    <a:lnTo>
                      <a:pt x="570" y="153"/>
                    </a:lnTo>
                    <a:lnTo>
                      <a:pt x="567" y="144"/>
                    </a:lnTo>
                    <a:lnTo>
                      <a:pt x="563" y="134"/>
                    </a:lnTo>
                    <a:lnTo>
                      <a:pt x="557" y="125"/>
                    </a:lnTo>
                    <a:lnTo>
                      <a:pt x="552" y="115"/>
                    </a:lnTo>
                    <a:lnTo>
                      <a:pt x="546" y="108"/>
                    </a:lnTo>
                    <a:lnTo>
                      <a:pt x="538" y="98"/>
                    </a:lnTo>
                    <a:lnTo>
                      <a:pt x="531" y="91"/>
                    </a:lnTo>
                    <a:lnTo>
                      <a:pt x="523" y="81"/>
                    </a:lnTo>
                    <a:lnTo>
                      <a:pt x="514" y="74"/>
                    </a:lnTo>
                    <a:lnTo>
                      <a:pt x="505" y="66"/>
                    </a:lnTo>
                    <a:lnTo>
                      <a:pt x="495" y="61"/>
                    </a:lnTo>
                    <a:lnTo>
                      <a:pt x="474" y="47"/>
                    </a:lnTo>
                    <a:lnTo>
                      <a:pt x="452" y="34"/>
                    </a:lnTo>
                    <a:lnTo>
                      <a:pt x="429" y="25"/>
                    </a:lnTo>
                    <a:lnTo>
                      <a:pt x="403" y="15"/>
                    </a:lnTo>
                    <a:lnTo>
                      <a:pt x="377" y="10"/>
                    </a:lnTo>
                    <a:lnTo>
                      <a:pt x="363" y="6"/>
                    </a:lnTo>
                    <a:lnTo>
                      <a:pt x="348" y="4"/>
                    </a:lnTo>
                    <a:lnTo>
                      <a:pt x="335" y="2"/>
                    </a:lnTo>
                    <a:lnTo>
                      <a:pt x="320" y="0"/>
                    </a:lnTo>
                    <a:lnTo>
                      <a:pt x="305" y="0"/>
                    </a:lnTo>
                    <a:lnTo>
                      <a:pt x="29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84" name="Rectangle 144">
                <a:extLst>
                  <a:ext uri="{FF2B5EF4-FFF2-40B4-BE49-F238E27FC236}">
                    <a16:creationId xmlns:a16="http://schemas.microsoft.com/office/drawing/2014/main" id="{69EB1A5C-84FF-651A-3D11-1059D7B4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05"/>
                <a:ext cx="25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Difficulty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85" name="Rectangle 145">
                <a:extLst>
                  <a:ext uri="{FF2B5EF4-FFF2-40B4-BE49-F238E27FC236}">
                    <a16:creationId xmlns:a16="http://schemas.microsoft.com/office/drawing/2014/main" id="{DEF29016-FABD-0296-D83C-8435709A1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5" y="21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86" name="Rectangle 146">
                <a:extLst>
                  <a:ext uri="{FF2B5EF4-FFF2-40B4-BE49-F238E27FC236}">
                    <a16:creationId xmlns:a16="http://schemas.microsoft.com/office/drawing/2014/main" id="{8764430D-9777-DEBB-AE13-34E687B86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305"/>
                <a:ext cx="6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87" name="Rectangle 147">
                <a:extLst>
                  <a:ext uri="{FF2B5EF4-FFF2-40B4-BE49-F238E27FC236}">
                    <a16:creationId xmlns:a16="http://schemas.microsoft.com/office/drawing/2014/main" id="{FE5ECC2C-320B-A2B2-B583-A5EA2228D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6" y="21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88" name="Rectangle 148">
                <a:extLst>
                  <a:ext uri="{FF2B5EF4-FFF2-40B4-BE49-F238E27FC236}">
                    <a16:creationId xmlns:a16="http://schemas.microsoft.com/office/drawing/2014/main" id="{E54DC9CE-DDFE-024B-6A3D-E667534FE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75"/>
                <a:ext cx="15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modif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89" name="Rectangle 149">
                <a:extLst>
                  <a:ext uri="{FF2B5EF4-FFF2-40B4-BE49-F238E27FC236}">
                    <a16:creationId xmlns:a16="http://schemas.microsoft.com/office/drawing/2014/main" id="{87E46142-D7CE-1C2C-2CA6-853AE5274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9" y="2375"/>
                <a:ext cx="19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ication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90" name="Rectangle 150">
                <a:extLst>
                  <a:ext uri="{FF2B5EF4-FFF2-40B4-BE49-F238E27FC236}">
                    <a16:creationId xmlns:a16="http://schemas.microsoft.com/office/drawing/2014/main" id="{0429340C-F8CB-D8D9-F062-384DAE25F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" y="22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91" name="Rectangle 151">
                <a:extLst>
                  <a:ext uri="{FF2B5EF4-FFF2-40B4-BE49-F238E27FC236}">
                    <a16:creationId xmlns:a16="http://schemas.microsoft.com/office/drawing/2014/main" id="{7964BDA0-DCC6-316F-B205-C94A3BC0E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2" y="2454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92" name="Rectangle 152">
                <a:extLst>
                  <a:ext uri="{FF2B5EF4-FFF2-40B4-BE49-F238E27FC236}">
                    <a16:creationId xmlns:a16="http://schemas.microsoft.com/office/drawing/2014/main" id="{D9B6CFB8-2F41-21B8-F624-9912F935E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1" y="233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93" name="Freeform 153">
                <a:extLst>
                  <a:ext uri="{FF2B5EF4-FFF2-40B4-BE49-F238E27FC236}">
                    <a16:creationId xmlns:a16="http://schemas.microsoft.com/office/drawing/2014/main" id="{32A14F0D-B2AE-BFC3-622D-75F598C3A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2336"/>
                <a:ext cx="461" cy="288"/>
              </a:xfrm>
              <a:custGeom>
                <a:avLst/>
                <a:gdLst>
                  <a:gd name="T0" fmla="*/ 207 w 461"/>
                  <a:gd name="T1" fmla="*/ 0 h 288"/>
                  <a:gd name="T2" fmla="*/ 162 w 461"/>
                  <a:gd name="T3" fmla="*/ 6 h 288"/>
                  <a:gd name="T4" fmla="*/ 121 w 461"/>
                  <a:gd name="T5" fmla="*/ 17 h 288"/>
                  <a:gd name="T6" fmla="*/ 85 w 461"/>
                  <a:gd name="T7" fmla="*/ 32 h 288"/>
                  <a:gd name="T8" fmla="*/ 53 w 461"/>
                  <a:gd name="T9" fmla="*/ 53 h 288"/>
                  <a:gd name="T10" fmla="*/ 28 w 461"/>
                  <a:gd name="T11" fmla="*/ 75 h 288"/>
                  <a:gd name="T12" fmla="*/ 19 w 461"/>
                  <a:gd name="T13" fmla="*/ 87 h 288"/>
                  <a:gd name="T14" fmla="*/ 11 w 461"/>
                  <a:gd name="T15" fmla="*/ 102 h 288"/>
                  <a:gd name="T16" fmla="*/ 6 w 461"/>
                  <a:gd name="T17" fmla="*/ 115 h 288"/>
                  <a:gd name="T18" fmla="*/ 2 w 461"/>
                  <a:gd name="T19" fmla="*/ 130 h 288"/>
                  <a:gd name="T20" fmla="*/ 0 w 461"/>
                  <a:gd name="T21" fmla="*/ 143 h 288"/>
                  <a:gd name="T22" fmla="*/ 2 w 461"/>
                  <a:gd name="T23" fmla="*/ 158 h 288"/>
                  <a:gd name="T24" fmla="*/ 6 w 461"/>
                  <a:gd name="T25" fmla="*/ 173 h 288"/>
                  <a:gd name="T26" fmla="*/ 11 w 461"/>
                  <a:gd name="T27" fmla="*/ 187 h 288"/>
                  <a:gd name="T28" fmla="*/ 19 w 461"/>
                  <a:gd name="T29" fmla="*/ 200 h 288"/>
                  <a:gd name="T30" fmla="*/ 28 w 461"/>
                  <a:gd name="T31" fmla="*/ 213 h 288"/>
                  <a:gd name="T32" fmla="*/ 53 w 461"/>
                  <a:gd name="T33" fmla="*/ 236 h 288"/>
                  <a:gd name="T34" fmla="*/ 85 w 461"/>
                  <a:gd name="T35" fmla="*/ 256 h 288"/>
                  <a:gd name="T36" fmla="*/ 121 w 461"/>
                  <a:gd name="T37" fmla="*/ 271 h 288"/>
                  <a:gd name="T38" fmla="*/ 162 w 461"/>
                  <a:gd name="T39" fmla="*/ 283 h 288"/>
                  <a:gd name="T40" fmla="*/ 207 w 461"/>
                  <a:gd name="T41" fmla="*/ 288 h 288"/>
                  <a:gd name="T42" fmla="*/ 254 w 461"/>
                  <a:gd name="T43" fmla="*/ 288 h 288"/>
                  <a:gd name="T44" fmla="*/ 299 w 461"/>
                  <a:gd name="T45" fmla="*/ 283 h 288"/>
                  <a:gd name="T46" fmla="*/ 341 w 461"/>
                  <a:gd name="T47" fmla="*/ 271 h 288"/>
                  <a:gd name="T48" fmla="*/ 377 w 461"/>
                  <a:gd name="T49" fmla="*/ 256 h 288"/>
                  <a:gd name="T50" fmla="*/ 409 w 461"/>
                  <a:gd name="T51" fmla="*/ 236 h 288"/>
                  <a:gd name="T52" fmla="*/ 433 w 461"/>
                  <a:gd name="T53" fmla="*/ 213 h 288"/>
                  <a:gd name="T54" fmla="*/ 442 w 461"/>
                  <a:gd name="T55" fmla="*/ 200 h 288"/>
                  <a:gd name="T56" fmla="*/ 450 w 461"/>
                  <a:gd name="T57" fmla="*/ 187 h 288"/>
                  <a:gd name="T58" fmla="*/ 456 w 461"/>
                  <a:gd name="T59" fmla="*/ 173 h 288"/>
                  <a:gd name="T60" fmla="*/ 459 w 461"/>
                  <a:gd name="T61" fmla="*/ 158 h 288"/>
                  <a:gd name="T62" fmla="*/ 461 w 461"/>
                  <a:gd name="T63" fmla="*/ 143 h 288"/>
                  <a:gd name="T64" fmla="*/ 459 w 461"/>
                  <a:gd name="T65" fmla="*/ 130 h 288"/>
                  <a:gd name="T66" fmla="*/ 456 w 461"/>
                  <a:gd name="T67" fmla="*/ 115 h 288"/>
                  <a:gd name="T68" fmla="*/ 450 w 461"/>
                  <a:gd name="T69" fmla="*/ 102 h 288"/>
                  <a:gd name="T70" fmla="*/ 442 w 461"/>
                  <a:gd name="T71" fmla="*/ 87 h 288"/>
                  <a:gd name="T72" fmla="*/ 433 w 461"/>
                  <a:gd name="T73" fmla="*/ 75 h 288"/>
                  <a:gd name="T74" fmla="*/ 409 w 461"/>
                  <a:gd name="T75" fmla="*/ 53 h 288"/>
                  <a:gd name="T76" fmla="*/ 377 w 461"/>
                  <a:gd name="T77" fmla="*/ 32 h 288"/>
                  <a:gd name="T78" fmla="*/ 341 w 461"/>
                  <a:gd name="T79" fmla="*/ 17 h 288"/>
                  <a:gd name="T80" fmla="*/ 299 w 461"/>
                  <a:gd name="T81" fmla="*/ 6 h 288"/>
                  <a:gd name="T82" fmla="*/ 254 w 461"/>
                  <a:gd name="T83" fmla="*/ 0 h 2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1" h="288">
                    <a:moveTo>
                      <a:pt x="232" y="0"/>
                    </a:moveTo>
                    <a:lnTo>
                      <a:pt x="207" y="0"/>
                    </a:lnTo>
                    <a:lnTo>
                      <a:pt x="185" y="2"/>
                    </a:lnTo>
                    <a:lnTo>
                      <a:pt x="162" y="6"/>
                    </a:lnTo>
                    <a:lnTo>
                      <a:pt x="141" y="11"/>
                    </a:lnTo>
                    <a:lnTo>
                      <a:pt x="121" y="17"/>
                    </a:lnTo>
                    <a:lnTo>
                      <a:pt x="102" y="24"/>
                    </a:lnTo>
                    <a:lnTo>
                      <a:pt x="85" y="32"/>
                    </a:lnTo>
                    <a:lnTo>
                      <a:pt x="68" y="41"/>
                    </a:lnTo>
                    <a:lnTo>
                      <a:pt x="53" y="53"/>
                    </a:lnTo>
                    <a:lnTo>
                      <a:pt x="40" y="62"/>
                    </a:lnTo>
                    <a:lnTo>
                      <a:pt x="28" y="75"/>
                    </a:lnTo>
                    <a:lnTo>
                      <a:pt x="23" y="81"/>
                    </a:lnTo>
                    <a:lnTo>
                      <a:pt x="19" y="87"/>
                    </a:lnTo>
                    <a:lnTo>
                      <a:pt x="15" y="94"/>
                    </a:lnTo>
                    <a:lnTo>
                      <a:pt x="11" y="102"/>
                    </a:lnTo>
                    <a:lnTo>
                      <a:pt x="8" y="107"/>
                    </a:lnTo>
                    <a:lnTo>
                      <a:pt x="6" y="115"/>
                    </a:lnTo>
                    <a:lnTo>
                      <a:pt x="4" y="122"/>
                    </a:lnTo>
                    <a:lnTo>
                      <a:pt x="2" y="130"/>
                    </a:lnTo>
                    <a:lnTo>
                      <a:pt x="2" y="136"/>
                    </a:lnTo>
                    <a:lnTo>
                      <a:pt x="0" y="143"/>
                    </a:lnTo>
                    <a:lnTo>
                      <a:pt x="2" y="151"/>
                    </a:lnTo>
                    <a:lnTo>
                      <a:pt x="2" y="158"/>
                    </a:lnTo>
                    <a:lnTo>
                      <a:pt x="4" y="166"/>
                    </a:lnTo>
                    <a:lnTo>
                      <a:pt x="6" y="173"/>
                    </a:lnTo>
                    <a:lnTo>
                      <a:pt x="8" y="181"/>
                    </a:lnTo>
                    <a:lnTo>
                      <a:pt x="11" y="187"/>
                    </a:lnTo>
                    <a:lnTo>
                      <a:pt x="15" y="194"/>
                    </a:lnTo>
                    <a:lnTo>
                      <a:pt x="19" y="200"/>
                    </a:lnTo>
                    <a:lnTo>
                      <a:pt x="23" y="207"/>
                    </a:lnTo>
                    <a:lnTo>
                      <a:pt x="28" y="213"/>
                    </a:lnTo>
                    <a:lnTo>
                      <a:pt x="40" y="224"/>
                    </a:lnTo>
                    <a:lnTo>
                      <a:pt x="53" y="236"/>
                    </a:lnTo>
                    <a:lnTo>
                      <a:pt x="68" y="247"/>
                    </a:lnTo>
                    <a:lnTo>
                      <a:pt x="85" y="256"/>
                    </a:lnTo>
                    <a:lnTo>
                      <a:pt x="102" y="264"/>
                    </a:lnTo>
                    <a:lnTo>
                      <a:pt x="121" y="271"/>
                    </a:lnTo>
                    <a:lnTo>
                      <a:pt x="141" y="277"/>
                    </a:lnTo>
                    <a:lnTo>
                      <a:pt x="162" y="283"/>
                    </a:lnTo>
                    <a:lnTo>
                      <a:pt x="185" y="286"/>
                    </a:lnTo>
                    <a:lnTo>
                      <a:pt x="207" y="288"/>
                    </a:lnTo>
                    <a:lnTo>
                      <a:pt x="232" y="288"/>
                    </a:lnTo>
                    <a:lnTo>
                      <a:pt x="254" y="288"/>
                    </a:lnTo>
                    <a:lnTo>
                      <a:pt x="277" y="286"/>
                    </a:lnTo>
                    <a:lnTo>
                      <a:pt x="299" y="283"/>
                    </a:lnTo>
                    <a:lnTo>
                      <a:pt x="320" y="277"/>
                    </a:lnTo>
                    <a:lnTo>
                      <a:pt x="341" y="271"/>
                    </a:lnTo>
                    <a:lnTo>
                      <a:pt x="360" y="264"/>
                    </a:lnTo>
                    <a:lnTo>
                      <a:pt x="377" y="256"/>
                    </a:lnTo>
                    <a:lnTo>
                      <a:pt x="393" y="247"/>
                    </a:lnTo>
                    <a:lnTo>
                      <a:pt x="409" y="236"/>
                    </a:lnTo>
                    <a:lnTo>
                      <a:pt x="422" y="224"/>
                    </a:lnTo>
                    <a:lnTo>
                      <a:pt x="433" y="213"/>
                    </a:lnTo>
                    <a:lnTo>
                      <a:pt x="439" y="207"/>
                    </a:lnTo>
                    <a:lnTo>
                      <a:pt x="442" y="200"/>
                    </a:lnTo>
                    <a:lnTo>
                      <a:pt x="448" y="194"/>
                    </a:lnTo>
                    <a:lnTo>
                      <a:pt x="450" y="187"/>
                    </a:lnTo>
                    <a:lnTo>
                      <a:pt x="454" y="181"/>
                    </a:lnTo>
                    <a:lnTo>
                      <a:pt x="456" y="173"/>
                    </a:lnTo>
                    <a:lnTo>
                      <a:pt x="459" y="166"/>
                    </a:lnTo>
                    <a:lnTo>
                      <a:pt x="459" y="158"/>
                    </a:lnTo>
                    <a:lnTo>
                      <a:pt x="461" y="151"/>
                    </a:lnTo>
                    <a:lnTo>
                      <a:pt x="461" y="143"/>
                    </a:lnTo>
                    <a:lnTo>
                      <a:pt x="461" y="136"/>
                    </a:lnTo>
                    <a:lnTo>
                      <a:pt x="459" y="130"/>
                    </a:lnTo>
                    <a:lnTo>
                      <a:pt x="459" y="122"/>
                    </a:lnTo>
                    <a:lnTo>
                      <a:pt x="456" y="115"/>
                    </a:lnTo>
                    <a:lnTo>
                      <a:pt x="454" y="107"/>
                    </a:lnTo>
                    <a:lnTo>
                      <a:pt x="450" y="102"/>
                    </a:lnTo>
                    <a:lnTo>
                      <a:pt x="448" y="94"/>
                    </a:lnTo>
                    <a:lnTo>
                      <a:pt x="442" y="87"/>
                    </a:lnTo>
                    <a:lnTo>
                      <a:pt x="439" y="81"/>
                    </a:lnTo>
                    <a:lnTo>
                      <a:pt x="433" y="75"/>
                    </a:lnTo>
                    <a:lnTo>
                      <a:pt x="422" y="62"/>
                    </a:lnTo>
                    <a:lnTo>
                      <a:pt x="409" y="53"/>
                    </a:lnTo>
                    <a:lnTo>
                      <a:pt x="393" y="41"/>
                    </a:lnTo>
                    <a:lnTo>
                      <a:pt x="377" y="32"/>
                    </a:lnTo>
                    <a:lnTo>
                      <a:pt x="360" y="24"/>
                    </a:lnTo>
                    <a:lnTo>
                      <a:pt x="341" y="17"/>
                    </a:lnTo>
                    <a:lnTo>
                      <a:pt x="320" y="11"/>
                    </a:lnTo>
                    <a:lnTo>
                      <a:pt x="299" y="6"/>
                    </a:lnTo>
                    <a:lnTo>
                      <a:pt x="277" y="2"/>
                    </a:lnTo>
                    <a:lnTo>
                      <a:pt x="254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94" name="Freeform 154">
                <a:extLst>
                  <a:ext uri="{FF2B5EF4-FFF2-40B4-BE49-F238E27FC236}">
                    <a16:creationId xmlns:a16="http://schemas.microsoft.com/office/drawing/2014/main" id="{7236D6CD-1E5D-A518-C058-D488B0ECD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2336"/>
                <a:ext cx="461" cy="288"/>
              </a:xfrm>
              <a:custGeom>
                <a:avLst/>
                <a:gdLst>
                  <a:gd name="T0" fmla="*/ 207 w 461"/>
                  <a:gd name="T1" fmla="*/ 0 h 288"/>
                  <a:gd name="T2" fmla="*/ 162 w 461"/>
                  <a:gd name="T3" fmla="*/ 6 h 288"/>
                  <a:gd name="T4" fmla="*/ 121 w 461"/>
                  <a:gd name="T5" fmla="*/ 17 h 288"/>
                  <a:gd name="T6" fmla="*/ 85 w 461"/>
                  <a:gd name="T7" fmla="*/ 32 h 288"/>
                  <a:gd name="T8" fmla="*/ 53 w 461"/>
                  <a:gd name="T9" fmla="*/ 53 h 288"/>
                  <a:gd name="T10" fmla="*/ 28 w 461"/>
                  <a:gd name="T11" fmla="*/ 75 h 288"/>
                  <a:gd name="T12" fmla="*/ 19 w 461"/>
                  <a:gd name="T13" fmla="*/ 87 h 288"/>
                  <a:gd name="T14" fmla="*/ 11 w 461"/>
                  <a:gd name="T15" fmla="*/ 102 h 288"/>
                  <a:gd name="T16" fmla="*/ 6 w 461"/>
                  <a:gd name="T17" fmla="*/ 115 h 288"/>
                  <a:gd name="T18" fmla="*/ 2 w 461"/>
                  <a:gd name="T19" fmla="*/ 130 h 288"/>
                  <a:gd name="T20" fmla="*/ 0 w 461"/>
                  <a:gd name="T21" fmla="*/ 143 h 288"/>
                  <a:gd name="T22" fmla="*/ 2 w 461"/>
                  <a:gd name="T23" fmla="*/ 158 h 288"/>
                  <a:gd name="T24" fmla="*/ 6 w 461"/>
                  <a:gd name="T25" fmla="*/ 173 h 288"/>
                  <a:gd name="T26" fmla="*/ 11 w 461"/>
                  <a:gd name="T27" fmla="*/ 187 h 288"/>
                  <a:gd name="T28" fmla="*/ 19 w 461"/>
                  <a:gd name="T29" fmla="*/ 200 h 288"/>
                  <a:gd name="T30" fmla="*/ 28 w 461"/>
                  <a:gd name="T31" fmla="*/ 213 h 288"/>
                  <a:gd name="T32" fmla="*/ 53 w 461"/>
                  <a:gd name="T33" fmla="*/ 236 h 288"/>
                  <a:gd name="T34" fmla="*/ 85 w 461"/>
                  <a:gd name="T35" fmla="*/ 256 h 288"/>
                  <a:gd name="T36" fmla="*/ 121 w 461"/>
                  <a:gd name="T37" fmla="*/ 271 h 288"/>
                  <a:gd name="T38" fmla="*/ 162 w 461"/>
                  <a:gd name="T39" fmla="*/ 283 h 288"/>
                  <a:gd name="T40" fmla="*/ 207 w 461"/>
                  <a:gd name="T41" fmla="*/ 288 h 288"/>
                  <a:gd name="T42" fmla="*/ 254 w 461"/>
                  <a:gd name="T43" fmla="*/ 288 h 288"/>
                  <a:gd name="T44" fmla="*/ 299 w 461"/>
                  <a:gd name="T45" fmla="*/ 283 h 288"/>
                  <a:gd name="T46" fmla="*/ 341 w 461"/>
                  <a:gd name="T47" fmla="*/ 271 h 288"/>
                  <a:gd name="T48" fmla="*/ 377 w 461"/>
                  <a:gd name="T49" fmla="*/ 256 h 288"/>
                  <a:gd name="T50" fmla="*/ 409 w 461"/>
                  <a:gd name="T51" fmla="*/ 236 h 288"/>
                  <a:gd name="T52" fmla="*/ 433 w 461"/>
                  <a:gd name="T53" fmla="*/ 213 h 288"/>
                  <a:gd name="T54" fmla="*/ 442 w 461"/>
                  <a:gd name="T55" fmla="*/ 200 h 288"/>
                  <a:gd name="T56" fmla="*/ 450 w 461"/>
                  <a:gd name="T57" fmla="*/ 187 h 288"/>
                  <a:gd name="T58" fmla="*/ 456 w 461"/>
                  <a:gd name="T59" fmla="*/ 173 h 288"/>
                  <a:gd name="T60" fmla="*/ 459 w 461"/>
                  <a:gd name="T61" fmla="*/ 158 h 288"/>
                  <a:gd name="T62" fmla="*/ 461 w 461"/>
                  <a:gd name="T63" fmla="*/ 143 h 288"/>
                  <a:gd name="T64" fmla="*/ 459 w 461"/>
                  <a:gd name="T65" fmla="*/ 130 h 288"/>
                  <a:gd name="T66" fmla="*/ 456 w 461"/>
                  <a:gd name="T67" fmla="*/ 115 h 288"/>
                  <a:gd name="T68" fmla="*/ 450 w 461"/>
                  <a:gd name="T69" fmla="*/ 102 h 288"/>
                  <a:gd name="T70" fmla="*/ 442 w 461"/>
                  <a:gd name="T71" fmla="*/ 87 h 288"/>
                  <a:gd name="T72" fmla="*/ 433 w 461"/>
                  <a:gd name="T73" fmla="*/ 75 h 288"/>
                  <a:gd name="T74" fmla="*/ 409 w 461"/>
                  <a:gd name="T75" fmla="*/ 53 h 288"/>
                  <a:gd name="T76" fmla="*/ 377 w 461"/>
                  <a:gd name="T77" fmla="*/ 32 h 288"/>
                  <a:gd name="T78" fmla="*/ 341 w 461"/>
                  <a:gd name="T79" fmla="*/ 17 h 288"/>
                  <a:gd name="T80" fmla="*/ 299 w 461"/>
                  <a:gd name="T81" fmla="*/ 6 h 288"/>
                  <a:gd name="T82" fmla="*/ 254 w 461"/>
                  <a:gd name="T83" fmla="*/ 0 h 2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1" h="288">
                    <a:moveTo>
                      <a:pt x="232" y="0"/>
                    </a:moveTo>
                    <a:lnTo>
                      <a:pt x="207" y="0"/>
                    </a:lnTo>
                    <a:lnTo>
                      <a:pt x="185" y="2"/>
                    </a:lnTo>
                    <a:lnTo>
                      <a:pt x="162" y="6"/>
                    </a:lnTo>
                    <a:lnTo>
                      <a:pt x="141" y="11"/>
                    </a:lnTo>
                    <a:lnTo>
                      <a:pt x="121" y="17"/>
                    </a:lnTo>
                    <a:lnTo>
                      <a:pt x="102" y="24"/>
                    </a:lnTo>
                    <a:lnTo>
                      <a:pt x="85" y="32"/>
                    </a:lnTo>
                    <a:lnTo>
                      <a:pt x="68" y="41"/>
                    </a:lnTo>
                    <a:lnTo>
                      <a:pt x="53" y="53"/>
                    </a:lnTo>
                    <a:lnTo>
                      <a:pt x="40" y="62"/>
                    </a:lnTo>
                    <a:lnTo>
                      <a:pt x="28" y="75"/>
                    </a:lnTo>
                    <a:lnTo>
                      <a:pt x="23" y="81"/>
                    </a:lnTo>
                    <a:lnTo>
                      <a:pt x="19" y="87"/>
                    </a:lnTo>
                    <a:lnTo>
                      <a:pt x="15" y="94"/>
                    </a:lnTo>
                    <a:lnTo>
                      <a:pt x="11" y="102"/>
                    </a:lnTo>
                    <a:lnTo>
                      <a:pt x="8" y="107"/>
                    </a:lnTo>
                    <a:lnTo>
                      <a:pt x="6" y="115"/>
                    </a:lnTo>
                    <a:lnTo>
                      <a:pt x="4" y="122"/>
                    </a:lnTo>
                    <a:lnTo>
                      <a:pt x="2" y="130"/>
                    </a:lnTo>
                    <a:lnTo>
                      <a:pt x="2" y="136"/>
                    </a:lnTo>
                    <a:lnTo>
                      <a:pt x="0" y="143"/>
                    </a:lnTo>
                    <a:lnTo>
                      <a:pt x="2" y="151"/>
                    </a:lnTo>
                    <a:lnTo>
                      <a:pt x="2" y="158"/>
                    </a:lnTo>
                    <a:lnTo>
                      <a:pt x="4" y="166"/>
                    </a:lnTo>
                    <a:lnTo>
                      <a:pt x="6" y="173"/>
                    </a:lnTo>
                    <a:lnTo>
                      <a:pt x="8" y="181"/>
                    </a:lnTo>
                    <a:lnTo>
                      <a:pt x="11" y="187"/>
                    </a:lnTo>
                    <a:lnTo>
                      <a:pt x="15" y="194"/>
                    </a:lnTo>
                    <a:lnTo>
                      <a:pt x="19" y="200"/>
                    </a:lnTo>
                    <a:lnTo>
                      <a:pt x="23" y="207"/>
                    </a:lnTo>
                    <a:lnTo>
                      <a:pt x="28" y="213"/>
                    </a:lnTo>
                    <a:lnTo>
                      <a:pt x="40" y="224"/>
                    </a:lnTo>
                    <a:lnTo>
                      <a:pt x="53" y="236"/>
                    </a:lnTo>
                    <a:lnTo>
                      <a:pt x="68" y="247"/>
                    </a:lnTo>
                    <a:lnTo>
                      <a:pt x="85" y="256"/>
                    </a:lnTo>
                    <a:lnTo>
                      <a:pt x="102" y="264"/>
                    </a:lnTo>
                    <a:lnTo>
                      <a:pt x="121" y="271"/>
                    </a:lnTo>
                    <a:lnTo>
                      <a:pt x="141" y="277"/>
                    </a:lnTo>
                    <a:lnTo>
                      <a:pt x="162" y="283"/>
                    </a:lnTo>
                    <a:lnTo>
                      <a:pt x="185" y="286"/>
                    </a:lnTo>
                    <a:lnTo>
                      <a:pt x="207" y="288"/>
                    </a:lnTo>
                    <a:lnTo>
                      <a:pt x="232" y="288"/>
                    </a:lnTo>
                    <a:lnTo>
                      <a:pt x="254" y="288"/>
                    </a:lnTo>
                    <a:lnTo>
                      <a:pt x="277" y="286"/>
                    </a:lnTo>
                    <a:lnTo>
                      <a:pt x="299" y="283"/>
                    </a:lnTo>
                    <a:lnTo>
                      <a:pt x="320" y="277"/>
                    </a:lnTo>
                    <a:lnTo>
                      <a:pt x="341" y="271"/>
                    </a:lnTo>
                    <a:lnTo>
                      <a:pt x="360" y="264"/>
                    </a:lnTo>
                    <a:lnTo>
                      <a:pt x="377" y="256"/>
                    </a:lnTo>
                    <a:lnTo>
                      <a:pt x="393" y="247"/>
                    </a:lnTo>
                    <a:lnTo>
                      <a:pt x="409" y="236"/>
                    </a:lnTo>
                    <a:lnTo>
                      <a:pt x="422" y="224"/>
                    </a:lnTo>
                    <a:lnTo>
                      <a:pt x="433" y="213"/>
                    </a:lnTo>
                    <a:lnTo>
                      <a:pt x="439" y="207"/>
                    </a:lnTo>
                    <a:lnTo>
                      <a:pt x="442" y="200"/>
                    </a:lnTo>
                    <a:lnTo>
                      <a:pt x="448" y="194"/>
                    </a:lnTo>
                    <a:lnTo>
                      <a:pt x="450" y="187"/>
                    </a:lnTo>
                    <a:lnTo>
                      <a:pt x="454" y="181"/>
                    </a:lnTo>
                    <a:lnTo>
                      <a:pt x="456" y="173"/>
                    </a:lnTo>
                    <a:lnTo>
                      <a:pt x="459" y="166"/>
                    </a:lnTo>
                    <a:lnTo>
                      <a:pt x="459" y="158"/>
                    </a:lnTo>
                    <a:lnTo>
                      <a:pt x="461" y="151"/>
                    </a:lnTo>
                    <a:lnTo>
                      <a:pt x="461" y="143"/>
                    </a:lnTo>
                    <a:lnTo>
                      <a:pt x="461" y="136"/>
                    </a:lnTo>
                    <a:lnTo>
                      <a:pt x="459" y="130"/>
                    </a:lnTo>
                    <a:lnTo>
                      <a:pt x="459" y="122"/>
                    </a:lnTo>
                    <a:lnTo>
                      <a:pt x="456" y="115"/>
                    </a:lnTo>
                    <a:lnTo>
                      <a:pt x="454" y="107"/>
                    </a:lnTo>
                    <a:lnTo>
                      <a:pt x="450" y="102"/>
                    </a:lnTo>
                    <a:lnTo>
                      <a:pt x="448" y="94"/>
                    </a:lnTo>
                    <a:lnTo>
                      <a:pt x="442" y="87"/>
                    </a:lnTo>
                    <a:lnTo>
                      <a:pt x="439" y="81"/>
                    </a:lnTo>
                    <a:lnTo>
                      <a:pt x="433" y="75"/>
                    </a:lnTo>
                    <a:lnTo>
                      <a:pt x="422" y="62"/>
                    </a:lnTo>
                    <a:lnTo>
                      <a:pt x="409" y="53"/>
                    </a:lnTo>
                    <a:lnTo>
                      <a:pt x="393" y="41"/>
                    </a:lnTo>
                    <a:lnTo>
                      <a:pt x="377" y="32"/>
                    </a:lnTo>
                    <a:lnTo>
                      <a:pt x="360" y="24"/>
                    </a:lnTo>
                    <a:lnTo>
                      <a:pt x="341" y="17"/>
                    </a:lnTo>
                    <a:lnTo>
                      <a:pt x="320" y="11"/>
                    </a:lnTo>
                    <a:lnTo>
                      <a:pt x="299" y="6"/>
                    </a:lnTo>
                    <a:lnTo>
                      <a:pt x="277" y="2"/>
                    </a:lnTo>
                    <a:lnTo>
                      <a:pt x="254" y="0"/>
                    </a:lnTo>
                    <a:lnTo>
                      <a:pt x="23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95" name="Rectangle 155">
                <a:extLst>
                  <a:ext uri="{FF2B5EF4-FFF2-40B4-BE49-F238E27FC236}">
                    <a16:creationId xmlns:a16="http://schemas.microsoft.com/office/drawing/2014/main" id="{AA24E861-C229-D04C-A473-484D7D9DE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415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Class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96" name="Rectangle 156">
                <a:extLst>
                  <a:ext uri="{FF2B5EF4-FFF2-40B4-BE49-F238E27FC236}">
                    <a16:creationId xmlns:a16="http://schemas.microsoft.com/office/drawing/2014/main" id="{067684A7-6E41-160C-BC2D-8EB5A3323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23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97" name="Rectangle 157">
                <a:extLst>
                  <a:ext uri="{FF2B5EF4-FFF2-40B4-BE49-F238E27FC236}">
                    <a16:creationId xmlns:a16="http://schemas.microsoft.com/office/drawing/2014/main" id="{8C408754-F338-B481-CA85-AFB805BD5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473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98" name="Rectangle 158">
                <a:extLst>
                  <a:ext uri="{FF2B5EF4-FFF2-40B4-BE49-F238E27FC236}">
                    <a16:creationId xmlns:a16="http://schemas.microsoft.com/office/drawing/2014/main" id="{339E06D3-DC19-FFC3-A042-D7262570C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1" y="2375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99" name="Rectangle 159">
                <a:extLst>
                  <a:ext uri="{FF2B5EF4-FFF2-40B4-BE49-F238E27FC236}">
                    <a16:creationId xmlns:a16="http://schemas.microsoft.com/office/drawing/2014/main" id="{613A612F-0D6F-A9C7-53C2-B8708648A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2" y="2505"/>
                <a:ext cx="19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nstable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00" name="Rectangle 160">
                <a:extLst>
                  <a:ext uri="{FF2B5EF4-FFF2-40B4-BE49-F238E27FC236}">
                    <a16:creationId xmlns:a16="http://schemas.microsoft.com/office/drawing/2014/main" id="{5E0D525C-A74D-5D12-BC77-AAE6F2004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4" y="23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01" name="Line 161">
                <a:extLst>
                  <a:ext uri="{FF2B5EF4-FFF2-40B4-BE49-F238E27FC236}">
                    <a16:creationId xmlns:a16="http://schemas.microsoft.com/office/drawing/2014/main" id="{6728BA16-6534-1043-072E-897E7B46E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1" y="2076"/>
                <a:ext cx="369" cy="20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02" name="Freeform 162">
                <a:extLst>
                  <a:ext uri="{FF2B5EF4-FFF2-40B4-BE49-F238E27FC236}">
                    <a16:creationId xmlns:a16="http://schemas.microsoft.com/office/drawing/2014/main" id="{8CC96FEA-A2A8-F2B9-5721-9B9D92CB0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2264"/>
                <a:ext cx="60" cy="42"/>
              </a:xfrm>
              <a:custGeom>
                <a:avLst/>
                <a:gdLst>
                  <a:gd name="T0" fmla="*/ 0 w 60"/>
                  <a:gd name="T1" fmla="*/ 42 h 42"/>
                  <a:gd name="T2" fmla="*/ 60 w 60"/>
                  <a:gd name="T3" fmla="*/ 42 h 42"/>
                  <a:gd name="T4" fmla="*/ 20 w 60"/>
                  <a:gd name="T5" fmla="*/ 0 h 42"/>
                  <a:gd name="T6" fmla="*/ 0 w 60"/>
                  <a:gd name="T7" fmla="*/ 42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42">
                    <a:moveTo>
                      <a:pt x="0" y="42"/>
                    </a:moveTo>
                    <a:lnTo>
                      <a:pt x="60" y="42"/>
                    </a:lnTo>
                    <a:lnTo>
                      <a:pt x="2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03" name="Line 163">
                <a:extLst>
                  <a:ext uri="{FF2B5EF4-FFF2-40B4-BE49-F238E27FC236}">
                    <a16:creationId xmlns:a16="http://schemas.microsoft.com/office/drawing/2014/main" id="{D9F56A61-49BD-54EF-15AF-497365762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1" y="2566"/>
                <a:ext cx="369" cy="14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04" name="Freeform 164">
                <a:extLst>
                  <a:ext uri="{FF2B5EF4-FFF2-40B4-BE49-F238E27FC236}">
                    <a16:creationId xmlns:a16="http://schemas.microsoft.com/office/drawing/2014/main" id="{AC4E61A4-C514-8BB5-251C-A1A5482AE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2545"/>
                <a:ext cx="60" cy="40"/>
              </a:xfrm>
              <a:custGeom>
                <a:avLst/>
                <a:gdLst>
                  <a:gd name="T0" fmla="*/ 20 w 60"/>
                  <a:gd name="T1" fmla="*/ 40 h 40"/>
                  <a:gd name="T2" fmla="*/ 60 w 60"/>
                  <a:gd name="T3" fmla="*/ 0 h 40"/>
                  <a:gd name="T4" fmla="*/ 0 w 60"/>
                  <a:gd name="T5" fmla="*/ 0 h 40"/>
                  <a:gd name="T6" fmla="*/ 20 w 60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40">
                    <a:moveTo>
                      <a:pt x="20" y="40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05" name="Line 165">
                <a:extLst>
                  <a:ext uri="{FF2B5EF4-FFF2-40B4-BE49-F238E27FC236}">
                    <a16:creationId xmlns:a16="http://schemas.microsoft.com/office/drawing/2014/main" id="{F4527FA3-24C4-E346-BA32-8C5AC8AFC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0" y="2475"/>
                <a:ext cx="19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06" name="Freeform 166">
                <a:extLst>
                  <a:ext uri="{FF2B5EF4-FFF2-40B4-BE49-F238E27FC236}">
                    <a16:creationId xmlns:a16="http://schemas.microsoft.com/office/drawing/2014/main" id="{502B9926-33BF-2259-2F16-B94EAE6FA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2445"/>
                <a:ext cx="49" cy="51"/>
              </a:xfrm>
              <a:custGeom>
                <a:avLst/>
                <a:gdLst>
                  <a:gd name="T0" fmla="*/ 0 w 49"/>
                  <a:gd name="T1" fmla="*/ 51 h 51"/>
                  <a:gd name="T2" fmla="*/ 49 w 49"/>
                  <a:gd name="T3" fmla="*/ 30 h 51"/>
                  <a:gd name="T4" fmla="*/ 0 w 49"/>
                  <a:gd name="T5" fmla="*/ 0 h 51"/>
                  <a:gd name="T6" fmla="*/ 0 w 49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51">
                    <a:moveTo>
                      <a:pt x="0" y="51"/>
                    </a:moveTo>
                    <a:lnTo>
                      <a:pt x="49" y="3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07" name="Freeform 167">
                <a:extLst>
                  <a:ext uri="{FF2B5EF4-FFF2-40B4-BE49-F238E27FC236}">
                    <a16:creationId xmlns:a16="http://schemas.microsoft.com/office/drawing/2014/main" id="{51CCC9A7-5E03-2EFB-C5A4-EEB20805B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2255"/>
                <a:ext cx="60" cy="330"/>
              </a:xfrm>
              <a:custGeom>
                <a:avLst/>
                <a:gdLst>
                  <a:gd name="T0" fmla="*/ 60 w 60"/>
                  <a:gd name="T1" fmla="*/ 0 h 330"/>
                  <a:gd name="T2" fmla="*/ 39 w 60"/>
                  <a:gd name="T3" fmla="*/ 9 h 330"/>
                  <a:gd name="T4" fmla="*/ 30 w 60"/>
                  <a:gd name="T5" fmla="*/ 30 h 330"/>
                  <a:gd name="T6" fmla="*/ 30 w 60"/>
                  <a:gd name="T7" fmla="*/ 139 h 330"/>
                  <a:gd name="T8" fmla="*/ 30 w 60"/>
                  <a:gd name="T9" fmla="*/ 160 h 330"/>
                  <a:gd name="T10" fmla="*/ 0 w 60"/>
                  <a:gd name="T11" fmla="*/ 170 h 330"/>
                  <a:gd name="T12" fmla="*/ 30 w 60"/>
                  <a:gd name="T13" fmla="*/ 170 h 330"/>
                  <a:gd name="T14" fmla="*/ 30 w 60"/>
                  <a:gd name="T15" fmla="*/ 200 h 330"/>
                  <a:gd name="T16" fmla="*/ 30 w 60"/>
                  <a:gd name="T17" fmla="*/ 311 h 330"/>
                  <a:gd name="T18" fmla="*/ 39 w 60"/>
                  <a:gd name="T19" fmla="*/ 330 h 330"/>
                  <a:gd name="T20" fmla="*/ 60 w 60"/>
                  <a:gd name="T21" fmla="*/ 330 h 3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330">
                    <a:moveTo>
                      <a:pt x="60" y="0"/>
                    </a:moveTo>
                    <a:lnTo>
                      <a:pt x="39" y="9"/>
                    </a:lnTo>
                    <a:lnTo>
                      <a:pt x="30" y="30"/>
                    </a:lnTo>
                    <a:lnTo>
                      <a:pt x="30" y="139"/>
                    </a:lnTo>
                    <a:lnTo>
                      <a:pt x="30" y="160"/>
                    </a:lnTo>
                    <a:lnTo>
                      <a:pt x="0" y="170"/>
                    </a:lnTo>
                    <a:lnTo>
                      <a:pt x="30" y="170"/>
                    </a:lnTo>
                    <a:lnTo>
                      <a:pt x="30" y="200"/>
                    </a:lnTo>
                    <a:lnTo>
                      <a:pt x="30" y="311"/>
                    </a:lnTo>
                    <a:lnTo>
                      <a:pt x="39" y="330"/>
                    </a:lnTo>
                    <a:lnTo>
                      <a:pt x="60" y="3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08" name="Rectangle 168">
                <a:extLst>
                  <a:ext uri="{FF2B5EF4-FFF2-40B4-BE49-F238E27FC236}">
                    <a16:creationId xmlns:a16="http://schemas.microsoft.com/office/drawing/2014/main" id="{DB080B5F-9987-EE30-C561-6DDF7DEA8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345"/>
                <a:ext cx="179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2109" name="Rectangle 169">
                <a:extLst>
                  <a:ext uri="{FF2B5EF4-FFF2-40B4-BE49-F238E27FC236}">
                    <a16:creationId xmlns:a16="http://schemas.microsoft.com/office/drawing/2014/main" id="{DF9C98F8-2002-4303-8B62-F3EC2AB3B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345"/>
                <a:ext cx="179" cy="121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2110" name="Rectangle 170">
                <a:extLst>
                  <a:ext uri="{FF2B5EF4-FFF2-40B4-BE49-F238E27FC236}">
                    <a16:creationId xmlns:a16="http://schemas.microsoft.com/office/drawing/2014/main" id="{807DE824-BC29-0650-FB96-4E800314F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2377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11" name="Rectangle 171">
                <a:extLst>
                  <a:ext uri="{FF2B5EF4-FFF2-40B4-BE49-F238E27FC236}">
                    <a16:creationId xmlns:a16="http://schemas.microsoft.com/office/drawing/2014/main" id="{D7FBC265-3A2B-7910-978B-2D2D93DEE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262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12" name="Line 172">
                <a:extLst>
                  <a:ext uri="{FF2B5EF4-FFF2-40B4-BE49-F238E27FC236}">
                    <a16:creationId xmlns:a16="http://schemas.microsoft.com/office/drawing/2014/main" id="{3F13A346-0EE0-3552-8B23-E2E188674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1874"/>
                <a:ext cx="480" cy="1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13" name="Freeform 173">
                <a:extLst>
                  <a:ext uri="{FF2B5EF4-FFF2-40B4-BE49-F238E27FC236}">
                    <a16:creationId xmlns:a16="http://schemas.microsoft.com/office/drawing/2014/main" id="{F62700FC-CF51-8128-AF7E-EB3E808D3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015"/>
                <a:ext cx="61" cy="40"/>
              </a:xfrm>
              <a:custGeom>
                <a:avLst/>
                <a:gdLst>
                  <a:gd name="T0" fmla="*/ 0 w 61"/>
                  <a:gd name="T1" fmla="*/ 40 h 40"/>
                  <a:gd name="T2" fmla="*/ 61 w 61"/>
                  <a:gd name="T3" fmla="*/ 31 h 40"/>
                  <a:gd name="T4" fmla="*/ 12 w 61"/>
                  <a:gd name="T5" fmla="*/ 0 h 40"/>
                  <a:gd name="T6" fmla="*/ 0 w 61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40">
                    <a:moveTo>
                      <a:pt x="0" y="40"/>
                    </a:moveTo>
                    <a:lnTo>
                      <a:pt x="61" y="31"/>
                    </a:lnTo>
                    <a:lnTo>
                      <a:pt x="12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14" name="Line 174">
                <a:extLst>
                  <a:ext uri="{FF2B5EF4-FFF2-40B4-BE49-F238E27FC236}">
                    <a16:creationId xmlns:a16="http://schemas.microsoft.com/office/drawing/2014/main" id="{7B7B69F7-3FFF-0A7E-472B-75E3D19EE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0" y="2095"/>
                <a:ext cx="480" cy="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15" name="Freeform 175">
                <a:extLst>
                  <a:ext uri="{FF2B5EF4-FFF2-40B4-BE49-F238E27FC236}">
                    <a16:creationId xmlns:a16="http://schemas.microsoft.com/office/drawing/2014/main" id="{F5D5C963-14E2-99CB-E826-BA737BBE5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076"/>
                <a:ext cx="61" cy="49"/>
              </a:xfrm>
              <a:custGeom>
                <a:avLst/>
                <a:gdLst>
                  <a:gd name="T0" fmla="*/ 21 w 61"/>
                  <a:gd name="T1" fmla="*/ 49 h 49"/>
                  <a:gd name="T2" fmla="*/ 61 w 61"/>
                  <a:gd name="T3" fmla="*/ 0 h 49"/>
                  <a:gd name="T4" fmla="*/ 0 w 61"/>
                  <a:gd name="T5" fmla="*/ 0 h 49"/>
                  <a:gd name="T6" fmla="*/ 21 w 61"/>
                  <a:gd name="T7" fmla="*/ 4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49">
                    <a:moveTo>
                      <a:pt x="21" y="49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2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16" name="Line 176">
                <a:extLst>
                  <a:ext uri="{FF2B5EF4-FFF2-40B4-BE49-F238E27FC236}">
                    <a16:creationId xmlns:a16="http://schemas.microsoft.com/office/drawing/2014/main" id="{A9E727F6-4E2C-BADD-2DF8-991FF279C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1995"/>
                <a:ext cx="709" cy="59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17" name="Freeform 177">
                <a:extLst>
                  <a:ext uri="{FF2B5EF4-FFF2-40B4-BE49-F238E27FC236}">
                    <a16:creationId xmlns:a16="http://schemas.microsoft.com/office/drawing/2014/main" id="{848B7ACC-8A07-3D87-10DE-BB8D29C1C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566"/>
                <a:ext cx="51" cy="49"/>
              </a:xfrm>
              <a:custGeom>
                <a:avLst/>
                <a:gdLst>
                  <a:gd name="T0" fmla="*/ 0 w 51"/>
                  <a:gd name="T1" fmla="*/ 39 h 49"/>
                  <a:gd name="T2" fmla="*/ 51 w 51"/>
                  <a:gd name="T3" fmla="*/ 49 h 49"/>
                  <a:gd name="T4" fmla="*/ 20 w 51"/>
                  <a:gd name="T5" fmla="*/ 0 h 49"/>
                  <a:gd name="T6" fmla="*/ 0 w 51"/>
                  <a:gd name="T7" fmla="*/ 3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0" y="39"/>
                    </a:moveTo>
                    <a:lnTo>
                      <a:pt x="51" y="49"/>
                    </a:lnTo>
                    <a:lnTo>
                      <a:pt x="2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18" name="Line 178">
                <a:extLst>
                  <a:ext uri="{FF2B5EF4-FFF2-40B4-BE49-F238E27FC236}">
                    <a16:creationId xmlns:a16="http://schemas.microsoft.com/office/drawing/2014/main" id="{6F288B58-E2E9-9DF6-0807-2045D8D23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2315"/>
                <a:ext cx="540" cy="27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19" name="Freeform 179">
                <a:extLst>
                  <a:ext uri="{FF2B5EF4-FFF2-40B4-BE49-F238E27FC236}">
                    <a16:creationId xmlns:a16="http://schemas.microsoft.com/office/drawing/2014/main" id="{4B7E0139-390C-F2BF-D613-BA1DD8C9F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575"/>
                <a:ext cx="51" cy="40"/>
              </a:xfrm>
              <a:custGeom>
                <a:avLst/>
                <a:gdLst>
                  <a:gd name="T0" fmla="*/ 0 w 51"/>
                  <a:gd name="T1" fmla="*/ 40 h 40"/>
                  <a:gd name="T2" fmla="*/ 51 w 51"/>
                  <a:gd name="T3" fmla="*/ 40 h 40"/>
                  <a:gd name="T4" fmla="*/ 20 w 51"/>
                  <a:gd name="T5" fmla="*/ 0 h 40"/>
                  <a:gd name="T6" fmla="*/ 0 w 51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0">
                    <a:moveTo>
                      <a:pt x="0" y="40"/>
                    </a:moveTo>
                    <a:lnTo>
                      <a:pt x="51" y="40"/>
                    </a:lnTo>
                    <a:lnTo>
                      <a:pt x="2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20" name="Line 180">
                <a:extLst>
                  <a:ext uri="{FF2B5EF4-FFF2-40B4-BE49-F238E27FC236}">
                    <a16:creationId xmlns:a16="http://schemas.microsoft.com/office/drawing/2014/main" id="{70CD79B5-62A6-5505-2C1A-4FE0D8FB4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2636"/>
                <a:ext cx="651" cy="2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21" name="Freeform 181">
                <a:extLst>
                  <a:ext uri="{FF2B5EF4-FFF2-40B4-BE49-F238E27FC236}">
                    <a16:creationId xmlns:a16="http://schemas.microsoft.com/office/drawing/2014/main" id="{9FAB7F04-795C-3B7B-0B4A-B93D50C8A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615"/>
                <a:ext cx="51" cy="39"/>
              </a:xfrm>
              <a:custGeom>
                <a:avLst/>
                <a:gdLst>
                  <a:gd name="T0" fmla="*/ 20 w 51"/>
                  <a:gd name="T1" fmla="*/ 39 h 39"/>
                  <a:gd name="T2" fmla="*/ 51 w 51"/>
                  <a:gd name="T3" fmla="*/ 0 h 39"/>
                  <a:gd name="T4" fmla="*/ 0 w 51"/>
                  <a:gd name="T5" fmla="*/ 0 h 39"/>
                  <a:gd name="T6" fmla="*/ 20 w 51"/>
                  <a:gd name="T7" fmla="*/ 39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39">
                    <a:moveTo>
                      <a:pt x="20" y="39"/>
                    </a:moveTo>
                    <a:lnTo>
                      <a:pt x="51" y="0"/>
                    </a:lnTo>
                    <a:lnTo>
                      <a:pt x="0" y="0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22" name="Line 182">
                <a:extLst>
                  <a:ext uri="{FF2B5EF4-FFF2-40B4-BE49-F238E27FC236}">
                    <a16:creationId xmlns:a16="http://schemas.microsoft.com/office/drawing/2014/main" id="{3A4ECCDE-37CD-0EBC-751A-32D66CA38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0" y="2815"/>
                <a:ext cx="431" cy="5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23" name="Freeform 183">
                <a:extLst>
                  <a:ext uri="{FF2B5EF4-FFF2-40B4-BE49-F238E27FC236}">
                    <a16:creationId xmlns:a16="http://schemas.microsoft.com/office/drawing/2014/main" id="{B25FA43D-EBF6-817F-32C1-71E6E29E7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785"/>
                <a:ext cx="61" cy="50"/>
              </a:xfrm>
              <a:custGeom>
                <a:avLst/>
                <a:gdLst>
                  <a:gd name="T0" fmla="*/ 42 w 61"/>
                  <a:gd name="T1" fmla="*/ 50 h 50"/>
                  <a:gd name="T2" fmla="*/ 61 w 61"/>
                  <a:gd name="T3" fmla="*/ 0 h 50"/>
                  <a:gd name="T4" fmla="*/ 0 w 61"/>
                  <a:gd name="T5" fmla="*/ 30 h 50"/>
                  <a:gd name="T6" fmla="*/ 42 w 61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50">
                    <a:moveTo>
                      <a:pt x="42" y="50"/>
                    </a:moveTo>
                    <a:lnTo>
                      <a:pt x="61" y="0"/>
                    </a:lnTo>
                    <a:lnTo>
                      <a:pt x="0" y="30"/>
                    </a:lnTo>
                    <a:lnTo>
                      <a:pt x="4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24" name="Line 184">
                <a:extLst>
                  <a:ext uri="{FF2B5EF4-FFF2-40B4-BE49-F238E27FC236}">
                    <a16:creationId xmlns:a16="http://schemas.microsoft.com/office/drawing/2014/main" id="{1F248D5D-6FAE-73F2-958A-88EE44EE2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2775"/>
                <a:ext cx="582" cy="17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25" name="Freeform 185">
                <a:extLst>
                  <a:ext uri="{FF2B5EF4-FFF2-40B4-BE49-F238E27FC236}">
                    <a16:creationId xmlns:a16="http://schemas.microsoft.com/office/drawing/2014/main" id="{58658059-70C8-6388-7A7A-3AF0D6154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754"/>
                <a:ext cx="61" cy="51"/>
              </a:xfrm>
              <a:custGeom>
                <a:avLst/>
                <a:gdLst>
                  <a:gd name="T0" fmla="*/ 12 w 61"/>
                  <a:gd name="T1" fmla="*/ 51 h 51"/>
                  <a:gd name="T2" fmla="*/ 61 w 61"/>
                  <a:gd name="T3" fmla="*/ 12 h 51"/>
                  <a:gd name="T4" fmla="*/ 0 w 61"/>
                  <a:gd name="T5" fmla="*/ 0 h 51"/>
                  <a:gd name="T6" fmla="*/ 12 w 61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51">
                    <a:moveTo>
                      <a:pt x="12" y="51"/>
                    </a:moveTo>
                    <a:lnTo>
                      <a:pt x="61" y="12"/>
                    </a:lnTo>
                    <a:lnTo>
                      <a:pt x="0" y="0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26" name="Line 186">
                <a:extLst>
                  <a:ext uri="{FF2B5EF4-FFF2-40B4-BE49-F238E27FC236}">
                    <a16:creationId xmlns:a16="http://schemas.microsoft.com/office/drawing/2014/main" id="{D99407D3-BF15-7D58-6373-4A7B1509E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1" y="2245"/>
                <a:ext cx="719" cy="104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27" name="Freeform 187">
                <a:extLst>
                  <a:ext uri="{FF2B5EF4-FFF2-40B4-BE49-F238E27FC236}">
                    <a16:creationId xmlns:a16="http://schemas.microsoft.com/office/drawing/2014/main" id="{8372E035-1FF7-D215-12FC-E08BE03F6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215"/>
                <a:ext cx="51" cy="61"/>
              </a:xfrm>
              <a:custGeom>
                <a:avLst/>
                <a:gdLst>
                  <a:gd name="T0" fmla="*/ 41 w 51"/>
                  <a:gd name="T1" fmla="*/ 61 h 61"/>
                  <a:gd name="T2" fmla="*/ 51 w 51"/>
                  <a:gd name="T3" fmla="*/ 0 h 61"/>
                  <a:gd name="T4" fmla="*/ 0 w 51"/>
                  <a:gd name="T5" fmla="*/ 30 h 61"/>
                  <a:gd name="T6" fmla="*/ 41 w 51"/>
                  <a:gd name="T7" fmla="*/ 6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61">
                    <a:moveTo>
                      <a:pt x="41" y="61"/>
                    </a:moveTo>
                    <a:lnTo>
                      <a:pt x="51" y="0"/>
                    </a:lnTo>
                    <a:lnTo>
                      <a:pt x="0" y="30"/>
                    </a:lnTo>
                    <a:lnTo>
                      <a:pt x="41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28" name="Freeform 188">
                <a:extLst>
                  <a:ext uri="{FF2B5EF4-FFF2-40B4-BE49-F238E27FC236}">
                    <a16:creationId xmlns:a16="http://schemas.microsoft.com/office/drawing/2014/main" id="{C9345725-4E04-D6D1-012C-016E3B307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006"/>
                <a:ext cx="51" cy="109"/>
              </a:xfrm>
              <a:custGeom>
                <a:avLst/>
                <a:gdLst>
                  <a:gd name="T0" fmla="*/ 51 w 51"/>
                  <a:gd name="T1" fmla="*/ 0 h 109"/>
                  <a:gd name="T2" fmla="*/ 30 w 51"/>
                  <a:gd name="T3" fmla="*/ 0 h 109"/>
                  <a:gd name="T4" fmla="*/ 21 w 51"/>
                  <a:gd name="T5" fmla="*/ 9 h 109"/>
                  <a:gd name="T6" fmla="*/ 21 w 51"/>
                  <a:gd name="T7" fmla="*/ 40 h 109"/>
                  <a:gd name="T8" fmla="*/ 21 w 51"/>
                  <a:gd name="T9" fmla="*/ 49 h 109"/>
                  <a:gd name="T10" fmla="*/ 0 w 51"/>
                  <a:gd name="T11" fmla="*/ 49 h 109"/>
                  <a:gd name="T12" fmla="*/ 21 w 51"/>
                  <a:gd name="T13" fmla="*/ 58 h 109"/>
                  <a:gd name="T14" fmla="*/ 21 w 51"/>
                  <a:gd name="T15" fmla="*/ 98 h 109"/>
                  <a:gd name="T16" fmla="*/ 30 w 51"/>
                  <a:gd name="T17" fmla="*/ 109 h 109"/>
                  <a:gd name="T18" fmla="*/ 51 w 51"/>
                  <a:gd name="T19" fmla="*/ 109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109">
                    <a:moveTo>
                      <a:pt x="51" y="0"/>
                    </a:moveTo>
                    <a:lnTo>
                      <a:pt x="30" y="0"/>
                    </a:lnTo>
                    <a:lnTo>
                      <a:pt x="21" y="9"/>
                    </a:lnTo>
                    <a:lnTo>
                      <a:pt x="21" y="40"/>
                    </a:lnTo>
                    <a:lnTo>
                      <a:pt x="21" y="49"/>
                    </a:lnTo>
                    <a:lnTo>
                      <a:pt x="0" y="49"/>
                    </a:lnTo>
                    <a:lnTo>
                      <a:pt x="21" y="58"/>
                    </a:lnTo>
                    <a:lnTo>
                      <a:pt x="21" y="98"/>
                    </a:lnTo>
                    <a:lnTo>
                      <a:pt x="30" y="109"/>
                    </a:lnTo>
                    <a:lnTo>
                      <a:pt x="51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29" name="Freeform 189">
                <a:extLst>
                  <a:ext uri="{FF2B5EF4-FFF2-40B4-BE49-F238E27FC236}">
                    <a16:creationId xmlns:a16="http://schemas.microsoft.com/office/drawing/2014/main" id="{3B073DDB-DD67-20B9-9FBA-43A4DB657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2385"/>
                <a:ext cx="169" cy="341"/>
              </a:xfrm>
              <a:custGeom>
                <a:avLst/>
                <a:gdLst>
                  <a:gd name="T0" fmla="*/ 169 w 169"/>
                  <a:gd name="T1" fmla="*/ 0 h 341"/>
                  <a:gd name="T2" fmla="*/ 109 w 169"/>
                  <a:gd name="T3" fmla="*/ 9 h 341"/>
                  <a:gd name="T4" fmla="*/ 97 w 169"/>
                  <a:gd name="T5" fmla="*/ 21 h 341"/>
                  <a:gd name="T6" fmla="*/ 88 w 169"/>
                  <a:gd name="T7" fmla="*/ 30 h 341"/>
                  <a:gd name="T8" fmla="*/ 88 w 169"/>
                  <a:gd name="T9" fmla="*/ 139 h 341"/>
                  <a:gd name="T10" fmla="*/ 79 w 169"/>
                  <a:gd name="T11" fmla="*/ 151 h 341"/>
                  <a:gd name="T12" fmla="*/ 58 w 169"/>
                  <a:gd name="T13" fmla="*/ 160 h 341"/>
                  <a:gd name="T14" fmla="*/ 0 w 169"/>
                  <a:gd name="T15" fmla="*/ 170 h 341"/>
                  <a:gd name="T16" fmla="*/ 58 w 169"/>
                  <a:gd name="T17" fmla="*/ 181 h 341"/>
                  <a:gd name="T18" fmla="*/ 79 w 169"/>
                  <a:gd name="T19" fmla="*/ 190 h 341"/>
                  <a:gd name="T20" fmla="*/ 88 w 169"/>
                  <a:gd name="T21" fmla="*/ 190 h 341"/>
                  <a:gd name="T22" fmla="*/ 88 w 169"/>
                  <a:gd name="T23" fmla="*/ 309 h 341"/>
                  <a:gd name="T24" fmla="*/ 97 w 169"/>
                  <a:gd name="T25" fmla="*/ 320 h 341"/>
                  <a:gd name="T26" fmla="*/ 109 w 169"/>
                  <a:gd name="T27" fmla="*/ 330 h 341"/>
                  <a:gd name="T28" fmla="*/ 169 w 169"/>
                  <a:gd name="T29" fmla="*/ 341 h 3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9" h="341">
                    <a:moveTo>
                      <a:pt x="169" y="0"/>
                    </a:moveTo>
                    <a:lnTo>
                      <a:pt x="109" y="9"/>
                    </a:lnTo>
                    <a:lnTo>
                      <a:pt x="97" y="21"/>
                    </a:lnTo>
                    <a:lnTo>
                      <a:pt x="88" y="30"/>
                    </a:lnTo>
                    <a:lnTo>
                      <a:pt x="88" y="139"/>
                    </a:lnTo>
                    <a:lnTo>
                      <a:pt x="79" y="151"/>
                    </a:lnTo>
                    <a:lnTo>
                      <a:pt x="58" y="160"/>
                    </a:lnTo>
                    <a:lnTo>
                      <a:pt x="0" y="170"/>
                    </a:lnTo>
                    <a:lnTo>
                      <a:pt x="58" y="181"/>
                    </a:lnTo>
                    <a:lnTo>
                      <a:pt x="79" y="190"/>
                    </a:lnTo>
                    <a:lnTo>
                      <a:pt x="88" y="190"/>
                    </a:lnTo>
                    <a:lnTo>
                      <a:pt x="88" y="309"/>
                    </a:lnTo>
                    <a:lnTo>
                      <a:pt x="97" y="320"/>
                    </a:lnTo>
                    <a:lnTo>
                      <a:pt x="109" y="330"/>
                    </a:lnTo>
                    <a:lnTo>
                      <a:pt x="169" y="34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30" name="Freeform 190">
                <a:extLst>
                  <a:ext uri="{FF2B5EF4-FFF2-40B4-BE49-F238E27FC236}">
                    <a16:creationId xmlns:a16="http://schemas.microsoft.com/office/drawing/2014/main" id="{A3F3F176-1CEB-D93D-53E6-9471EAC3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2835"/>
                <a:ext cx="60" cy="221"/>
              </a:xfrm>
              <a:custGeom>
                <a:avLst/>
                <a:gdLst>
                  <a:gd name="T0" fmla="*/ 60 w 60"/>
                  <a:gd name="T1" fmla="*/ 0 h 221"/>
                  <a:gd name="T2" fmla="*/ 39 w 60"/>
                  <a:gd name="T3" fmla="*/ 10 h 221"/>
                  <a:gd name="T4" fmla="*/ 30 w 60"/>
                  <a:gd name="T5" fmla="*/ 19 h 221"/>
                  <a:gd name="T6" fmla="*/ 30 w 60"/>
                  <a:gd name="T7" fmla="*/ 100 h 221"/>
                  <a:gd name="T8" fmla="*/ 21 w 60"/>
                  <a:gd name="T9" fmla="*/ 110 h 221"/>
                  <a:gd name="T10" fmla="*/ 0 w 60"/>
                  <a:gd name="T11" fmla="*/ 119 h 221"/>
                  <a:gd name="T12" fmla="*/ 21 w 60"/>
                  <a:gd name="T13" fmla="*/ 119 h 221"/>
                  <a:gd name="T14" fmla="*/ 30 w 60"/>
                  <a:gd name="T15" fmla="*/ 140 h 221"/>
                  <a:gd name="T16" fmla="*/ 30 w 60"/>
                  <a:gd name="T17" fmla="*/ 210 h 221"/>
                  <a:gd name="T18" fmla="*/ 39 w 60"/>
                  <a:gd name="T19" fmla="*/ 221 h 221"/>
                  <a:gd name="T20" fmla="*/ 60 w 60"/>
                  <a:gd name="T21" fmla="*/ 221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221">
                    <a:moveTo>
                      <a:pt x="60" y="0"/>
                    </a:moveTo>
                    <a:lnTo>
                      <a:pt x="39" y="10"/>
                    </a:lnTo>
                    <a:lnTo>
                      <a:pt x="30" y="19"/>
                    </a:lnTo>
                    <a:lnTo>
                      <a:pt x="30" y="100"/>
                    </a:lnTo>
                    <a:lnTo>
                      <a:pt x="21" y="110"/>
                    </a:lnTo>
                    <a:lnTo>
                      <a:pt x="0" y="119"/>
                    </a:lnTo>
                    <a:lnTo>
                      <a:pt x="21" y="119"/>
                    </a:lnTo>
                    <a:lnTo>
                      <a:pt x="30" y="140"/>
                    </a:lnTo>
                    <a:lnTo>
                      <a:pt x="30" y="210"/>
                    </a:lnTo>
                    <a:lnTo>
                      <a:pt x="39" y="221"/>
                    </a:lnTo>
                    <a:lnTo>
                      <a:pt x="60" y="2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31" name="Rectangle 191">
                <a:extLst>
                  <a:ext uri="{FF2B5EF4-FFF2-40B4-BE49-F238E27FC236}">
                    <a16:creationId xmlns:a16="http://schemas.microsoft.com/office/drawing/2014/main" id="{A304013A-454C-9F7B-591A-B9D6E6CF8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2006"/>
                <a:ext cx="178" cy="1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2132" name="Rectangle 192">
                <a:extLst>
                  <a:ext uri="{FF2B5EF4-FFF2-40B4-BE49-F238E27FC236}">
                    <a16:creationId xmlns:a16="http://schemas.microsoft.com/office/drawing/2014/main" id="{49D94F6C-671E-056F-4FAA-A98AEC8DE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2006"/>
                <a:ext cx="178" cy="119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2133" name="Rectangle 193">
                <a:extLst>
                  <a:ext uri="{FF2B5EF4-FFF2-40B4-BE49-F238E27FC236}">
                    <a16:creationId xmlns:a16="http://schemas.microsoft.com/office/drawing/2014/main" id="{79EAF025-2A96-E0EB-EC46-E285C9A73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2" y="2043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34" name="Rectangle 194">
                <a:extLst>
                  <a:ext uri="{FF2B5EF4-FFF2-40B4-BE49-F238E27FC236}">
                    <a16:creationId xmlns:a16="http://schemas.microsoft.com/office/drawing/2014/main" id="{D319F501-B119-9A37-4AAB-FF7A2F5EA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9" y="1928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35" name="Rectangle 195">
                <a:extLst>
                  <a:ext uri="{FF2B5EF4-FFF2-40B4-BE49-F238E27FC236}">
                    <a16:creationId xmlns:a16="http://schemas.microsoft.com/office/drawing/2014/main" id="{8E850E5C-A844-CF54-F74C-A245E9E31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2415"/>
                <a:ext cx="181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2136" name="Rectangle 196">
                <a:extLst>
                  <a:ext uri="{FF2B5EF4-FFF2-40B4-BE49-F238E27FC236}">
                    <a16:creationId xmlns:a16="http://schemas.microsoft.com/office/drawing/2014/main" id="{7BECA859-9988-342D-DC12-99753BB9F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2415"/>
                <a:ext cx="181" cy="121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2137" name="Rectangle 197">
                <a:extLst>
                  <a:ext uri="{FF2B5EF4-FFF2-40B4-BE49-F238E27FC236}">
                    <a16:creationId xmlns:a16="http://schemas.microsoft.com/office/drawing/2014/main" id="{4007E853-0357-5630-D1BA-0A11D4CC8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2447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38" name="Rectangle 198">
                <a:extLst>
                  <a:ext uri="{FF2B5EF4-FFF2-40B4-BE49-F238E27FC236}">
                    <a16:creationId xmlns:a16="http://schemas.microsoft.com/office/drawing/2014/main" id="{104EDD98-F58F-106A-60C3-20A34F7E1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" y="2332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39" name="Rectangle 199">
                <a:extLst>
                  <a:ext uri="{FF2B5EF4-FFF2-40B4-BE49-F238E27FC236}">
                    <a16:creationId xmlns:a16="http://schemas.microsoft.com/office/drawing/2014/main" id="{752DF72D-3587-B8E4-CA5E-34A22E905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3005"/>
                <a:ext cx="181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2140" name="Rectangle 200">
                <a:extLst>
                  <a:ext uri="{FF2B5EF4-FFF2-40B4-BE49-F238E27FC236}">
                    <a16:creationId xmlns:a16="http://schemas.microsoft.com/office/drawing/2014/main" id="{728E0D23-2D13-1545-0079-6D7670368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3005"/>
                <a:ext cx="181" cy="130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2141" name="Rectangle 201">
                <a:extLst>
                  <a:ext uri="{FF2B5EF4-FFF2-40B4-BE49-F238E27FC236}">
                    <a16:creationId xmlns:a16="http://schemas.microsoft.com/office/drawing/2014/main" id="{3064C5BD-B76D-D217-0F54-32C2FFBD4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3044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42" name="Rectangle 202">
                <a:extLst>
                  <a:ext uri="{FF2B5EF4-FFF2-40B4-BE49-F238E27FC236}">
                    <a16:creationId xmlns:a16="http://schemas.microsoft.com/office/drawing/2014/main" id="{6E7C7653-64D3-7BC1-5425-6A8267F2D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292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43" name="Freeform 203">
                <a:extLst>
                  <a:ext uri="{FF2B5EF4-FFF2-40B4-BE49-F238E27FC236}">
                    <a16:creationId xmlns:a16="http://schemas.microsoft.com/office/drawing/2014/main" id="{01AD2B4D-3F81-CDF5-1073-DE2E3A057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556"/>
                <a:ext cx="520" cy="179"/>
              </a:xfrm>
              <a:custGeom>
                <a:avLst/>
                <a:gdLst>
                  <a:gd name="T0" fmla="*/ 234 w 520"/>
                  <a:gd name="T1" fmla="*/ 0 h 179"/>
                  <a:gd name="T2" fmla="*/ 183 w 520"/>
                  <a:gd name="T3" fmla="*/ 3 h 179"/>
                  <a:gd name="T4" fmla="*/ 136 w 520"/>
                  <a:gd name="T5" fmla="*/ 11 h 179"/>
                  <a:gd name="T6" fmla="*/ 94 w 520"/>
                  <a:gd name="T7" fmla="*/ 20 h 179"/>
                  <a:gd name="T8" fmla="*/ 59 w 520"/>
                  <a:gd name="T9" fmla="*/ 32 h 179"/>
                  <a:gd name="T10" fmla="*/ 44 w 520"/>
                  <a:gd name="T11" fmla="*/ 39 h 179"/>
                  <a:gd name="T12" fmla="*/ 30 w 520"/>
                  <a:gd name="T13" fmla="*/ 47 h 179"/>
                  <a:gd name="T14" fmla="*/ 19 w 520"/>
                  <a:gd name="T15" fmla="*/ 54 h 179"/>
                  <a:gd name="T16" fmla="*/ 12 w 520"/>
                  <a:gd name="T17" fmla="*/ 62 h 179"/>
                  <a:gd name="T18" fmla="*/ 4 w 520"/>
                  <a:gd name="T19" fmla="*/ 71 h 179"/>
                  <a:gd name="T20" fmla="*/ 0 w 520"/>
                  <a:gd name="T21" fmla="*/ 81 h 179"/>
                  <a:gd name="T22" fmla="*/ 0 w 520"/>
                  <a:gd name="T23" fmla="*/ 90 h 179"/>
                  <a:gd name="T24" fmla="*/ 0 w 520"/>
                  <a:gd name="T25" fmla="*/ 98 h 179"/>
                  <a:gd name="T26" fmla="*/ 4 w 520"/>
                  <a:gd name="T27" fmla="*/ 107 h 179"/>
                  <a:gd name="T28" fmla="*/ 12 w 520"/>
                  <a:gd name="T29" fmla="*/ 116 h 179"/>
                  <a:gd name="T30" fmla="*/ 19 w 520"/>
                  <a:gd name="T31" fmla="*/ 124 h 179"/>
                  <a:gd name="T32" fmla="*/ 30 w 520"/>
                  <a:gd name="T33" fmla="*/ 132 h 179"/>
                  <a:gd name="T34" fmla="*/ 44 w 520"/>
                  <a:gd name="T35" fmla="*/ 139 h 179"/>
                  <a:gd name="T36" fmla="*/ 59 w 520"/>
                  <a:gd name="T37" fmla="*/ 147 h 179"/>
                  <a:gd name="T38" fmla="*/ 94 w 520"/>
                  <a:gd name="T39" fmla="*/ 158 h 179"/>
                  <a:gd name="T40" fmla="*/ 136 w 520"/>
                  <a:gd name="T41" fmla="*/ 167 h 179"/>
                  <a:gd name="T42" fmla="*/ 183 w 520"/>
                  <a:gd name="T43" fmla="*/ 175 h 179"/>
                  <a:gd name="T44" fmla="*/ 234 w 520"/>
                  <a:gd name="T45" fmla="*/ 179 h 179"/>
                  <a:gd name="T46" fmla="*/ 286 w 520"/>
                  <a:gd name="T47" fmla="*/ 179 h 179"/>
                  <a:gd name="T48" fmla="*/ 337 w 520"/>
                  <a:gd name="T49" fmla="*/ 175 h 179"/>
                  <a:gd name="T50" fmla="*/ 384 w 520"/>
                  <a:gd name="T51" fmla="*/ 167 h 179"/>
                  <a:gd name="T52" fmla="*/ 426 w 520"/>
                  <a:gd name="T53" fmla="*/ 158 h 179"/>
                  <a:gd name="T54" fmla="*/ 459 w 520"/>
                  <a:gd name="T55" fmla="*/ 147 h 179"/>
                  <a:gd name="T56" fmla="*/ 475 w 520"/>
                  <a:gd name="T57" fmla="*/ 139 h 179"/>
                  <a:gd name="T58" fmla="*/ 488 w 520"/>
                  <a:gd name="T59" fmla="*/ 132 h 179"/>
                  <a:gd name="T60" fmla="*/ 499 w 520"/>
                  <a:gd name="T61" fmla="*/ 124 h 179"/>
                  <a:gd name="T62" fmla="*/ 508 w 520"/>
                  <a:gd name="T63" fmla="*/ 116 h 179"/>
                  <a:gd name="T64" fmla="*/ 514 w 520"/>
                  <a:gd name="T65" fmla="*/ 107 h 179"/>
                  <a:gd name="T66" fmla="*/ 518 w 520"/>
                  <a:gd name="T67" fmla="*/ 98 h 179"/>
                  <a:gd name="T68" fmla="*/ 520 w 520"/>
                  <a:gd name="T69" fmla="*/ 90 h 179"/>
                  <a:gd name="T70" fmla="*/ 518 w 520"/>
                  <a:gd name="T71" fmla="*/ 81 h 179"/>
                  <a:gd name="T72" fmla="*/ 514 w 520"/>
                  <a:gd name="T73" fmla="*/ 71 h 179"/>
                  <a:gd name="T74" fmla="*/ 508 w 520"/>
                  <a:gd name="T75" fmla="*/ 62 h 179"/>
                  <a:gd name="T76" fmla="*/ 499 w 520"/>
                  <a:gd name="T77" fmla="*/ 54 h 179"/>
                  <a:gd name="T78" fmla="*/ 488 w 520"/>
                  <a:gd name="T79" fmla="*/ 47 h 179"/>
                  <a:gd name="T80" fmla="*/ 475 w 520"/>
                  <a:gd name="T81" fmla="*/ 39 h 179"/>
                  <a:gd name="T82" fmla="*/ 459 w 520"/>
                  <a:gd name="T83" fmla="*/ 32 h 179"/>
                  <a:gd name="T84" fmla="*/ 426 w 520"/>
                  <a:gd name="T85" fmla="*/ 20 h 179"/>
                  <a:gd name="T86" fmla="*/ 384 w 520"/>
                  <a:gd name="T87" fmla="*/ 11 h 179"/>
                  <a:gd name="T88" fmla="*/ 337 w 520"/>
                  <a:gd name="T89" fmla="*/ 3 h 179"/>
                  <a:gd name="T90" fmla="*/ 286 w 520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20" h="179">
                    <a:moveTo>
                      <a:pt x="260" y="0"/>
                    </a:moveTo>
                    <a:lnTo>
                      <a:pt x="234" y="0"/>
                    </a:lnTo>
                    <a:lnTo>
                      <a:pt x="207" y="1"/>
                    </a:lnTo>
                    <a:lnTo>
                      <a:pt x="183" y="3"/>
                    </a:lnTo>
                    <a:lnTo>
                      <a:pt x="158" y="7"/>
                    </a:lnTo>
                    <a:lnTo>
                      <a:pt x="136" y="11"/>
                    </a:lnTo>
                    <a:lnTo>
                      <a:pt x="115" y="15"/>
                    </a:lnTo>
                    <a:lnTo>
                      <a:pt x="94" y="20"/>
                    </a:lnTo>
                    <a:lnTo>
                      <a:pt x="76" y="26"/>
                    </a:lnTo>
                    <a:lnTo>
                      <a:pt x="59" y="32"/>
                    </a:lnTo>
                    <a:lnTo>
                      <a:pt x="51" y="35"/>
                    </a:lnTo>
                    <a:lnTo>
                      <a:pt x="44" y="39"/>
                    </a:lnTo>
                    <a:lnTo>
                      <a:pt x="38" y="43"/>
                    </a:lnTo>
                    <a:lnTo>
                      <a:pt x="30" y="47"/>
                    </a:lnTo>
                    <a:lnTo>
                      <a:pt x="25" y="50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2" y="62"/>
                    </a:lnTo>
                    <a:lnTo>
                      <a:pt x="8" y="67"/>
                    </a:lnTo>
                    <a:lnTo>
                      <a:pt x="4" y="71"/>
                    </a:lnTo>
                    <a:lnTo>
                      <a:pt x="2" y="75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8" y="111"/>
                    </a:lnTo>
                    <a:lnTo>
                      <a:pt x="12" y="116"/>
                    </a:lnTo>
                    <a:lnTo>
                      <a:pt x="15" y="120"/>
                    </a:lnTo>
                    <a:lnTo>
                      <a:pt x="19" y="124"/>
                    </a:lnTo>
                    <a:lnTo>
                      <a:pt x="25" y="128"/>
                    </a:lnTo>
                    <a:lnTo>
                      <a:pt x="30" y="132"/>
                    </a:lnTo>
                    <a:lnTo>
                      <a:pt x="38" y="135"/>
                    </a:lnTo>
                    <a:lnTo>
                      <a:pt x="44" y="139"/>
                    </a:lnTo>
                    <a:lnTo>
                      <a:pt x="51" y="143"/>
                    </a:lnTo>
                    <a:lnTo>
                      <a:pt x="59" y="147"/>
                    </a:lnTo>
                    <a:lnTo>
                      <a:pt x="76" y="152"/>
                    </a:lnTo>
                    <a:lnTo>
                      <a:pt x="94" y="158"/>
                    </a:lnTo>
                    <a:lnTo>
                      <a:pt x="115" y="164"/>
                    </a:lnTo>
                    <a:lnTo>
                      <a:pt x="136" y="167"/>
                    </a:lnTo>
                    <a:lnTo>
                      <a:pt x="158" y="171"/>
                    </a:lnTo>
                    <a:lnTo>
                      <a:pt x="183" y="175"/>
                    </a:lnTo>
                    <a:lnTo>
                      <a:pt x="207" y="177"/>
                    </a:lnTo>
                    <a:lnTo>
                      <a:pt x="234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3" y="177"/>
                    </a:lnTo>
                    <a:lnTo>
                      <a:pt x="337" y="175"/>
                    </a:lnTo>
                    <a:lnTo>
                      <a:pt x="362" y="171"/>
                    </a:lnTo>
                    <a:lnTo>
                      <a:pt x="384" y="167"/>
                    </a:lnTo>
                    <a:lnTo>
                      <a:pt x="405" y="164"/>
                    </a:lnTo>
                    <a:lnTo>
                      <a:pt x="426" y="158"/>
                    </a:lnTo>
                    <a:lnTo>
                      <a:pt x="443" y="152"/>
                    </a:lnTo>
                    <a:lnTo>
                      <a:pt x="459" y="147"/>
                    </a:lnTo>
                    <a:lnTo>
                      <a:pt x="467" y="143"/>
                    </a:lnTo>
                    <a:lnTo>
                      <a:pt x="475" y="139"/>
                    </a:lnTo>
                    <a:lnTo>
                      <a:pt x="482" y="135"/>
                    </a:lnTo>
                    <a:lnTo>
                      <a:pt x="488" y="132"/>
                    </a:lnTo>
                    <a:lnTo>
                      <a:pt x="493" y="128"/>
                    </a:lnTo>
                    <a:lnTo>
                      <a:pt x="499" y="124"/>
                    </a:lnTo>
                    <a:lnTo>
                      <a:pt x="505" y="120"/>
                    </a:lnTo>
                    <a:lnTo>
                      <a:pt x="508" y="116"/>
                    </a:lnTo>
                    <a:lnTo>
                      <a:pt x="512" y="111"/>
                    </a:lnTo>
                    <a:lnTo>
                      <a:pt x="514" y="107"/>
                    </a:lnTo>
                    <a:lnTo>
                      <a:pt x="516" y="103"/>
                    </a:lnTo>
                    <a:lnTo>
                      <a:pt x="518" y="98"/>
                    </a:lnTo>
                    <a:lnTo>
                      <a:pt x="520" y="94"/>
                    </a:lnTo>
                    <a:lnTo>
                      <a:pt x="520" y="90"/>
                    </a:lnTo>
                    <a:lnTo>
                      <a:pt x="520" y="84"/>
                    </a:lnTo>
                    <a:lnTo>
                      <a:pt x="518" y="81"/>
                    </a:lnTo>
                    <a:lnTo>
                      <a:pt x="516" y="75"/>
                    </a:lnTo>
                    <a:lnTo>
                      <a:pt x="514" y="71"/>
                    </a:lnTo>
                    <a:lnTo>
                      <a:pt x="512" y="67"/>
                    </a:lnTo>
                    <a:lnTo>
                      <a:pt x="508" y="62"/>
                    </a:lnTo>
                    <a:lnTo>
                      <a:pt x="505" y="58"/>
                    </a:lnTo>
                    <a:lnTo>
                      <a:pt x="499" y="54"/>
                    </a:lnTo>
                    <a:lnTo>
                      <a:pt x="493" y="50"/>
                    </a:lnTo>
                    <a:lnTo>
                      <a:pt x="488" y="47"/>
                    </a:lnTo>
                    <a:lnTo>
                      <a:pt x="482" y="43"/>
                    </a:lnTo>
                    <a:lnTo>
                      <a:pt x="475" y="39"/>
                    </a:lnTo>
                    <a:lnTo>
                      <a:pt x="467" y="35"/>
                    </a:lnTo>
                    <a:lnTo>
                      <a:pt x="459" y="32"/>
                    </a:lnTo>
                    <a:lnTo>
                      <a:pt x="443" y="26"/>
                    </a:lnTo>
                    <a:lnTo>
                      <a:pt x="426" y="20"/>
                    </a:lnTo>
                    <a:lnTo>
                      <a:pt x="405" y="15"/>
                    </a:lnTo>
                    <a:lnTo>
                      <a:pt x="384" y="11"/>
                    </a:lnTo>
                    <a:lnTo>
                      <a:pt x="362" y="7"/>
                    </a:lnTo>
                    <a:lnTo>
                      <a:pt x="337" y="3"/>
                    </a:lnTo>
                    <a:lnTo>
                      <a:pt x="313" y="1"/>
                    </a:lnTo>
                    <a:lnTo>
                      <a:pt x="286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44" name="Freeform 204">
                <a:extLst>
                  <a:ext uri="{FF2B5EF4-FFF2-40B4-BE49-F238E27FC236}">
                    <a16:creationId xmlns:a16="http://schemas.microsoft.com/office/drawing/2014/main" id="{2DA23CDB-BB0C-C164-CBB0-0F01EDE76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556"/>
                <a:ext cx="520" cy="179"/>
              </a:xfrm>
              <a:custGeom>
                <a:avLst/>
                <a:gdLst>
                  <a:gd name="T0" fmla="*/ 234 w 520"/>
                  <a:gd name="T1" fmla="*/ 0 h 179"/>
                  <a:gd name="T2" fmla="*/ 183 w 520"/>
                  <a:gd name="T3" fmla="*/ 3 h 179"/>
                  <a:gd name="T4" fmla="*/ 136 w 520"/>
                  <a:gd name="T5" fmla="*/ 11 h 179"/>
                  <a:gd name="T6" fmla="*/ 94 w 520"/>
                  <a:gd name="T7" fmla="*/ 20 h 179"/>
                  <a:gd name="T8" fmla="*/ 59 w 520"/>
                  <a:gd name="T9" fmla="*/ 32 h 179"/>
                  <a:gd name="T10" fmla="*/ 44 w 520"/>
                  <a:gd name="T11" fmla="*/ 39 h 179"/>
                  <a:gd name="T12" fmla="*/ 30 w 520"/>
                  <a:gd name="T13" fmla="*/ 47 h 179"/>
                  <a:gd name="T14" fmla="*/ 19 w 520"/>
                  <a:gd name="T15" fmla="*/ 54 h 179"/>
                  <a:gd name="T16" fmla="*/ 12 w 520"/>
                  <a:gd name="T17" fmla="*/ 62 h 179"/>
                  <a:gd name="T18" fmla="*/ 4 w 520"/>
                  <a:gd name="T19" fmla="*/ 71 h 179"/>
                  <a:gd name="T20" fmla="*/ 0 w 520"/>
                  <a:gd name="T21" fmla="*/ 81 h 179"/>
                  <a:gd name="T22" fmla="*/ 0 w 520"/>
                  <a:gd name="T23" fmla="*/ 90 h 179"/>
                  <a:gd name="T24" fmla="*/ 0 w 520"/>
                  <a:gd name="T25" fmla="*/ 98 h 179"/>
                  <a:gd name="T26" fmla="*/ 4 w 520"/>
                  <a:gd name="T27" fmla="*/ 107 h 179"/>
                  <a:gd name="T28" fmla="*/ 12 w 520"/>
                  <a:gd name="T29" fmla="*/ 116 h 179"/>
                  <a:gd name="T30" fmla="*/ 19 w 520"/>
                  <a:gd name="T31" fmla="*/ 124 h 179"/>
                  <a:gd name="T32" fmla="*/ 30 w 520"/>
                  <a:gd name="T33" fmla="*/ 132 h 179"/>
                  <a:gd name="T34" fmla="*/ 44 w 520"/>
                  <a:gd name="T35" fmla="*/ 139 h 179"/>
                  <a:gd name="T36" fmla="*/ 59 w 520"/>
                  <a:gd name="T37" fmla="*/ 147 h 179"/>
                  <a:gd name="T38" fmla="*/ 94 w 520"/>
                  <a:gd name="T39" fmla="*/ 158 h 179"/>
                  <a:gd name="T40" fmla="*/ 136 w 520"/>
                  <a:gd name="T41" fmla="*/ 167 h 179"/>
                  <a:gd name="T42" fmla="*/ 183 w 520"/>
                  <a:gd name="T43" fmla="*/ 175 h 179"/>
                  <a:gd name="T44" fmla="*/ 234 w 520"/>
                  <a:gd name="T45" fmla="*/ 179 h 179"/>
                  <a:gd name="T46" fmla="*/ 286 w 520"/>
                  <a:gd name="T47" fmla="*/ 179 h 179"/>
                  <a:gd name="T48" fmla="*/ 337 w 520"/>
                  <a:gd name="T49" fmla="*/ 175 h 179"/>
                  <a:gd name="T50" fmla="*/ 384 w 520"/>
                  <a:gd name="T51" fmla="*/ 167 h 179"/>
                  <a:gd name="T52" fmla="*/ 426 w 520"/>
                  <a:gd name="T53" fmla="*/ 158 h 179"/>
                  <a:gd name="T54" fmla="*/ 459 w 520"/>
                  <a:gd name="T55" fmla="*/ 147 h 179"/>
                  <a:gd name="T56" fmla="*/ 475 w 520"/>
                  <a:gd name="T57" fmla="*/ 139 h 179"/>
                  <a:gd name="T58" fmla="*/ 488 w 520"/>
                  <a:gd name="T59" fmla="*/ 132 h 179"/>
                  <a:gd name="T60" fmla="*/ 499 w 520"/>
                  <a:gd name="T61" fmla="*/ 124 h 179"/>
                  <a:gd name="T62" fmla="*/ 508 w 520"/>
                  <a:gd name="T63" fmla="*/ 116 h 179"/>
                  <a:gd name="T64" fmla="*/ 514 w 520"/>
                  <a:gd name="T65" fmla="*/ 107 h 179"/>
                  <a:gd name="T66" fmla="*/ 518 w 520"/>
                  <a:gd name="T67" fmla="*/ 98 h 179"/>
                  <a:gd name="T68" fmla="*/ 520 w 520"/>
                  <a:gd name="T69" fmla="*/ 90 h 179"/>
                  <a:gd name="T70" fmla="*/ 518 w 520"/>
                  <a:gd name="T71" fmla="*/ 81 h 179"/>
                  <a:gd name="T72" fmla="*/ 514 w 520"/>
                  <a:gd name="T73" fmla="*/ 71 h 179"/>
                  <a:gd name="T74" fmla="*/ 508 w 520"/>
                  <a:gd name="T75" fmla="*/ 62 h 179"/>
                  <a:gd name="T76" fmla="*/ 499 w 520"/>
                  <a:gd name="T77" fmla="*/ 54 h 179"/>
                  <a:gd name="T78" fmla="*/ 488 w 520"/>
                  <a:gd name="T79" fmla="*/ 47 h 179"/>
                  <a:gd name="T80" fmla="*/ 475 w 520"/>
                  <a:gd name="T81" fmla="*/ 39 h 179"/>
                  <a:gd name="T82" fmla="*/ 459 w 520"/>
                  <a:gd name="T83" fmla="*/ 32 h 179"/>
                  <a:gd name="T84" fmla="*/ 426 w 520"/>
                  <a:gd name="T85" fmla="*/ 20 h 179"/>
                  <a:gd name="T86" fmla="*/ 384 w 520"/>
                  <a:gd name="T87" fmla="*/ 11 h 179"/>
                  <a:gd name="T88" fmla="*/ 337 w 520"/>
                  <a:gd name="T89" fmla="*/ 3 h 179"/>
                  <a:gd name="T90" fmla="*/ 286 w 520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20" h="179">
                    <a:moveTo>
                      <a:pt x="260" y="0"/>
                    </a:moveTo>
                    <a:lnTo>
                      <a:pt x="234" y="0"/>
                    </a:lnTo>
                    <a:lnTo>
                      <a:pt x="207" y="1"/>
                    </a:lnTo>
                    <a:lnTo>
                      <a:pt x="183" y="3"/>
                    </a:lnTo>
                    <a:lnTo>
                      <a:pt x="158" y="7"/>
                    </a:lnTo>
                    <a:lnTo>
                      <a:pt x="136" y="11"/>
                    </a:lnTo>
                    <a:lnTo>
                      <a:pt x="115" y="15"/>
                    </a:lnTo>
                    <a:lnTo>
                      <a:pt x="94" y="20"/>
                    </a:lnTo>
                    <a:lnTo>
                      <a:pt x="76" y="26"/>
                    </a:lnTo>
                    <a:lnTo>
                      <a:pt x="59" y="32"/>
                    </a:lnTo>
                    <a:lnTo>
                      <a:pt x="51" y="35"/>
                    </a:lnTo>
                    <a:lnTo>
                      <a:pt x="44" y="39"/>
                    </a:lnTo>
                    <a:lnTo>
                      <a:pt x="38" y="43"/>
                    </a:lnTo>
                    <a:lnTo>
                      <a:pt x="30" y="47"/>
                    </a:lnTo>
                    <a:lnTo>
                      <a:pt x="25" y="50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2" y="62"/>
                    </a:lnTo>
                    <a:lnTo>
                      <a:pt x="8" y="67"/>
                    </a:lnTo>
                    <a:lnTo>
                      <a:pt x="4" y="71"/>
                    </a:lnTo>
                    <a:lnTo>
                      <a:pt x="2" y="75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8" y="111"/>
                    </a:lnTo>
                    <a:lnTo>
                      <a:pt x="12" y="116"/>
                    </a:lnTo>
                    <a:lnTo>
                      <a:pt x="15" y="120"/>
                    </a:lnTo>
                    <a:lnTo>
                      <a:pt x="19" y="124"/>
                    </a:lnTo>
                    <a:lnTo>
                      <a:pt x="25" y="128"/>
                    </a:lnTo>
                    <a:lnTo>
                      <a:pt x="30" y="132"/>
                    </a:lnTo>
                    <a:lnTo>
                      <a:pt x="38" y="135"/>
                    </a:lnTo>
                    <a:lnTo>
                      <a:pt x="44" y="139"/>
                    </a:lnTo>
                    <a:lnTo>
                      <a:pt x="51" y="143"/>
                    </a:lnTo>
                    <a:lnTo>
                      <a:pt x="59" y="147"/>
                    </a:lnTo>
                    <a:lnTo>
                      <a:pt x="76" y="152"/>
                    </a:lnTo>
                    <a:lnTo>
                      <a:pt x="94" y="158"/>
                    </a:lnTo>
                    <a:lnTo>
                      <a:pt x="115" y="164"/>
                    </a:lnTo>
                    <a:lnTo>
                      <a:pt x="136" y="167"/>
                    </a:lnTo>
                    <a:lnTo>
                      <a:pt x="158" y="171"/>
                    </a:lnTo>
                    <a:lnTo>
                      <a:pt x="183" y="175"/>
                    </a:lnTo>
                    <a:lnTo>
                      <a:pt x="207" y="177"/>
                    </a:lnTo>
                    <a:lnTo>
                      <a:pt x="234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3" y="177"/>
                    </a:lnTo>
                    <a:lnTo>
                      <a:pt x="337" y="175"/>
                    </a:lnTo>
                    <a:lnTo>
                      <a:pt x="362" y="171"/>
                    </a:lnTo>
                    <a:lnTo>
                      <a:pt x="384" y="167"/>
                    </a:lnTo>
                    <a:lnTo>
                      <a:pt x="405" y="164"/>
                    </a:lnTo>
                    <a:lnTo>
                      <a:pt x="426" y="158"/>
                    </a:lnTo>
                    <a:lnTo>
                      <a:pt x="443" y="152"/>
                    </a:lnTo>
                    <a:lnTo>
                      <a:pt x="459" y="147"/>
                    </a:lnTo>
                    <a:lnTo>
                      <a:pt x="467" y="143"/>
                    </a:lnTo>
                    <a:lnTo>
                      <a:pt x="475" y="139"/>
                    </a:lnTo>
                    <a:lnTo>
                      <a:pt x="482" y="135"/>
                    </a:lnTo>
                    <a:lnTo>
                      <a:pt x="488" y="132"/>
                    </a:lnTo>
                    <a:lnTo>
                      <a:pt x="493" y="128"/>
                    </a:lnTo>
                    <a:lnTo>
                      <a:pt x="499" y="124"/>
                    </a:lnTo>
                    <a:lnTo>
                      <a:pt x="505" y="120"/>
                    </a:lnTo>
                    <a:lnTo>
                      <a:pt x="508" y="116"/>
                    </a:lnTo>
                    <a:lnTo>
                      <a:pt x="512" y="111"/>
                    </a:lnTo>
                    <a:lnTo>
                      <a:pt x="514" y="107"/>
                    </a:lnTo>
                    <a:lnTo>
                      <a:pt x="516" y="103"/>
                    </a:lnTo>
                    <a:lnTo>
                      <a:pt x="518" y="98"/>
                    </a:lnTo>
                    <a:lnTo>
                      <a:pt x="520" y="94"/>
                    </a:lnTo>
                    <a:lnTo>
                      <a:pt x="520" y="90"/>
                    </a:lnTo>
                    <a:lnTo>
                      <a:pt x="520" y="84"/>
                    </a:lnTo>
                    <a:lnTo>
                      <a:pt x="518" y="81"/>
                    </a:lnTo>
                    <a:lnTo>
                      <a:pt x="516" y="75"/>
                    </a:lnTo>
                    <a:lnTo>
                      <a:pt x="514" y="71"/>
                    </a:lnTo>
                    <a:lnTo>
                      <a:pt x="512" y="67"/>
                    </a:lnTo>
                    <a:lnTo>
                      <a:pt x="508" y="62"/>
                    </a:lnTo>
                    <a:lnTo>
                      <a:pt x="505" y="58"/>
                    </a:lnTo>
                    <a:lnTo>
                      <a:pt x="499" y="54"/>
                    </a:lnTo>
                    <a:lnTo>
                      <a:pt x="493" y="50"/>
                    </a:lnTo>
                    <a:lnTo>
                      <a:pt x="488" y="47"/>
                    </a:lnTo>
                    <a:lnTo>
                      <a:pt x="482" y="43"/>
                    </a:lnTo>
                    <a:lnTo>
                      <a:pt x="475" y="39"/>
                    </a:lnTo>
                    <a:lnTo>
                      <a:pt x="467" y="35"/>
                    </a:lnTo>
                    <a:lnTo>
                      <a:pt x="459" y="32"/>
                    </a:lnTo>
                    <a:lnTo>
                      <a:pt x="443" y="26"/>
                    </a:lnTo>
                    <a:lnTo>
                      <a:pt x="426" y="20"/>
                    </a:lnTo>
                    <a:lnTo>
                      <a:pt x="405" y="15"/>
                    </a:lnTo>
                    <a:lnTo>
                      <a:pt x="384" y="11"/>
                    </a:lnTo>
                    <a:lnTo>
                      <a:pt x="362" y="7"/>
                    </a:lnTo>
                    <a:lnTo>
                      <a:pt x="337" y="3"/>
                    </a:lnTo>
                    <a:lnTo>
                      <a:pt x="313" y="1"/>
                    </a:lnTo>
                    <a:lnTo>
                      <a:pt x="286" y="0"/>
                    </a:lnTo>
                    <a:lnTo>
                      <a:pt x="2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45" name="Rectangle 205">
                <a:extLst>
                  <a:ext uri="{FF2B5EF4-FFF2-40B4-BE49-F238E27FC236}">
                    <a16:creationId xmlns:a16="http://schemas.microsoft.com/office/drawing/2014/main" id="{5D12ED5F-F4D2-FAEA-8E61-3A3FED0F0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1616"/>
                <a:ext cx="1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46" name="Rectangle 206">
                <a:extLst>
                  <a:ext uri="{FF2B5EF4-FFF2-40B4-BE49-F238E27FC236}">
                    <a16:creationId xmlns:a16="http://schemas.microsoft.com/office/drawing/2014/main" id="{2B4BF9B5-881B-35C3-537A-7E8AE50BC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1501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47" name="Rectangle 207">
                <a:extLst>
                  <a:ext uri="{FF2B5EF4-FFF2-40B4-BE49-F238E27FC236}">
                    <a16:creationId xmlns:a16="http://schemas.microsoft.com/office/drawing/2014/main" id="{A81B4F2A-7B88-375D-570A-DF444F61F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" y="1616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small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48" name="Rectangle 208">
                <a:extLst>
                  <a:ext uri="{FF2B5EF4-FFF2-40B4-BE49-F238E27FC236}">
                    <a16:creationId xmlns:a16="http://schemas.microsoft.com/office/drawing/2014/main" id="{E5F90775-7F4D-3956-4C1A-633AAC394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1501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49" name="Freeform 209">
                <a:extLst>
                  <a:ext uri="{FF2B5EF4-FFF2-40B4-BE49-F238E27FC236}">
                    <a16:creationId xmlns:a16="http://schemas.microsoft.com/office/drawing/2014/main" id="{B9972F35-ADF4-EC83-4D48-00C620087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1804"/>
                <a:ext cx="631" cy="181"/>
              </a:xfrm>
              <a:custGeom>
                <a:avLst/>
                <a:gdLst>
                  <a:gd name="T0" fmla="*/ 282 w 631"/>
                  <a:gd name="T1" fmla="*/ 2 h 181"/>
                  <a:gd name="T2" fmla="*/ 220 w 631"/>
                  <a:gd name="T3" fmla="*/ 4 h 181"/>
                  <a:gd name="T4" fmla="*/ 164 w 631"/>
                  <a:gd name="T5" fmla="*/ 12 h 181"/>
                  <a:gd name="T6" fmla="*/ 113 w 631"/>
                  <a:gd name="T7" fmla="*/ 21 h 181"/>
                  <a:gd name="T8" fmla="*/ 92 w 631"/>
                  <a:gd name="T9" fmla="*/ 27 h 181"/>
                  <a:gd name="T10" fmla="*/ 72 w 631"/>
                  <a:gd name="T11" fmla="*/ 34 h 181"/>
                  <a:gd name="T12" fmla="*/ 53 w 631"/>
                  <a:gd name="T13" fmla="*/ 40 h 181"/>
                  <a:gd name="T14" fmla="*/ 38 w 631"/>
                  <a:gd name="T15" fmla="*/ 48 h 181"/>
                  <a:gd name="T16" fmla="*/ 24 w 631"/>
                  <a:gd name="T17" fmla="*/ 55 h 181"/>
                  <a:gd name="T18" fmla="*/ 13 w 631"/>
                  <a:gd name="T19" fmla="*/ 64 h 181"/>
                  <a:gd name="T20" fmla="*/ 6 w 631"/>
                  <a:gd name="T21" fmla="*/ 72 h 181"/>
                  <a:gd name="T22" fmla="*/ 0 w 631"/>
                  <a:gd name="T23" fmla="*/ 81 h 181"/>
                  <a:gd name="T24" fmla="*/ 0 w 631"/>
                  <a:gd name="T25" fmla="*/ 91 h 181"/>
                  <a:gd name="T26" fmla="*/ 0 w 631"/>
                  <a:gd name="T27" fmla="*/ 100 h 181"/>
                  <a:gd name="T28" fmla="*/ 6 w 631"/>
                  <a:gd name="T29" fmla="*/ 110 h 181"/>
                  <a:gd name="T30" fmla="*/ 13 w 631"/>
                  <a:gd name="T31" fmla="*/ 117 h 181"/>
                  <a:gd name="T32" fmla="*/ 24 w 631"/>
                  <a:gd name="T33" fmla="*/ 127 h 181"/>
                  <a:gd name="T34" fmla="*/ 38 w 631"/>
                  <a:gd name="T35" fmla="*/ 134 h 181"/>
                  <a:gd name="T36" fmla="*/ 53 w 631"/>
                  <a:gd name="T37" fmla="*/ 142 h 181"/>
                  <a:gd name="T38" fmla="*/ 72 w 631"/>
                  <a:gd name="T39" fmla="*/ 147 h 181"/>
                  <a:gd name="T40" fmla="*/ 92 w 631"/>
                  <a:gd name="T41" fmla="*/ 155 h 181"/>
                  <a:gd name="T42" fmla="*/ 113 w 631"/>
                  <a:gd name="T43" fmla="*/ 161 h 181"/>
                  <a:gd name="T44" fmla="*/ 164 w 631"/>
                  <a:gd name="T45" fmla="*/ 170 h 181"/>
                  <a:gd name="T46" fmla="*/ 220 w 631"/>
                  <a:gd name="T47" fmla="*/ 178 h 181"/>
                  <a:gd name="T48" fmla="*/ 282 w 631"/>
                  <a:gd name="T49" fmla="*/ 179 h 181"/>
                  <a:gd name="T50" fmla="*/ 346 w 631"/>
                  <a:gd name="T51" fmla="*/ 179 h 181"/>
                  <a:gd name="T52" fmla="*/ 408 w 631"/>
                  <a:gd name="T53" fmla="*/ 178 h 181"/>
                  <a:gd name="T54" fmla="*/ 465 w 631"/>
                  <a:gd name="T55" fmla="*/ 170 h 181"/>
                  <a:gd name="T56" fmla="*/ 503 w 631"/>
                  <a:gd name="T57" fmla="*/ 162 h 181"/>
                  <a:gd name="T58" fmla="*/ 527 w 631"/>
                  <a:gd name="T59" fmla="*/ 157 h 181"/>
                  <a:gd name="T60" fmla="*/ 548 w 631"/>
                  <a:gd name="T61" fmla="*/ 151 h 181"/>
                  <a:gd name="T62" fmla="*/ 567 w 631"/>
                  <a:gd name="T63" fmla="*/ 146 h 181"/>
                  <a:gd name="T64" fmla="*/ 583 w 631"/>
                  <a:gd name="T65" fmla="*/ 138 h 181"/>
                  <a:gd name="T66" fmla="*/ 599 w 631"/>
                  <a:gd name="T67" fmla="*/ 130 h 181"/>
                  <a:gd name="T68" fmla="*/ 610 w 631"/>
                  <a:gd name="T69" fmla="*/ 121 h 181"/>
                  <a:gd name="T70" fmla="*/ 619 w 631"/>
                  <a:gd name="T71" fmla="*/ 113 h 181"/>
                  <a:gd name="T72" fmla="*/ 627 w 631"/>
                  <a:gd name="T73" fmla="*/ 104 h 181"/>
                  <a:gd name="T74" fmla="*/ 629 w 631"/>
                  <a:gd name="T75" fmla="*/ 95 h 181"/>
                  <a:gd name="T76" fmla="*/ 629 w 631"/>
                  <a:gd name="T77" fmla="*/ 87 h 181"/>
                  <a:gd name="T78" fmla="*/ 627 w 631"/>
                  <a:gd name="T79" fmla="*/ 78 h 181"/>
                  <a:gd name="T80" fmla="*/ 619 w 631"/>
                  <a:gd name="T81" fmla="*/ 68 h 181"/>
                  <a:gd name="T82" fmla="*/ 610 w 631"/>
                  <a:gd name="T83" fmla="*/ 61 h 181"/>
                  <a:gd name="T84" fmla="*/ 599 w 631"/>
                  <a:gd name="T85" fmla="*/ 51 h 181"/>
                  <a:gd name="T86" fmla="*/ 583 w 631"/>
                  <a:gd name="T87" fmla="*/ 44 h 181"/>
                  <a:gd name="T88" fmla="*/ 567 w 631"/>
                  <a:gd name="T89" fmla="*/ 36 h 181"/>
                  <a:gd name="T90" fmla="*/ 548 w 631"/>
                  <a:gd name="T91" fmla="*/ 31 h 181"/>
                  <a:gd name="T92" fmla="*/ 527 w 631"/>
                  <a:gd name="T93" fmla="*/ 25 h 181"/>
                  <a:gd name="T94" fmla="*/ 503 w 631"/>
                  <a:gd name="T95" fmla="*/ 19 h 181"/>
                  <a:gd name="T96" fmla="*/ 465 w 631"/>
                  <a:gd name="T97" fmla="*/ 12 h 181"/>
                  <a:gd name="T98" fmla="*/ 408 w 631"/>
                  <a:gd name="T99" fmla="*/ 4 h 181"/>
                  <a:gd name="T100" fmla="*/ 346 w 631"/>
                  <a:gd name="T101" fmla="*/ 2 h 1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81">
                    <a:moveTo>
                      <a:pt x="314" y="0"/>
                    </a:moveTo>
                    <a:lnTo>
                      <a:pt x="282" y="2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5"/>
                    </a:lnTo>
                    <a:lnTo>
                      <a:pt x="92" y="27"/>
                    </a:lnTo>
                    <a:lnTo>
                      <a:pt x="81" y="31"/>
                    </a:lnTo>
                    <a:lnTo>
                      <a:pt x="72" y="34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8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61"/>
                    </a:lnTo>
                    <a:lnTo>
                      <a:pt x="13" y="64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8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7"/>
                    </a:lnTo>
                    <a:lnTo>
                      <a:pt x="30" y="130"/>
                    </a:lnTo>
                    <a:lnTo>
                      <a:pt x="38" y="134"/>
                    </a:lnTo>
                    <a:lnTo>
                      <a:pt x="45" y="138"/>
                    </a:lnTo>
                    <a:lnTo>
                      <a:pt x="53" y="142"/>
                    </a:lnTo>
                    <a:lnTo>
                      <a:pt x="62" y="146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5"/>
                    </a:lnTo>
                    <a:lnTo>
                      <a:pt x="102" y="157"/>
                    </a:lnTo>
                    <a:lnTo>
                      <a:pt x="113" y="161"/>
                    </a:lnTo>
                    <a:lnTo>
                      <a:pt x="137" y="166"/>
                    </a:lnTo>
                    <a:lnTo>
                      <a:pt x="164" y="170"/>
                    </a:lnTo>
                    <a:lnTo>
                      <a:pt x="192" y="174"/>
                    </a:lnTo>
                    <a:lnTo>
                      <a:pt x="220" y="178"/>
                    </a:lnTo>
                    <a:lnTo>
                      <a:pt x="250" y="179"/>
                    </a:lnTo>
                    <a:lnTo>
                      <a:pt x="282" y="179"/>
                    </a:lnTo>
                    <a:lnTo>
                      <a:pt x="314" y="181"/>
                    </a:lnTo>
                    <a:lnTo>
                      <a:pt x="346" y="179"/>
                    </a:lnTo>
                    <a:lnTo>
                      <a:pt x="378" y="179"/>
                    </a:lnTo>
                    <a:lnTo>
                      <a:pt x="408" y="178"/>
                    </a:lnTo>
                    <a:lnTo>
                      <a:pt x="437" y="174"/>
                    </a:lnTo>
                    <a:lnTo>
                      <a:pt x="465" y="170"/>
                    </a:lnTo>
                    <a:lnTo>
                      <a:pt x="491" y="166"/>
                    </a:lnTo>
                    <a:lnTo>
                      <a:pt x="503" y="162"/>
                    </a:lnTo>
                    <a:lnTo>
                      <a:pt x="516" y="161"/>
                    </a:lnTo>
                    <a:lnTo>
                      <a:pt x="527" y="157"/>
                    </a:lnTo>
                    <a:lnTo>
                      <a:pt x="536" y="155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6"/>
                    </a:lnTo>
                    <a:lnTo>
                      <a:pt x="576" y="142"/>
                    </a:lnTo>
                    <a:lnTo>
                      <a:pt x="583" y="138"/>
                    </a:lnTo>
                    <a:lnTo>
                      <a:pt x="591" y="134"/>
                    </a:lnTo>
                    <a:lnTo>
                      <a:pt x="599" y="130"/>
                    </a:lnTo>
                    <a:lnTo>
                      <a:pt x="604" y="127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3"/>
                    </a:lnTo>
                    <a:lnTo>
                      <a:pt x="623" y="110"/>
                    </a:lnTo>
                    <a:lnTo>
                      <a:pt x="627" y="104"/>
                    </a:lnTo>
                    <a:lnTo>
                      <a:pt x="629" y="100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7"/>
                    </a:lnTo>
                    <a:lnTo>
                      <a:pt x="629" y="81"/>
                    </a:lnTo>
                    <a:lnTo>
                      <a:pt x="627" y="78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4"/>
                    </a:lnTo>
                    <a:lnTo>
                      <a:pt x="610" y="61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8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4"/>
                    </a:lnTo>
                    <a:lnTo>
                      <a:pt x="548" y="31"/>
                    </a:lnTo>
                    <a:lnTo>
                      <a:pt x="536" y="27"/>
                    </a:lnTo>
                    <a:lnTo>
                      <a:pt x="527" y="25"/>
                    </a:lnTo>
                    <a:lnTo>
                      <a:pt x="516" y="21"/>
                    </a:lnTo>
                    <a:lnTo>
                      <a:pt x="503" y="19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50" name="Freeform 210">
                <a:extLst>
                  <a:ext uri="{FF2B5EF4-FFF2-40B4-BE49-F238E27FC236}">
                    <a16:creationId xmlns:a16="http://schemas.microsoft.com/office/drawing/2014/main" id="{8E636F2E-351A-D784-E504-599E9ADD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1804"/>
                <a:ext cx="631" cy="181"/>
              </a:xfrm>
              <a:custGeom>
                <a:avLst/>
                <a:gdLst>
                  <a:gd name="T0" fmla="*/ 282 w 631"/>
                  <a:gd name="T1" fmla="*/ 2 h 181"/>
                  <a:gd name="T2" fmla="*/ 220 w 631"/>
                  <a:gd name="T3" fmla="*/ 4 h 181"/>
                  <a:gd name="T4" fmla="*/ 164 w 631"/>
                  <a:gd name="T5" fmla="*/ 12 h 181"/>
                  <a:gd name="T6" fmla="*/ 113 w 631"/>
                  <a:gd name="T7" fmla="*/ 21 h 181"/>
                  <a:gd name="T8" fmla="*/ 92 w 631"/>
                  <a:gd name="T9" fmla="*/ 27 h 181"/>
                  <a:gd name="T10" fmla="*/ 72 w 631"/>
                  <a:gd name="T11" fmla="*/ 34 h 181"/>
                  <a:gd name="T12" fmla="*/ 53 w 631"/>
                  <a:gd name="T13" fmla="*/ 40 h 181"/>
                  <a:gd name="T14" fmla="*/ 38 w 631"/>
                  <a:gd name="T15" fmla="*/ 48 h 181"/>
                  <a:gd name="T16" fmla="*/ 24 w 631"/>
                  <a:gd name="T17" fmla="*/ 55 h 181"/>
                  <a:gd name="T18" fmla="*/ 13 w 631"/>
                  <a:gd name="T19" fmla="*/ 64 h 181"/>
                  <a:gd name="T20" fmla="*/ 6 w 631"/>
                  <a:gd name="T21" fmla="*/ 72 h 181"/>
                  <a:gd name="T22" fmla="*/ 0 w 631"/>
                  <a:gd name="T23" fmla="*/ 81 h 181"/>
                  <a:gd name="T24" fmla="*/ 0 w 631"/>
                  <a:gd name="T25" fmla="*/ 91 h 181"/>
                  <a:gd name="T26" fmla="*/ 0 w 631"/>
                  <a:gd name="T27" fmla="*/ 100 h 181"/>
                  <a:gd name="T28" fmla="*/ 6 w 631"/>
                  <a:gd name="T29" fmla="*/ 110 h 181"/>
                  <a:gd name="T30" fmla="*/ 13 w 631"/>
                  <a:gd name="T31" fmla="*/ 117 h 181"/>
                  <a:gd name="T32" fmla="*/ 24 w 631"/>
                  <a:gd name="T33" fmla="*/ 127 h 181"/>
                  <a:gd name="T34" fmla="*/ 38 w 631"/>
                  <a:gd name="T35" fmla="*/ 134 h 181"/>
                  <a:gd name="T36" fmla="*/ 53 w 631"/>
                  <a:gd name="T37" fmla="*/ 142 h 181"/>
                  <a:gd name="T38" fmla="*/ 72 w 631"/>
                  <a:gd name="T39" fmla="*/ 147 h 181"/>
                  <a:gd name="T40" fmla="*/ 92 w 631"/>
                  <a:gd name="T41" fmla="*/ 155 h 181"/>
                  <a:gd name="T42" fmla="*/ 113 w 631"/>
                  <a:gd name="T43" fmla="*/ 161 h 181"/>
                  <a:gd name="T44" fmla="*/ 164 w 631"/>
                  <a:gd name="T45" fmla="*/ 170 h 181"/>
                  <a:gd name="T46" fmla="*/ 220 w 631"/>
                  <a:gd name="T47" fmla="*/ 178 h 181"/>
                  <a:gd name="T48" fmla="*/ 282 w 631"/>
                  <a:gd name="T49" fmla="*/ 179 h 181"/>
                  <a:gd name="T50" fmla="*/ 346 w 631"/>
                  <a:gd name="T51" fmla="*/ 179 h 181"/>
                  <a:gd name="T52" fmla="*/ 408 w 631"/>
                  <a:gd name="T53" fmla="*/ 178 h 181"/>
                  <a:gd name="T54" fmla="*/ 465 w 631"/>
                  <a:gd name="T55" fmla="*/ 170 h 181"/>
                  <a:gd name="T56" fmla="*/ 503 w 631"/>
                  <a:gd name="T57" fmla="*/ 162 h 181"/>
                  <a:gd name="T58" fmla="*/ 527 w 631"/>
                  <a:gd name="T59" fmla="*/ 157 h 181"/>
                  <a:gd name="T60" fmla="*/ 548 w 631"/>
                  <a:gd name="T61" fmla="*/ 151 h 181"/>
                  <a:gd name="T62" fmla="*/ 567 w 631"/>
                  <a:gd name="T63" fmla="*/ 146 h 181"/>
                  <a:gd name="T64" fmla="*/ 583 w 631"/>
                  <a:gd name="T65" fmla="*/ 138 h 181"/>
                  <a:gd name="T66" fmla="*/ 599 w 631"/>
                  <a:gd name="T67" fmla="*/ 130 h 181"/>
                  <a:gd name="T68" fmla="*/ 610 w 631"/>
                  <a:gd name="T69" fmla="*/ 121 h 181"/>
                  <a:gd name="T70" fmla="*/ 619 w 631"/>
                  <a:gd name="T71" fmla="*/ 113 h 181"/>
                  <a:gd name="T72" fmla="*/ 627 w 631"/>
                  <a:gd name="T73" fmla="*/ 104 h 181"/>
                  <a:gd name="T74" fmla="*/ 629 w 631"/>
                  <a:gd name="T75" fmla="*/ 95 h 181"/>
                  <a:gd name="T76" fmla="*/ 629 w 631"/>
                  <a:gd name="T77" fmla="*/ 87 h 181"/>
                  <a:gd name="T78" fmla="*/ 627 w 631"/>
                  <a:gd name="T79" fmla="*/ 78 h 181"/>
                  <a:gd name="T80" fmla="*/ 619 w 631"/>
                  <a:gd name="T81" fmla="*/ 68 h 181"/>
                  <a:gd name="T82" fmla="*/ 610 w 631"/>
                  <a:gd name="T83" fmla="*/ 61 h 181"/>
                  <a:gd name="T84" fmla="*/ 599 w 631"/>
                  <a:gd name="T85" fmla="*/ 51 h 181"/>
                  <a:gd name="T86" fmla="*/ 583 w 631"/>
                  <a:gd name="T87" fmla="*/ 44 h 181"/>
                  <a:gd name="T88" fmla="*/ 567 w 631"/>
                  <a:gd name="T89" fmla="*/ 36 h 181"/>
                  <a:gd name="T90" fmla="*/ 548 w 631"/>
                  <a:gd name="T91" fmla="*/ 31 h 181"/>
                  <a:gd name="T92" fmla="*/ 527 w 631"/>
                  <a:gd name="T93" fmla="*/ 25 h 181"/>
                  <a:gd name="T94" fmla="*/ 503 w 631"/>
                  <a:gd name="T95" fmla="*/ 19 h 181"/>
                  <a:gd name="T96" fmla="*/ 465 w 631"/>
                  <a:gd name="T97" fmla="*/ 12 h 181"/>
                  <a:gd name="T98" fmla="*/ 408 w 631"/>
                  <a:gd name="T99" fmla="*/ 4 h 181"/>
                  <a:gd name="T100" fmla="*/ 346 w 631"/>
                  <a:gd name="T101" fmla="*/ 2 h 1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81">
                    <a:moveTo>
                      <a:pt x="314" y="0"/>
                    </a:moveTo>
                    <a:lnTo>
                      <a:pt x="282" y="2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5"/>
                    </a:lnTo>
                    <a:lnTo>
                      <a:pt x="92" y="27"/>
                    </a:lnTo>
                    <a:lnTo>
                      <a:pt x="81" y="31"/>
                    </a:lnTo>
                    <a:lnTo>
                      <a:pt x="72" y="34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8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61"/>
                    </a:lnTo>
                    <a:lnTo>
                      <a:pt x="13" y="64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8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7"/>
                    </a:lnTo>
                    <a:lnTo>
                      <a:pt x="30" y="130"/>
                    </a:lnTo>
                    <a:lnTo>
                      <a:pt x="38" y="134"/>
                    </a:lnTo>
                    <a:lnTo>
                      <a:pt x="45" y="138"/>
                    </a:lnTo>
                    <a:lnTo>
                      <a:pt x="53" y="142"/>
                    </a:lnTo>
                    <a:lnTo>
                      <a:pt x="62" y="146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5"/>
                    </a:lnTo>
                    <a:lnTo>
                      <a:pt x="102" y="157"/>
                    </a:lnTo>
                    <a:lnTo>
                      <a:pt x="113" y="161"/>
                    </a:lnTo>
                    <a:lnTo>
                      <a:pt x="137" y="166"/>
                    </a:lnTo>
                    <a:lnTo>
                      <a:pt x="164" y="170"/>
                    </a:lnTo>
                    <a:lnTo>
                      <a:pt x="192" y="174"/>
                    </a:lnTo>
                    <a:lnTo>
                      <a:pt x="220" y="178"/>
                    </a:lnTo>
                    <a:lnTo>
                      <a:pt x="250" y="179"/>
                    </a:lnTo>
                    <a:lnTo>
                      <a:pt x="282" y="179"/>
                    </a:lnTo>
                    <a:lnTo>
                      <a:pt x="314" y="181"/>
                    </a:lnTo>
                    <a:lnTo>
                      <a:pt x="346" y="179"/>
                    </a:lnTo>
                    <a:lnTo>
                      <a:pt x="378" y="179"/>
                    </a:lnTo>
                    <a:lnTo>
                      <a:pt x="408" y="178"/>
                    </a:lnTo>
                    <a:lnTo>
                      <a:pt x="437" y="174"/>
                    </a:lnTo>
                    <a:lnTo>
                      <a:pt x="465" y="170"/>
                    </a:lnTo>
                    <a:lnTo>
                      <a:pt x="491" y="166"/>
                    </a:lnTo>
                    <a:lnTo>
                      <a:pt x="503" y="162"/>
                    </a:lnTo>
                    <a:lnTo>
                      <a:pt x="516" y="161"/>
                    </a:lnTo>
                    <a:lnTo>
                      <a:pt x="527" y="157"/>
                    </a:lnTo>
                    <a:lnTo>
                      <a:pt x="536" y="155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6"/>
                    </a:lnTo>
                    <a:lnTo>
                      <a:pt x="576" y="142"/>
                    </a:lnTo>
                    <a:lnTo>
                      <a:pt x="583" y="138"/>
                    </a:lnTo>
                    <a:lnTo>
                      <a:pt x="591" y="134"/>
                    </a:lnTo>
                    <a:lnTo>
                      <a:pt x="599" y="130"/>
                    </a:lnTo>
                    <a:lnTo>
                      <a:pt x="604" y="127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3"/>
                    </a:lnTo>
                    <a:lnTo>
                      <a:pt x="623" y="110"/>
                    </a:lnTo>
                    <a:lnTo>
                      <a:pt x="627" y="104"/>
                    </a:lnTo>
                    <a:lnTo>
                      <a:pt x="629" y="100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7"/>
                    </a:lnTo>
                    <a:lnTo>
                      <a:pt x="629" y="81"/>
                    </a:lnTo>
                    <a:lnTo>
                      <a:pt x="627" y="78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4"/>
                    </a:lnTo>
                    <a:lnTo>
                      <a:pt x="610" y="61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8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4"/>
                    </a:lnTo>
                    <a:lnTo>
                      <a:pt x="548" y="31"/>
                    </a:lnTo>
                    <a:lnTo>
                      <a:pt x="536" y="27"/>
                    </a:lnTo>
                    <a:lnTo>
                      <a:pt x="527" y="25"/>
                    </a:lnTo>
                    <a:lnTo>
                      <a:pt x="516" y="21"/>
                    </a:lnTo>
                    <a:lnTo>
                      <a:pt x="503" y="19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2"/>
                    </a:lnTo>
                    <a:lnTo>
                      <a:pt x="3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51" name="Rectangle 211">
                <a:extLst>
                  <a:ext uri="{FF2B5EF4-FFF2-40B4-BE49-F238E27FC236}">
                    <a16:creationId xmlns:a16="http://schemas.microsoft.com/office/drawing/2014/main" id="{F4DB0764-DDB2-ED31-6B52-D96C77B32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1864"/>
                <a:ext cx="3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NAM 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52" name="Rectangle 212">
                <a:extLst>
                  <a:ext uri="{FF2B5EF4-FFF2-40B4-BE49-F238E27FC236}">
                    <a16:creationId xmlns:a16="http://schemas.microsoft.com/office/drawing/2014/main" id="{63E46FBB-5311-79E1-C26B-689C3F587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174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53" name="Freeform 213">
                <a:extLst>
                  <a:ext uri="{FF2B5EF4-FFF2-40B4-BE49-F238E27FC236}">
                    <a16:creationId xmlns:a16="http://schemas.microsoft.com/office/drawing/2014/main" id="{653B982C-C44D-0650-4479-56986386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835"/>
                <a:ext cx="519" cy="179"/>
              </a:xfrm>
              <a:custGeom>
                <a:avLst/>
                <a:gdLst>
                  <a:gd name="T0" fmla="*/ 233 w 519"/>
                  <a:gd name="T1" fmla="*/ 0 h 179"/>
                  <a:gd name="T2" fmla="*/ 183 w 519"/>
                  <a:gd name="T3" fmla="*/ 4 h 179"/>
                  <a:gd name="T4" fmla="*/ 136 w 519"/>
                  <a:gd name="T5" fmla="*/ 12 h 179"/>
                  <a:gd name="T6" fmla="*/ 94 w 519"/>
                  <a:gd name="T7" fmla="*/ 21 h 179"/>
                  <a:gd name="T8" fmla="*/ 58 w 519"/>
                  <a:gd name="T9" fmla="*/ 32 h 179"/>
                  <a:gd name="T10" fmla="*/ 43 w 519"/>
                  <a:gd name="T11" fmla="*/ 40 h 179"/>
                  <a:gd name="T12" fmla="*/ 30 w 519"/>
                  <a:gd name="T13" fmla="*/ 48 h 179"/>
                  <a:gd name="T14" fmla="*/ 19 w 519"/>
                  <a:gd name="T15" fmla="*/ 55 h 179"/>
                  <a:gd name="T16" fmla="*/ 11 w 519"/>
                  <a:gd name="T17" fmla="*/ 63 h 179"/>
                  <a:gd name="T18" fmla="*/ 4 w 519"/>
                  <a:gd name="T19" fmla="*/ 72 h 179"/>
                  <a:gd name="T20" fmla="*/ 0 w 519"/>
                  <a:gd name="T21" fmla="*/ 81 h 179"/>
                  <a:gd name="T22" fmla="*/ 0 w 519"/>
                  <a:gd name="T23" fmla="*/ 91 h 179"/>
                  <a:gd name="T24" fmla="*/ 0 w 519"/>
                  <a:gd name="T25" fmla="*/ 100 h 179"/>
                  <a:gd name="T26" fmla="*/ 4 w 519"/>
                  <a:gd name="T27" fmla="*/ 108 h 179"/>
                  <a:gd name="T28" fmla="*/ 11 w 519"/>
                  <a:gd name="T29" fmla="*/ 117 h 179"/>
                  <a:gd name="T30" fmla="*/ 19 w 519"/>
                  <a:gd name="T31" fmla="*/ 125 h 179"/>
                  <a:gd name="T32" fmla="*/ 30 w 519"/>
                  <a:gd name="T33" fmla="*/ 132 h 179"/>
                  <a:gd name="T34" fmla="*/ 43 w 519"/>
                  <a:gd name="T35" fmla="*/ 140 h 179"/>
                  <a:gd name="T36" fmla="*/ 58 w 519"/>
                  <a:gd name="T37" fmla="*/ 147 h 179"/>
                  <a:gd name="T38" fmla="*/ 94 w 519"/>
                  <a:gd name="T39" fmla="*/ 159 h 179"/>
                  <a:gd name="T40" fmla="*/ 136 w 519"/>
                  <a:gd name="T41" fmla="*/ 170 h 179"/>
                  <a:gd name="T42" fmla="*/ 183 w 519"/>
                  <a:gd name="T43" fmla="*/ 176 h 179"/>
                  <a:gd name="T44" fmla="*/ 233 w 519"/>
                  <a:gd name="T45" fmla="*/ 179 h 179"/>
                  <a:gd name="T46" fmla="*/ 286 w 519"/>
                  <a:gd name="T47" fmla="*/ 179 h 179"/>
                  <a:gd name="T48" fmla="*/ 337 w 519"/>
                  <a:gd name="T49" fmla="*/ 176 h 179"/>
                  <a:gd name="T50" fmla="*/ 384 w 519"/>
                  <a:gd name="T51" fmla="*/ 170 h 179"/>
                  <a:gd name="T52" fmla="*/ 425 w 519"/>
                  <a:gd name="T53" fmla="*/ 159 h 179"/>
                  <a:gd name="T54" fmla="*/ 459 w 519"/>
                  <a:gd name="T55" fmla="*/ 147 h 179"/>
                  <a:gd name="T56" fmla="*/ 474 w 519"/>
                  <a:gd name="T57" fmla="*/ 140 h 179"/>
                  <a:gd name="T58" fmla="*/ 487 w 519"/>
                  <a:gd name="T59" fmla="*/ 132 h 179"/>
                  <a:gd name="T60" fmla="*/ 499 w 519"/>
                  <a:gd name="T61" fmla="*/ 125 h 179"/>
                  <a:gd name="T62" fmla="*/ 508 w 519"/>
                  <a:gd name="T63" fmla="*/ 117 h 179"/>
                  <a:gd name="T64" fmla="*/ 514 w 519"/>
                  <a:gd name="T65" fmla="*/ 108 h 179"/>
                  <a:gd name="T66" fmla="*/ 518 w 519"/>
                  <a:gd name="T67" fmla="*/ 100 h 179"/>
                  <a:gd name="T68" fmla="*/ 519 w 519"/>
                  <a:gd name="T69" fmla="*/ 91 h 179"/>
                  <a:gd name="T70" fmla="*/ 518 w 519"/>
                  <a:gd name="T71" fmla="*/ 81 h 179"/>
                  <a:gd name="T72" fmla="*/ 514 w 519"/>
                  <a:gd name="T73" fmla="*/ 72 h 179"/>
                  <a:gd name="T74" fmla="*/ 508 w 519"/>
                  <a:gd name="T75" fmla="*/ 63 h 179"/>
                  <a:gd name="T76" fmla="*/ 499 w 519"/>
                  <a:gd name="T77" fmla="*/ 55 h 179"/>
                  <a:gd name="T78" fmla="*/ 487 w 519"/>
                  <a:gd name="T79" fmla="*/ 48 h 179"/>
                  <a:gd name="T80" fmla="*/ 474 w 519"/>
                  <a:gd name="T81" fmla="*/ 40 h 179"/>
                  <a:gd name="T82" fmla="*/ 459 w 519"/>
                  <a:gd name="T83" fmla="*/ 32 h 179"/>
                  <a:gd name="T84" fmla="*/ 425 w 519"/>
                  <a:gd name="T85" fmla="*/ 21 h 179"/>
                  <a:gd name="T86" fmla="*/ 384 w 519"/>
                  <a:gd name="T87" fmla="*/ 12 h 179"/>
                  <a:gd name="T88" fmla="*/ 337 w 519"/>
                  <a:gd name="T89" fmla="*/ 4 h 179"/>
                  <a:gd name="T90" fmla="*/ 286 w 519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9" h="179">
                    <a:moveTo>
                      <a:pt x="260" y="0"/>
                    </a:moveTo>
                    <a:lnTo>
                      <a:pt x="233" y="0"/>
                    </a:lnTo>
                    <a:lnTo>
                      <a:pt x="207" y="2"/>
                    </a:lnTo>
                    <a:lnTo>
                      <a:pt x="183" y="4"/>
                    </a:lnTo>
                    <a:lnTo>
                      <a:pt x="158" y="8"/>
                    </a:lnTo>
                    <a:lnTo>
                      <a:pt x="136" y="12"/>
                    </a:lnTo>
                    <a:lnTo>
                      <a:pt x="113" y="15"/>
                    </a:lnTo>
                    <a:lnTo>
                      <a:pt x="94" y="21"/>
                    </a:lnTo>
                    <a:lnTo>
                      <a:pt x="75" y="27"/>
                    </a:lnTo>
                    <a:lnTo>
                      <a:pt x="58" y="32"/>
                    </a:lnTo>
                    <a:lnTo>
                      <a:pt x="51" y="36"/>
                    </a:lnTo>
                    <a:lnTo>
                      <a:pt x="43" y="40"/>
                    </a:lnTo>
                    <a:lnTo>
                      <a:pt x="38" y="44"/>
                    </a:lnTo>
                    <a:lnTo>
                      <a:pt x="30" y="48"/>
                    </a:lnTo>
                    <a:lnTo>
                      <a:pt x="24" y="51"/>
                    </a:lnTo>
                    <a:lnTo>
                      <a:pt x="19" y="55"/>
                    </a:lnTo>
                    <a:lnTo>
                      <a:pt x="15" y="59"/>
                    </a:lnTo>
                    <a:lnTo>
                      <a:pt x="11" y="63"/>
                    </a:lnTo>
                    <a:lnTo>
                      <a:pt x="8" y="68"/>
                    </a:lnTo>
                    <a:lnTo>
                      <a:pt x="4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4"/>
                    </a:lnTo>
                    <a:lnTo>
                      <a:pt x="11" y="117"/>
                    </a:lnTo>
                    <a:lnTo>
                      <a:pt x="15" y="121"/>
                    </a:lnTo>
                    <a:lnTo>
                      <a:pt x="19" y="125"/>
                    </a:lnTo>
                    <a:lnTo>
                      <a:pt x="24" y="129"/>
                    </a:lnTo>
                    <a:lnTo>
                      <a:pt x="30" y="132"/>
                    </a:lnTo>
                    <a:lnTo>
                      <a:pt x="38" y="136"/>
                    </a:lnTo>
                    <a:lnTo>
                      <a:pt x="43" y="140"/>
                    </a:lnTo>
                    <a:lnTo>
                      <a:pt x="51" y="144"/>
                    </a:lnTo>
                    <a:lnTo>
                      <a:pt x="58" y="147"/>
                    </a:lnTo>
                    <a:lnTo>
                      <a:pt x="75" y="153"/>
                    </a:lnTo>
                    <a:lnTo>
                      <a:pt x="94" y="159"/>
                    </a:lnTo>
                    <a:lnTo>
                      <a:pt x="113" y="164"/>
                    </a:lnTo>
                    <a:lnTo>
                      <a:pt x="136" y="170"/>
                    </a:lnTo>
                    <a:lnTo>
                      <a:pt x="158" y="174"/>
                    </a:lnTo>
                    <a:lnTo>
                      <a:pt x="183" y="176"/>
                    </a:lnTo>
                    <a:lnTo>
                      <a:pt x="207" y="178"/>
                    </a:lnTo>
                    <a:lnTo>
                      <a:pt x="233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1" y="178"/>
                    </a:lnTo>
                    <a:lnTo>
                      <a:pt x="337" y="176"/>
                    </a:lnTo>
                    <a:lnTo>
                      <a:pt x="359" y="174"/>
                    </a:lnTo>
                    <a:lnTo>
                      <a:pt x="384" y="170"/>
                    </a:lnTo>
                    <a:lnTo>
                      <a:pt x="405" y="164"/>
                    </a:lnTo>
                    <a:lnTo>
                      <a:pt x="425" y="159"/>
                    </a:lnTo>
                    <a:lnTo>
                      <a:pt x="442" y="153"/>
                    </a:lnTo>
                    <a:lnTo>
                      <a:pt x="459" y="147"/>
                    </a:lnTo>
                    <a:lnTo>
                      <a:pt x="467" y="144"/>
                    </a:lnTo>
                    <a:lnTo>
                      <a:pt x="474" y="140"/>
                    </a:lnTo>
                    <a:lnTo>
                      <a:pt x="482" y="136"/>
                    </a:lnTo>
                    <a:lnTo>
                      <a:pt x="487" y="132"/>
                    </a:lnTo>
                    <a:lnTo>
                      <a:pt x="493" y="129"/>
                    </a:lnTo>
                    <a:lnTo>
                      <a:pt x="499" y="125"/>
                    </a:lnTo>
                    <a:lnTo>
                      <a:pt x="503" y="121"/>
                    </a:lnTo>
                    <a:lnTo>
                      <a:pt x="508" y="117"/>
                    </a:lnTo>
                    <a:lnTo>
                      <a:pt x="510" y="114"/>
                    </a:lnTo>
                    <a:lnTo>
                      <a:pt x="514" y="108"/>
                    </a:lnTo>
                    <a:lnTo>
                      <a:pt x="516" y="104"/>
                    </a:lnTo>
                    <a:lnTo>
                      <a:pt x="518" y="100"/>
                    </a:lnTo>
                    <a:lnTo>
                      <a:pt x="519" y="95"/>
                    </a:lnTo>
                    <a:lnTo>
                      <a:pt x="519" y="91"/>
                    </a:lnTo>
                    <a:lnTo>
                      <a:pt x="519" y="85"/>
                    </a:lnTo>
                    <a:lnTo>
                      <a:pt x="518" y="81"/>
                    </a:lnTo>
                    <a:lnTo>
                      <a:pt x="516" y="76"/>
                    </a:lnTo>
                    <a:lnTo>
                      <a:pt x="514" y="72"/>
                    </a:lnTo>
                    <a:lnTo>
                      <a:pt x="510" y="68"/>
                    </a:lnTo>
                    <a:lnTo>
                      <a:pt x="508" y="63"/>
                    </a:lnTo>
                    <a:lnTo>
                      <a:pt x="503" y="59"/>
                    </a:lnTo>
                    <a:lnTo>
                      <a:pt x="499" y="55"/>
                    </a:lnTo>
                    <a:lnTo>
                      <a:pt x="493" y="51"/>
                    </a:lnTo>
                    <a:lnTo>
                      <a:pt x="487" y="48"/>
                    </a:lnTo>
                    <a:lnTo>
                      <a:pt x="482" y="44"/>
                    </a:lnTo>
                    <a:lnTo>
                      <a:pt x="474" y="40"/>
                    </a:lnTo>
                    <a:lnTo>
                      <a:pt x="467" y="36"/>
                    </a:lnTo>
                    <a:lnTo>
                      <a:pt x="459" y="32"/>
                    </a:lnTo>
                    <a:lnTo>
                      <a:pt x="442" y="27"/>
                    </a:lnTo>
                    <a:lnTo>
                      <a:pt x="425" y="21"/>
                    </a:lnTo>
                    <a:lnTo>
                      <a:pt x="405" y="15"/>
                    </a:lnTo>
                    <a:lnTo>
                      <a:pt x="384" y="12"/>
                    </a:lnTo>
                    <a:lnTo>
                      <a:pt x="359" y="8"/>
                    </a:lnTo>
                    <a:lnTo>
                      <a:pt x="337" y="4"/>
                    </a:lnTo>
                    <a:lnTo>
                      <a:pt x="311" y="2"/>
                    </a:lnTo>
                    <a:lnTo>
                      <a:pt x="286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54" name="Freeform 214">
                <a:extLst>
                  <a:ext uri="{FF2B5EF4-FFF2-40B4-BE49-F238E27FC236}">
                    <a16:creationId xmlns:a16="http://schemas.microsoft.com/office/drawing/2014/main" id="{C9035B4F-16E7-B05F-AC98-0C4C80BE4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835"/>
                <a:ext cx="519" cy="179"/>
              </a:xfrm>
              <a:custGeom>
                <a:avLst/>
                <a:gdLst>
                  <a:gd name="T0" fmla="*/ 233 w 519"/>
                  <a:gd name="T1" fmla="*/ 0 h 179"/>
                  <a:gd name="T2" fmla="*/ 183 w 519"/>
                  <a:gd name="T3" fmla="*/ 4 h 179"/>
                  <a:gd name="T4" fmla="*/ 136 w 519"/>
                  <a:gd name="T5" fmla="*/ 12 h 179"/>
                  <a:gd name="T6" fmla="*/ 94 w 519"/>
                  <a:gd name="T7" fmla="*/ 21 h 179"/>
                  <a:gd name="T8" fmla="*/ 58 w 519"/>
                  <a:gd name="T9" fmla="*/ 32 h 179"/>
                  <a:gd name="T10" fmla="*/ 43 w 519"/>
                  <a:gd name="T11" fmla="*/ 40 h 179"/>
                  <a:gd name="T12" fmla="*/ 30 w 519"/>
                  <a:gd name="T13" fmla="*/ 48 h 179"/>
                  <a:gd name="T14" fmla="*/ 19 w 519"/>
                  <a:gd name="T15" fmla="*/ 55 h 179"/>
                  <a:gd name="T16" fmla="*/ 11 w 519"/>
                  <a:gd name="T17" fmla="*/ 63 h 179"/>
                  <a:gd name="T18" fmla="*/ 4 w 519"/>
                  <a:gd name="T19" fmla="*/ 72 h 179"/>
                  <a:gd name="T20" fmla="*/ 0 w 519"/>
                  <a:gd name="T21" fmla="*/ 81 h 179"/>
                  <a:gd name="T22" fmla="*/ 0 w 519"/>
                  <a:gd name="T23" fmla="*/ 91 h 179"/>
                  <a:gd name="T24" fmla="*/ 0 w 519"/>
                  <a:gd name="T25" fmla="*/ 100 h 179"/>
                  <a:gd name="T26" fmla="*/ 4 w 519"/>
                  <a:gd name="T27" fmla="*/ 108 h 179"/>
                  <a:gd name="T28" fmla="*/ 11 w 519"/>
                  <a:gd name="T29" fmla="*/ 117 h 179"/>
                  <a:gd name="T30" fmla="*/ 19 w 519"/>
                  <a:gd name="T31" fmla="*/ 125 h 179"/>
                  <a:gd name="T32" fmla="*/ 30 w 519"/>
                  <a:gd name="T33" fmla="*/ 132 h 179"/>
                  <a:gd name="T34" fmla="*/ 43 w 519"/>
                  <a:gd name="T35" fmla="*/ 140 h 179"/>
                  <a:gd name="T36" fmla="*/ 58 w 519"/>
                  <a:gd name="T37" fmla="*/ 147 h 179"/>
                  <a:gd name="T38" fmla="*/ 94 w 519"/>
                  <a:gd name="T39" fmla="*/ 159 h 179"/>
                  <a:gd name="T40" fmla="*/ 136 w 519"/>
                  <a:gd name="T41" fmla="*/ 170 h 179"/>
                  <a:gd name="T42" fmla="*/ 183 w 519"/>
                  <a:gd name="T43" fmla="*/ 176 h 179"/>
                  <a:gd name="T44" fmla="*/ 233 w 519"/>
                  <a:gd name="T45" fmla="*/ 179 h 179"/>
                  <a:gd name="T46" fmla="*/ 286 w 519"/>
                  <a:gd name="T47" fmla="*/ 179 h 179"/>
                  <a:gd name="T48" fmla="*/ 337 w 519"/>
                  <a:gd name="T49" fmla="*/ 176 h 179"/>
                  <a:gd name="T50" fmla="*/ 384 w 519"/>
                  <a:gd name="T51" fmla="*/ 170 h 179"/>
                  <a:gd name="T52" fmla="*/ 425 w 519"/>
                  <a:gd name="T53" fmla="*/ 159 h 179"/>
                  <a:gd name="T54" fmla="*/ 459 w 519"/>
                  <a:gd name="T55" fmla="*/ 147 h 179"/>
                  <a:gd name="T56" fmla="*/ 474 w 519"/>
                  <a:gd name="T57" fmla="*/ 140 h 179"/>
                  <a:gd name="T58" fmla="*/ 487 w 519"/>
                  <a:gd name="T59" fmla="*/ 132 h 179"/>
                  <a:gd name="T60" fmla="*/ 499 w 519"/>
                  <a:gd name="T61" fmla="*/ 125 h 179"/>
                  <a:gd name="T62" fmla="*/ 508 w 519"/>
                  <a:gd name="T63" fmla="*/ 117 h 179"/>
                  <a:gd name="T64" fmla="*/ 514 w 519"/>
                  <a:gd name="T65" fmla="*/ 108 h 179"/>
                  <a:gd name="T66" fmla="*/ 518 w 519"/>
                  <a:gd name="T67" fmla="*/ 100 h 179"/>
                  <a:gd name="T68" fmla="*/ 519 w 519"/>
                  <a:gd name="T69" fmla="*/ 91 h 179"/>
                  <a:gd name="T70" fmla="*/ 518 w 519"/>
                  <a:gd name="T71" fmla="*/ 81 h 179"/>
                  <a:gd name="T72" fmla="*/ 514 w 519"/>
                  <a:gd name="T73" fmla="*/ 72 h 179"/>
                  <a:gd name="T74" fmla="*/ 508 w 519"/>
                  <a:gd name="T75" fmla="*/ 63 h 179"/>
                  <a:gd name="T76" fmla="*/ 499 w 519"/>
                  <a:gd name="T77" fmla="*/ 55 h 179"/>
                  <a:gd name="T78" fmla="*/ 487 w 519"/>
                  <a:gd name="T79" fmla="*/ 48 h 179"/>
                  <a:gd name="T80" fmla="*/ 474 w 519"/>
                  <a:gd name="T81" fmla="*/ 40 h 179"/>
                  <a:gd name="T82" fmla="*/ 459 w 519"/>
                  <a:gd name="T83" fmla="*/ 32 h 179"/>
                  <a:gd name="T84" fmla="*/ 425 w 519"/>
                  <a:gd name="T85" fmla="*/ 21 h 179"/>
                  <a:gd name="T86" fmla="*/ 384 w 519"/>
                  <a:gd name="T87" fmla="*/ 12 h 179"/>
                  <a:gd name="T88" fmla="*/ 337 w 519"/>
                  <a:gd name="T89" fmla="*/ 4 h 179"/>
                  <a:gd name="T90" fmla="*/ 286 w 519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9" h="179">
                    <a:moveTo>
                      <a:pt x="260" y="0"/>
                    </a:moveTo>
                    <a:lnTo>
                      <a:pt x="233" y="0"/>
                    </a:lnTo>
                    <a:lnTo>
                      <a:pt x="207" y="2"/>
                    </a:lnTo>
                    <a:lnTo>
                      <a:pt x="183" y="4"/>
                    </a:lnTo>
                    <a:lnTo>
                      <a:pt x="158" y="8"/>
                    </a:lnTo>
                    <a:lnTo>
                      <a:pt x="136" y="12"/>
                    </a:lnTo>
                    <a:lnTo>
                      <a:pt x="113" y="15"/>
                    </a:lnTo>
                    <a:lnTo>
                      <a:pt x="94" y="21"/>
                    </a:lnTo>
                    <a:lnTo>
                      <a:pt x="75" y="27"/>
                    </a:lnTo>
                    <a:lnTo>
                      <a:pt x="58" y="32"/>
                    </a:lnTo>
                    <a:lnTo>
                      <a:pt x="51" y="36"/>
                    </a:lnTo>
                    <a:lnTo>
                      <a:pt x="43" y="40"/>
                    </a:lnTo>
                    <a:lnTo>
                      <a:pt x="38" y="44"/>
                    </a:lnTo>
                    <a:lnTo>
                      <a:pt x="30" y="48"/>
                    </a:lnTo>
                    <a:lnTo>
                      <a:pt x="24" y="51"/>
                    </a:lnTo>
                    <a:lnTo>
                      <a:pt x="19" y="55"/>
                    </a:lnTo>
                    <a:lnTo>
                      <a:pt x="15" y="59"/>
                    </a:lnTo>
                    <a:lnTo>
                      <a:pt x="11" y="63"/>
                    </a:lnTo>
                    <a:lnTo>
                      <a:pt x="8" y="68"/>
                    </a:lnTo>
                    <a:lnTo>
                      <a:pt x="4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4"/>
                    </a:lnTo>
                    <a:lnTo>
                      <a:pt x="11" y="117"/>
                    </a:lnTo>
                    <a:lnTo>
                      <a:pt x="15" y="121"/>
                    </a:lnTo>
                    <a:lnTo>
                      <a:pt x="19" y="125"/>
                    </a:lnTo>
                    <a:lnTo>
                      <a:pt x="24" y="129"/>
                    </a:lnTo>
                    <a:lnTo>
                      <a:pt x="30" y="132"/>
                    </a:lnTo>
                    <a:lnTo>
                      <a:pt x="38" y="136"/>
                    </a:lnTo>
                    <a:lnTo>
                      <a:pt x="43" y="140"/>
                    </a:lnTo>
                    <a:lnTo>
                      <a:pt x="51" y="144"/>
                    </a:lnTo>
                    <a:lnTo>
                      <a:pt x="58" y="147"/>
                    </a:lnTo>
                    <a:lnTo>
                      <a:pt x="75" y="153"/>
                    </a:lnTo>
                    <a:lnTo>
                      <a:pt x="94" y="159"/>
                    </a:lnTo>
                    <a:lnTo>
                      <a:pt x="113" y="164"/>
                    </a:lnTo>
                    <a:lnTo>
                      <a:pt x="136" y="170"/>
                    </a:lnTo>
                    <a:lnTo>
                      <a:pt x="158" y="174"/>
                    </a:lnTo>
                    <a:lnTo>
                      <a:pt x="183" y="176"/>
                    </a:lnTo>
                    <a:lnTo>
                      <a:pt x="207" y="178"/>
                    </a:lnTo>
                    <a:lnTo>
                      <a:pt x="233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1" y="178"/>
                    </a:lnTo>
                    <a:lnTo>
                      <a:pt x="337" y="176"/>
                    </a:lnTo>
                    <a:lnTo>
                      <a:pt x="359" y="174"/>
                    </a:lnTo>
                    <a:lnTo>
                      <a:pt x="384" y="170"/>
                    </a:lnTo>
                    <a:lnTo>
                      <a:pt x="405" y="164"/>
                    </a:lnTo>
                    <a:lnTo>
                      <a:pt x="425" y="159"/>
                    </a:lnTo>
                    <a:lnTo>
                      <a:pt x="442" y="153"/>
                    </a:lnTo>
                    <a:lnTo>
                      <a:pt x="459" y="147"/>
                    </a:lnTo>
                    <a:lnTo>
                      <a:pt x="467" y="144"/>
                    </a:lnTo>
                    <a:lnTo>
                      <a:pt x="474" y="140"/>
                    </a:lnTo>
                    <a:lnTo>
                      <a:pt x="482" y="136"/>
                    </a:lnTo>
                    <a:lnTo>
                      <a:pt x="487" y="132"/>
                    </a:lnTo>
                    <a:lnTo>
                      <a:pt x="493" y="129"/>
                    </a:lnTo>
                    <a:lnTo>
                      <a:pt x="499" y="125"/>
                    </a:lnTo>
                    <a:lnTo>
                      <a:pt x="503" y="121"/>
                    </a:lnTo>
                    <a:lnTo>
                      <a:pt x="508" y="117"/>
                    </a:lnTo>
                    <a:lnTo>
                      <a:pt x="510" y="114"/>
                    </a:lnTo>
                    <a:lnTo>
                      <a:pt x="514" y="108"/>
                    </a:lnTo>
                    <a:lnTo>
                      <a:pt x="516" y="104"/>
                    </a:lnTo>
                    <a:lnTo>
                      <a:pt x="518" y="100"/>
                    </a:lnTo>
                    <a:lnTo>
                      <a:pt x="519" y="95"/>
                    </a:lnTo>
                    <a:lnTo>
                      <a:pt x="519" y="91"/>
                    </a:lnTo>
                    <a:lnTo>
                      <a:pt x="519" y="85"/>
                    </a:lnTo>
                    <a:lnTo>
                      <a:pt x="518" y="81"/>
                    </a:lnTo>
                    <a:lnTo>
                      <a:pt x="516" y="76"/>
                    </a:lnTo>
                    <a:lnTo>
                      <a:pt x="514" y="72"/>
                    </a:lnTo>
                    <a:lnTo>
                      <a:pt x="510" y="68"/>
                    </a:lnTo>
                    <a:lnTo>
                      <a:pt x="508" y="63"/>
                    </a:lnTo>
                    <a:lnTo>
                      <a:pt x="503" y="59"/>
                    </a:lnTo>
                    <a:lnTo>
                      <a:pt x="499" y="55"/>
                    </a:lnTo>
                    <a:lnTo>
                      <a:pt x="493" y="51"/>
                    </a:lnTo>
                    <a:lnTo>
                      <a:pt x="487" y="48"/>
                    </a:lnTo>
                    <a:lnTo>
                      <a:pt x="482" y="44"/>
                    </a:lnTo>
                    <a:lnTo>
                      <a:pt x="474" y="40"/>
                    </a:lnTo>
                    <a:lnTo>
                      <a:pt x="467" y="36"/>
                    </a:lnTo>
                    <a:lnTo>
                      <a:pt x="459" y="32"/>
                    </a:lnTo>
                    <a:lnTo>
                      <a:pt x="442" y="27"/>
                    </a:lnTo>
                    <a:lnTo>
                      <a:pt x="425" y="21"/>
                    </a:lnTo>
                    <a:lnTo>
                      <a:pt x="405" y="15"/>
                    </a:lnTo>
                    <a:lnTo>
                      <a:pt x="384" y="12"/>
                    </a:lnTo>
                    <a:lnTo>
                      <a:pt x="359" y="8"/>
                    </a:lnTo>
                    <a:lnTo>
                      <a:pt x="337" y="4"/>
                    </a:lnTo>
                    <a:lnTo>
                      <a:pt x="311" y="2"/>
                    </a:lnTo>
                    <a:lnTo>
                      <a:pt x="286" y="0"/>
                    </a:lnTo>
                    <a:lnTo>
                      <a:pt x="2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55" name="Rectangle 215">
                <a:extLst>
                  <a:ext uri="{FF2B5EF4-FFF2-40B4-BE49-F238E27FC236}">
                    <a16:creationId xmlns:a16="http://schemas.microsoft.com/office/drawing/2014/main" id="{B88115D0-828D-8255-1486-10B827124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2895"/>
                <a:ext cx="1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NOP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56" name="Rectangle 216">
                <a:extLst>
                  <a:ext uri="{FF2B5EF4-FFF2-40B4-BE49-F238E27FC236}">
                    <a16:creationId xmlns:a16="http://schemas.microsoft.com/office/drawing/2014/main" id="{173C7BB4-B6B9-8E3C-7B69-894091DE5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278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57" name="Rectangle 217">
                <a:extLst>
                  <a:ext uri="{FF2B5EF4-FFF2-40B4-BE49-F238E27FC236}">
                    <a16:creationId xmlns:a16="http://schemas.microsoft.com/office/drawing/2014/main" id="{35A4F7F8-96B8-BED0-97CC-AC45C50DC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2895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small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58" name="Rectangle 218">
                <a:extLst>
                  <a:ext uri="{FF2B5EF4-FFF2-40B4-BE49-F238E27FC236}">
                    <a16:creationId xmlns:a16="http://schemas.microsoft.com/office/drawing/2014/main" id="{10AAED5D-FC4D-B3CA-3A6C-092B3F073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278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59" name="Freeform 219">
                <a:extLst>
                  <a:ext uri="{FF2B5EF4-FFF2-40B4-BE49-F238E27FC236}">
                    <a16:creationId xmlns:a16="http://schemas.microsoft.com/office/drawing/2014/main" id="{F9748209-F01F-CA38-3E9A-D941D3C29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15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0 w 631"/>
                  <a:gd name="T3" fmla="*/ 4 h 179"/>
                  <a:gd name="T4" fmla="*/ 164 w 631"/>
                  <a:gd name="T5" fmla="*/ 12 h 179"/>
                  <a:gd name="T6" fmla="*/ 113 w 631"/>
                  <a:gd name="T7" fmla="*/ 21 h 179"/>
                  <a:gd name="T8" fmla="*/ 92 w 631"/>
                  <a:gd name="T9" fmla="*/ 27 h 179"/>
                  <a:gd name="T10" fmla="*/ 72 w 631"/>
                  <a:gd name="T11" fmla="*/ 32 h 179"/>
                  <a:gd name="T12" fmla="*/ 53 w 631"/>
                  <a:gd name="T13" fmla="*/ 40 h 179"/>
                  <a:gd name="T14" fmla="*/ 38 w 631"/>
                  <a:gd name="T15" fmla="*/ 47 h 179"/>
                  <a:gd name="T16" fmla="*/ 24 w 631"/>
                  <a:gd name="T17" fmla="*/ 55 h 179"/>
                  <a:gd name="T18" fmla="*/ 13 w 631"/>
                  <a:gd name="T19" fmla="*/ 62 h 179"/>
                  <a:gd name="T20" fmla="*/ 6 w 631"/>
                  <a:gd name="T21" fmla="*/ 72 h 179"/>
                  <a:gd name="T22" fmla="*/ 0 w 631"/>
                  <a:gd name="T23" fmla="*/ 81 h 179"/>
                  <a:gd name="T24" fmla="*/ 0 w 631"/>
                  <a:gd name="T25" fmla="*/ 91 h 179"/>
                  <a:gd name="T26" fmla="*/ 0 w 631"/>
                  <a:gd name="T27" fmla="*/ 98 h 179"/>
                  <a:gd name="T28" fmla="*/ 6 w 631"/>
                  <a:gd name="T29" fmla="*/ 108 h 179"/>
                  <a:gd name="T30" fmla="*/ 13 w 631"/>
                  <a:gd name="T31" fmla="*/ 117 h 179"/>
                  <a:gd name="T32" fmla="*/ 24 w 631"/>
                  <a:gd name="T33" fmla="*/ 125 h 179"/>
                  <a:gd name="T34" fmla="*/ 38 w 631"/>
                  <a:gd name="T35" fmla="*/ 132 h 179"/>
                  <a:gd name="T36" fmla="*/ 53 w 631"/>
                  <a:gd name="T37" fmla="*/ 140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3 w 631"/>
                  <a:gd name="T43" fmla="*/ 159 h 179"/>
                  <a:gd name="T44" fmla="*/ 164 w 631"/>
                  <a:gd name="T45" fmla="*/ 168 h 179"/>
                  <a:gd name="T46" fmla="*/ 220 w 631"/>
                  <a:gd name="T47" fmla="*/ 176 h 179"/>
                  <a:gd name="T48" fmla="*/ 282 w 631"/>
                  <a:gd name="T49" fmla="*/ 179 h 179"/>
                  <a:gd name="T50" fmla="*/ 346 w 631"/>
                  <a:gd name="T51" fmla="*/ 179 h 179"/>
                  <a:gd name="T52" fmla="*/ 408 w 631"/>
                  <a:gd name="T53" fmla="*/ 176 h 179"/>
                  <a:gd name="T54" fmla="*/ 465 w 631"/>
                  <a:gd name="T55" fmla="*/ 168 h 179"/>
                  <a:gd name="T56" fmla="*/ 503 w 631"/>
                  <a:gd name="T57" fmla="*/ 162 h 179"/>
                  <a:gd name="T58" fmla="*/ 527 w 631"/>
                  <a:gd name="T59" fmla="*/ 157 h 179"/>
                  <a:gd name="T60" fmla="*/ 548 w 631"/>
                  <a:gd name="T61" fmla="*/ 151 h 179"/>
                  <a:gd name="T62" fmla="*/ 567 w 631"/>
                  <a:gd name="T63" fmla="*/ 144 h 179"/>
                  <a:gd name="T64" fmla="*/ 583 w 631"/>
                  <a:gd name="T65" fmla="*/ 136 h 179"/>
                  <a:gd name="T66" fmla="*/ 599 w 631"/>
                  <a:gd name="T67" fmla="*/ 128 h 179"/>
                  <a:gd name="T68" fmla="*/ 610 w 631"/>
                  <a:gd name="T69" fmla="*/ 121 h 179"/>
                  <a:gd name="T70" fmla="*/ 619 w 631"/>
                  <a:gd name="T71" fmla="*/ 111 h 179"/>
                  <a:gd name="T72" fmla="*/ 627 w 631"/>
                  <a:gd name="T73" fmla="*/ 104 h 179"/>
                  <a:gd name="T74" fmla="*/ 629 w 631"/>
                  <a:gd name="T75" fmla="*/ 95 h 179"/>
                  <a:gd name="T76" fmla="*/ 629 w 631"/>
                  <a:gd name="T77" fmla="*/ 85 h 179"/>
                  <a:gd name="T78" fmla="*/ 627 w 631"/>
                  <a:gd name="T79" fmla="*/ 76 h 179"/>
                  <a:gd name="T80" fmla="*/ 619 w 631"/>
                  <a:gd name="T81" fmla="*/ 68 h 179"/>
                  <a:gd name="T82" fmla="*/ 610 w 631"/>
                  <a:gd name="T83" fmla="*/ 59 h 179"/>
                  <a:gd name="T84" fmla="*/ 599 w 631"/>
                  <a:gd name="T85" fmla="*/ 51 h 179"/>
                  <a:gd name="T86" fmla="*/ 583 w 631"/>
                  <a:gd name="T87" fmla="*/ 44 h 179"/>
                  <a:gd name="T88" fmla="*/ 567 w 631"/>
                  <a:gd name="T89" fmla="*/ 36 h 179"/>
                  <a:gd name="T90" fmla="*/ 548 w 631"/>
                  <a:gd name="T91" fmla="*/ 29 h 179"/>
                  <a:gd name="T92" fmla="*/ 527 w 631"/>
                  <a:gd name="T93" fmla="*/ 23 h 179"/>
                  <a:gd name="T94" fmla="*/ 503 w 631"/>
                  <a:gd name="T95" fmla="*/ 17 h 179"/>
                  <a:gd name="T96" fmla="*/ 465 w 631"/>
                  <a:gd name="T97" fmla="*/ 12 h 179"/>
                  <a:gd name="T98" fmla="*/ 408 w 631"/>
                  <a:gd name="T99" fmla="*/ 4 h 179"/>
                  <a:gd name="T100" fmla="*/ 346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4" y="0"/>
                    </a:moveTo>
                    <a:lnTo>
                      <a:pt x="282" y="0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3"/>
                    </a:lnTo>
                    <a:lnTo>
                      <a:pt x="92" y="27"/>
                    </a:lnTo>
                    <a:lnTo>
                      <a:pt x="81" y="29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7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59"/>
                    </a:lnTo>
                    <a:lnTo>
                      <a:pt x="13" y="62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08"/>
                    </a:lnTo>
                    <a:lnTo>
                      <a:pt x="9" y="111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5"/>
                    </a:lnTo>
                    <a:lnTo>
                      <a:pt x="30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3" y="140"/>
                    </a:lnTo>
                    <a:lnTo>
                      <a:pt x="62" y="144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3"/>
                    </a:lnTo>
                    <a:lnTo>
                      <a:pt x="102" y="157"/>
                    </a:lnTo>
                    <a:lnTo>
                      <a:pt x="113" y="159"/>
                    </a:lnTo>
                    <a:lnTo>
                      <a:pt x="137" y="164"/>
                    </a:lnTo>
                    <a:lnTo>
                      <a:pt x="164" y="168"/>
                    </a:lnTo>
                    <a:lnTo>
                      <a:pt x="192" y="172"/>
                    </a:lnTo>
                    <a:lnTo>
                      <a:pt x="220" y="176"/>
                    </a:lnTo>
                    <a:lnTo>
                      <a:pt x="250" y="177"/>
                    </a:lnTo>
                    <a:lnTo>
                      <a:pt x="282" y="179"/>
                    </a:lnTo>
                    <a:lnTo>
                      <a:pt x="314" y="179"/>
                    </a:lnTo>
                    <a:lnTo>
                      <a:pt x="346" y="179"/>
                    </a:lnTo>
                    <a:lnTo>
                      <a:pt x="378" y="177"/>
                    </a:lnTo>
                    <a:lnTo>
                      <a:pt x="408" y="176"/>
                    </a:lnTo>
                    <a:lnTo>
                      <a:pt x="437" y="172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3" y="162"/>
                    </a:lnTo>
                    <a:lnTo>
                      <a:pt x="516" y="159"/>
                    </a:lnTo>
                    <a:lnTo>
                      <a:pt x="527" y="157"/>
                    </a:lnTo>
                    <a:lnTo>
                      <a:pt x="536" y="153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4"/>
                    </a:lnTo>
                    <a:lnTo>
                      <a:pt x="576" y="140"/>
                    </a:lnTo>
                    <a:lnTo>
                      <a:pt x="583" y="136"/>
                    </a:lnTo>
                    <a:lnTo>
                      <a:pt x="591" y="132"/>
                    </a:lnTo>
                    <a:lnTo>
                      <a:pt x="599" y="128"/>
                    </a:lnTo>
                    <a:lnTo>
                      <a:pt x="604" y="125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1"/>
                    </a:lnTo>
                    <a:lnTo>
                      <a:pt x="623" y="108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5"/>
                    </a:lnTo>
                    <a:lnTo>
                      <a:pt x="629" y="81"/>
                    </a:lnTo>
                    <a:lnTo>
                      <a:pt x="627" y="76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2"/>
                    </a:lnTo>
                    <a:lnTo>
                      <a:pt x="610" y="59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7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2"/>
                    </a:lnTo>
                    <a:lnTo>
                      <a:pt x="548" y="29"/>
                    </a:lnTo>
                    <a:lnTo>
                      <a:pt x="536" y="27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3" y="17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60" name="Freeform 220">
                <a:extLst>
                  <a:ext uri="{FF2B5EF4-FFF2-40B4-BE49-F238E27FC236}">
                    <a16:creationId xmlns:a16="http://schemas.microsoft.com/office/drawing/2014/main" id="{08F9CF99-1B76-E13F-3EEE-7E235E193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15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0 w 631"/>
                  <a:gd name="T3" fmla="*/ 4 h 179"/>
                  <a:gd name="T4" fmla="*/ 164 w 631"/>
                  <a:gd name="T5" fmla="*/ 12 h 179"/>
                  <a:gd name="T6" fmla="*/ 113 w 631"/>
                  <a:gd name="T7" fmla="*/ 21 h 179"/>
                  <a:gd name="T8" fmla="*/ 92 w 631"/>
                  <a:gd name="T9" fmla="*/ 27 h 179"/>
                  <a:gd name="T10" fmla="*/ 72 w 631"/>
                  <a:gd name="T11" fmla="*/ 32 h 179"/>
                  <a:gd name="T12" fmla="*/ 53 w 631"/>
                  <a:gd name="T13" fmla="*/ 40 h 179"/>
                  <a:gd name="T14" fmla="*/ 38 w 631"/>
                  <a:gd name="T15" fmla="*/ 47 h 179"/>
                  <a:gd name="T16" fmla="*/ 24 w 631"/>
                  <a:gd name="T17" fmla="*/ 55 h 179"/>
                  <a:gd name="T18" fmla="*/ 13 w 631"/>
                  <a:gd name="T19" fmla="*/ 62 h 179"/>
                  <a:gd name="T20" fmla="*/ 6 w 631"/>
                  <a:gd name="T21" fmla="*/ 72 h 179"/>
                  <a:gd name="T22" fmla="*/ 0 w 631"/>
                  <a:gd name="T23" fmla="*/ 81 h 179"/>
                  <a:gd name="T24" fmla="*/ 0 w 631"/>
                  <a:gd name="T25" fmla="*/ 91 h 179"/>
                  <a:gd name="T26" fmla="*/ 0 w 631"/>
                  <a:gd name="T27" fmla="*/ 98 h 179"/>
                  <a:gd name="T28" fmla="*/ 6 w 631"/>
                  <a:gd name="T29" fmla="*/ 108 h 179"/>
                  <a:gd name="T30" fmla="*/ 13 w 631"/>
                  <a:gd name="T31" fmla="*/ 117 h 179"/>
                  <a:gd name="T32" fmla="*/ 24 w 631"/>
                  <a:gd name="T33" fmla="*/ 125 h 179"/>
                  <a:gd name="T34" fmla="*/ 38 w 631"/>
                  <a:gd name="T35" fmla="*/ 132 h 179"/>
                  <a:gd name="T36" fmla="*/ 53 w 631"/>
                  <a:gd name="T37" fmla="*/ 140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3 w 631"/>
                  <a:gd name="T43" fmla="*/ 159 h 179"/>
                  <a:gd name="T44" fmla="*/ 164 w 631"/>
                  <a:gd name="T45" fmla="*/ 168 h 179"/>
                  <a:gd name="T46" fmla="*/ 220 w 631"/>
                  <a:gd name="T47" fmla="*/ 176 h 179"/>
                  <a:gd name="T48" fmla="*/ 282 w 631"/>
                  <a:gd name="T49" fmla="*/ 179 h 179"/>
                  <a:gd name="T50" fmla="*/ 346 w 631"/>
                  <a:gd name="T51" fmla="*/ 179 h 179"/>
                  <a:gd name="T52" fmla="*/ 408 w 631"/>
                  <a:gd name="T53" fmla="*/ 176 h 179"/>
                  <a:gd name="T54" fmla="*/ 465 w 631"/>
                  <a:gd name="T55" fmla="*/ 168 h 179"/>
                  <a:gd name="T56" fmla="*/ 503 w 631"/>
                  <a:gd name="T57" fmla="*/ 162 h 179"/>
                  <a:gd name="T58" fmla="*/ 527 w 631"/>
                  <a:gd name="T59" fmla="*/ 157 h 179"/>
                  <a:gd name="T60" fmla="*/ 548 w 631"/>
                  <a:gd name="T61" fmla="*/ 151 h 179"/>
                  <a:gd name="T62" fmla="*/ 567 w 631"/>
                  <a:gd name="T63" fmla="*/ 144 h 179"/>
                  <a:gd name="T64" fmla="*/ 583 w 631"/>
                  <a:gd name="T65" fmla="*/ 136 h 179"/>
                  <a:gd name="T66" fmla="*/ 599 w 631"/>
                  <a:gd name="T67" fmla="*/ 128 h 179"/>
                  <a:gd name="T68" fmla="*/ 610 w 631"/>
                  <a:gd name="T69" fmla="*/ 121 h 179"/>
                  <a:gd name="T70" fmla="*/ 619 w 631"/>
                  <a:gd name="T71" fmla="*/ 111 h 179"/>
                  <a:gd name="T72" fmla="*/ 627 w 631"/>
                  <a:gd name="T73" fmla="*/ 104 h 179"/>
                  <a:gd name="T74" fmla="*/ 629 w 631"/>
                  <a:gd name="T75" fmla="*/ 95 h 179"/>
                  <a:gd name="T76" fmla="*/ 629 w 631"/>
                  <a:gd name="T77" fmla="*/ 85 h 179"/>
                  <a:gd name="T78" fmla="*/ 627 w 631"/>
                  <a:gd name="T79" fmla="*/ 76 h 179"/>
                  <a:gd name="T80" fmla="*/ 619 w 631"/>
                  <a:gd name="T81" fmla="*/ 68 h 179"/>
                  <a:gd name="T82" fmla="*/ 610 w 631"/>
                  <a:gd name="T83" fmla="*/ 59 h 179"/>
                  <a:gd name="T84" fmla="*/ 599 w 631"/>
                  <a:gd name="T85" fmla="*/ 51 h 179"/>
                  <a:gd name="T86" fmla="*/ 583 w 631"/>
                  <a:gd name="T87" fmla="*/ 44 h 179"/>
                  <a:gd name="T88" fmla="*/ 567 w 631"/>
                  <a:gd name="T89" fmla="*/ 36 h 179"/>
                  <a:gd name="T90" fmla="*/ 548 w 631"/>
                  <a:gd name="T91" fmla="*/ 29 h 179"/>
                  <a:gd name="T92" fmla="*/ 527 w 631"/>
                  <a:gd name="T93" fmla="*/ 23 h 179"/>
                  <a:gd name="T94" fmla="*/ 503 w 631"/>
                  <a:gd name="T95" fmla="*/ 17 h 179"/>
                  <a:gd name="T96" fmla="*/ 465 w 631"/>
                  <a:gd name="T97" fmla="*/ 12 h 179"/>
                  <a:gd name="T98" fmla="*/ 408 w 631"/>
                  <a:gd name="T99" fmla="*/ 4 h 179"/>
                  <a:gd name="T100" fmla="*/ 346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4" y="0"/>
                    </a:moveTo>
                    <a:lnTo>
                      <a:pt x="282" y="0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3"/>
                    </a:lnTo>
                    <a:lnTo>
                      <a:pt x="92" y="27"/>
                    </a:lnTo>
                    <a:lnTo>
                      <a:pt x="81" y="29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7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59"/>
                    </a:lnTo>
                    <a:lnTo>
                      <a:pt x="13" y="62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08"/>
                    </a:lnTo>
                    <a:lnTo>
                      <a:pt x="9" y="111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5"/>
                    </a:lnTo>
                    <a:lnTo>
                      <a:pt x="30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3" y="140"/>
                    </a:lnTo>
                    <a:lnTo>
                      <a:pt x="62" y="144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3"/>
                    </a:lnTo>
                    <a:lnTo>
                      <a:pt x="102" y="157"/>
                    </a:lnTo>
                    <a:lnTo>
                      <a:pt x="113" y="159"/>
                    </a:lnTo>
                    <a:lnTo>
                      <a:pt x="137" y="164"/>
                    </a:lnTo>
                    <a:lnTo>
                      <a:pt x="164" y="168"/>
                    </a:lnTo>
                    <a:lnTo>
                      <a:pt x="192" y="172"/>
                    </a:lnTo>
                    <a:lnTo>
                      <a:pt x="220" y="176"/>
                    </a:lnTo>
                    <a:lnTo>
                      <a:pt x="250" y="177"/>
                    </a:lnTo>
                    <a:lnTo>
                      <a:pt x="282" y="179"/>
                    </a:lnTo>
                    <a:lnTo>
                      <a:pt x="314" y="179"/>
                    </a:lnTo>
                    <a:lnTo>
                      <a:pt x="346" y="179"/>
                    </a:lnTo>
                    <a:lnTo>
                      <a:pt x="378" y="177"/>
                    </a:lnTo>
                    <a:lnTo>
                      <a:pt x="408" y="176"/>
                    </a:lnTo>
                    <a:lnTo>
                      <a:pt x="437" y="172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3" y="162"/>
                    </a:lnTo>
                    <a:lnTo>
                      <a:pt x="516" y="159"/>
                    </a:lnTo>
                    <a:lnTo>
                      <a:pt x="527" y="157"/>
                    </a:lnTo>
                    <a:lnTo>
                      <a:pt x="536" y="153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4"/>
                    </a:lnTo>
                    <a:lnTo>
                      <a:pt x="576" y="140"/>
                    </a:lnTo>
                    <a:lnTo>
                      <a:pt x="583" y="136"/>
                    </a:lnTo>
                    <a:lnTo>
                      <a:pt x="591" y="132"/>
                    </a:lnTo>
                    <a:lnTo>
                      <a:pt x="599" y="128"/>
                    </a:lnTo>
                    <a:lnTo>
                      <a:pt x="604" y="125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1"/>
                    </a:lnTo>
                    <a:lnTo>
                      <a:pt x="623" y="108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5"/>
                    </a:lnTo>
                    <a:lnTo>
                      <a:pt x="629" y="81"/>
                    </a:lnTo>
                    <a:lnTo>
                      <a:pt x="627" y="76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2"/>
                    </a:lnTo>
                    <a:lnTo>
                      <a:pt x="610" y="59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7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2"/>
                    </a:lnTo>
                    <a:lnTo>
                      <a:pt x="548" y="29"/>
                    </a:lnTo>
                    <a:lnTo>
                      <a:pt x="536" y="27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3" y="17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0"/>
                    </a:lnTo>
                    <a:lnTo>
                      <a:pt x="3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61" name="Rectangle 221">
                <a:extLst>
                  <a:ext uri="{FF2B5EF4-FFF2-40B4-BE49-F238E27FC236}">
                    <a16:creationId xmlns:a16="http://schemas.microsoft.com/office/drawing/2014/main" id="{20BCC521-830B-6DD6-FBB8-687951835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" y="2275"/>
                <a:ext cx="1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62" name="Rectangle 222">
                <a:extLst>
                  <a:ext uri="{FF2B5EF4-FFF2-40B4-BE49-F238E27FC236}">
                    <a16:creationId xmlns:a16="http://schemas.microsoft.com/office/drawing/2014/main" id="{E2281C93-116B-65F9-F596-0C91EA0BB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" y="21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63" name="Rectangle 223">
                <a:extLst>
                  <a:ext uri="{FF2B5EF4-FFF2-40B4-BE49-F238E27FC236}">
                    <a16:creationId xmlns:a16="http://schemas.microsoft.com/office/drawing/2014/main" id="{E382D9DB-9836-8149-D34A-551082C63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275"/>
                <a:ext cx="21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medium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64" name="Rectangle 224">
                <a:extLst>
                  <a:ext uri="{FF2B5EF4-FFF2-40B4-BE49-F238E27FC236}">
                    <a16:creationId xmlns:a16="http://schemas.microsoft.com/office/drawing/2014/main" id="{EF9B7841-45F7-9C04-8FA3-B154112F3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21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65" name="Freeform 225">
                <a:extLst>
                  <a:ext uri="{FF2B5EF4-FFF2-40B4-BE49-F238E27FC236}">
                    <a16:creationId xmlns:a16="http://schemas.microsoft.com/office/drawing/2014/main" id="{285CF611-8AA2-516E-7745-9C026F18A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286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2 w 631"/>
                  <a:gd name="T3" fmla="*/ 4 h 179"/>
                  <a:gd name="T4" fmla="*/ 166 w 631"/>
                  <a:gd name="T5" fmla="*/ 9 h 179"/>
                  <a:gd name="T6" fmla="*/ 115 w 631"/>
                  <a:gd name="T7" fmla="*/ 21 h 179"/>
                  <a:gd name="T8" fmla="*/ 92 w 631"/>
                  <a:gd name="T9" fmla="*/ 26 h 179"/>
                  <a:gd name="T10" fmla="*/ 72 w 631"/>
                  <a:gd name="T11" fmla="*/ 32 h 179"/>
                  <a:gd name="T12" fmla="*/ 55 w 631"/>
                  <a:gd name="T13" fmla="*/ 39 h 179"/>
                  <a:gd name="T14" fmla="*/ 38 w 631"/>
                  <a:gd name="T15" fmla="*/ 47 h 179"/>
                  <a:gd name="T16" fmla="*/ 25 w 631"/>
                  <a:gd name="T17" fmla="*/ 55 h 179"/>
                  <a:gd name="T18" fmla="*/ 15 w 631"/>
                  <a:gd name="T19" fmla="*/ 62 h 179"/>
                  <a:gd name="T20" fmla="*/ 6 w 631"/>
                  <a:gd name="T21" fmla="*/ 72 h 179"/>
                  <a:gd name="T22" fmla="*/ 2 w 631"/>
                  <a:gd name="T23" fmla="*/ 81 h 179"/>
                  <a:gd name="T24" fmla="*/ 0 w 631"/>
                  <a:gd name="T25" fmla="*/ 88 h 179"/>
                  <a:gd name="T26" fmla="*/ 2 w 631"/>
                  <a:gd name="T27" fmla="*/ 98 h 179"/>
                  <a:gd name="T28" fmla="*/ 6 w 631"/>
                  <a:gd name="T29" fmla="*/ 107 h 179"/>
                  <a:gd name="T30" fmla="*/ 15 w 631"/>
                  <a:gd name="T31" fmla="*/ 117 h 179"/>
                  <a:gd name="T32" fmla="*/ 25 w 631"/>
                  <a:gd name="T33" fmla="*/ 124 h 179"/>
                  <a:gd name="T34" fmla="*/ 38 w 631"/>
                  <a:gd name="T35" fmla="*/ 132 h 179"/>
                  <a:gd name="T36" fmla="*/ 55 w 631"/>
                  <a:gd name="T37" fmla="*/ 139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5 w 631"/>
                  <a:gd name="T43" fmla="*/ 158 h 179"/>
                  <a:gd name="T44" fmla="*/ 166 w 631"/>
                  <a:gd name="T45" fmla="*/ 168 h 179"/>
                  <a:gd name="T46" fmla="*/ 222 w 631"/>
                  <a:gd name="T47" fmla="*/ 175 h 179"/>
                  <a:gd name="T48" fmla="*/ 282 w 631"/>
                  <a:gd name="T49" fmla="*/ 179 h 179"/>
                  <a:gd name="T50" fmla="*/ 348 w 631"/>
                  <a:gd name="T51" fmla="*/ 179 h 179"/>
                  <a:gd name="T52" fmla="*/ 408 w 631"/>
                  <a:gd name="T53" fmla="*/ 175 h 179"/>
                  <a:gd name="T54" fmla="*/ 465 w 631"/>
                  <a:gd name="T55" fmla="*/ 168 h 179"/>
                  <a:gd name="T56" fmla="*/ 504 w 631"/>
                  <a:gd name="T57" fmla="*/ 162 h 179"/>
                  <a:gd name="T58" fmla="*/ 527 w 631"/>
                  <a:gd name="T59" fmla="*/ 156 h 179"/>
                  <a:gd name="T60" fmla="*/ 550 w 631"/>
                  <a:gd name="T61" fmla="*/ 151 h 179"/>
                  <a:gd name="T62" fmla="*/ 568 w 631"/>
                  <a:gd name="T63" fmla="*/ 143 h 179"/>
                  <a:gd name="T64" fmla="*/ 585 w 631"/>
                  <a:gd name="T65" fmla="*/ 136 h 179"/>
                  <a:gd name="T66" fmla="*/ 600 w 631"/>
                  <a:gd name="T67" fmla="*/ 128 h 179"/>
                  <a:gd name="T68" fmla="*/ 612 w 631"/>
                  <a:gd name="T69" fmla="*/ 121 h 179"/>
                  <a:gd name="T70" fmla="*/ 621 w 631"/>
                  <a:gd name="T71" fmla="*/ 111 h 179"/>
                  <a:gd name="T72" fmla="*/ 627 w 631"/>
                  <a:gd name="T73" fmla="*/ 104 h 179"/>
                  <a:gd name="T74" fmla="*/ 631 w 631"/>
                  <a:gd name="T75" fmla="*/ 94 h 179"/>
                  <a:gd name="T76" fmla="*/ 631 w 631"/>
                  <a:gd name="T77" fmla="*/ 85 h 179"/>
                  <a:gd name="T78" fmla="*/ 627 w 631"/>
                  <a:gd name="T79" fmla="*/ 75 h 179"/>
                  <a:gd name="T80" fmla="*/ 621 w 631"/>
                  <a:gd name="T81" fmla="*/ 66 h 179"/>
                  <a:gd name="T82" fmla="*/ 612 w 631"/>
                  <a:gd name="T83" fmla="*/ 58 h 179"/>
                  <a:gd name="T84" fmla="*/ 600 w 631"/>
                  <a:gd name="T85" fmla="*/ 51 h 179"/>
                  <a:gd name="T86" fmla="*/ 585 w 631"/>
                  <a:gd name="T87" fmla="*/ 43 h 179"/>
                  <a:gd name="T88" fmla="*/ 568 w 631"/>
                  <a:gd name="T89" fmla="*/ 36 h 179"/>
                  <a:gd name="T90" fmla="*/ 550 w 631"/>
                  <a:gd name="T91" fmla="*/ 28 h 179"/>
                  <a:gd name="T92" fmla="*/ 527 w 631"/>
                  <a:gd name="T93" fmla="*/ 23 h 179"/>
                  <a:gd name="T94" fmla="*/ 504 w 631"/>
                  <a:gd name="T95" fmla="*/ 17 h 179"/>
                  <a:gd name="T96" fmla="*/ 465 w 631"/>
                  <a:gd name="T97" fmla="*/ 9 h 179"/>
                  <a:gd name="T98" fmla="*/ 408 w 631"/>
                  <a:gd name="T99" fmla="*/ 4 h 179"/>
                  <a:gd name="T100" fmla="*/ 348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6" y="0"/>
                    </a:moveTo>
                    <a:lnTo>
                      <a:pt x="282" y="0"/>
                    </a:lnTo>
                    <a:lnTo>
                      <a:pt x="252" y="2"/>
                    </a:lnTo>
                    <a:lnTo>
                      <a:pt x="222" y="4"/>
                    </a:lnTo>
                    <a:lnTo>
                      <a:pt x="192" y="6"/>
                    </a:lnTo>
                    <a:lnTo>
                      <a:pt x="166" y="9"/>
                    </a:lnTo>
                    <a:lnTo>
                      <a:pt x="139" y="15"/>
                    </a:lnTo>
                    <a:lnTo>
                      <a:pt x="115" y="21"/>
                    </a:lnTo>
                    <a:lnTo>
                      <a:pt x="104" y="23"/>
                    </a:lnTo>
                    <a:lnTo>
                      <a:pt x="92" y="26"/>
                    </a:lnTo>
                    <a:lnTo>
                      <a:pt x="83" y="28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5" y="39"/>
                    </a:lnTo>
                    <a:lnTo>
                      <a:pt x="45" y="43"/>
                    </a:lnTo>
                    <a:lnTo>
                      <a:pt x="38" y="47"/>
                    </a:lnTo>
                    <a:lnTo>
                      <a:pt x="32" y="51"/>
                    </a:lnTo>
                    <a:lnTo>
                      <a:pt x="25" y="55"/>
                    </a:lnTo>
                    <a:lnTo>
                      <a:pt x="19" y="58"/>
                    </a:lnTo>
                    <a:lnTo>
                      <a:pt x="15" y="62"/>
                    </a:lnTo>
                    <a:lnTo>
                      <a:pt x="9" y="66"/>
                    </a:lnTo>
                    <a:lnTo>
                      <a:pt x="6" y="72"/>
                    </a:lnTo>
                    <a:lnTo>
                      <a:pt x="4" y="75"/>
                    </a:lnTo>
                    <a:lnTo>
                      <a:pt x="2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6" y="107"/>
                    </a:lnTo>
                    <a:lnTo>
                      <a:pt x="9" y="111"/>
                    </a:lnTo>
                    <a:lnTo>
                      <a:pt x="15" y="117"/>
                    </a:lnTo>
                    <a:lnTo>
                      <a:pt x="19" y="121"/>
                    </a:lnTo>
                    <a:lnTo>
                      <a:pt x="25" y="124"/>
                    </a:lnTo>
                    <a:lnTo>
                      <a:pt x="32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5" y="139"/>
                    </a:lnTo>
                    <a:lnTo>
                      <a:pt x="62" y="143"/>
                    </a:lnTo>
                    <a:lnTo>
                      <a:pt x="72" y="147"/>
                    </a:lnTo>
                    <a:lnTo>
                      <a:pt x="83" y="151"/>
                    </a:lnTo>
                    <a:lnTo>
                      <a:pt x="92" y="153"/>
                    </a:lnTo>
                    <a:lnTo>
                      <a:pt x="104" y="156"/>
                    </a:lnTo>
                    <a:lnTo>
                      <a:pt x="115" y="158"/>
                    </a:lnTo>
                    <a:lnTo>
                      <a:pt x="139" y="164"/>
                    </a:lnTo>
                    <a:lnTo>
                      <a:pt x="166" y="168"/>
                    </a:lnTo>
                    <a:lnTo>
                      <a:pt x="192" y="171"/>
                    </a:lnTo>
                    <a:lnTo>
                      <a:pt x="222" y="175"/>
                    </a:lnTo>
                    <a:lnTo>
                      <a:pt x="252" y="177"/>
                    </a:lnTo>
                    <a:lnTo>
                      <a:pt x="282" y="179"/>
                    </a:lnTo>
                    <a:lnTo>
                      <a:pt x="316" y="179"/>
                    </a:lnTo>
                    <a:lnTo>
                      <a:pt x="348" y="179"/>
                    </a:lnTo>
                    <a:lnTo>
                      <a:pt x="378" y="177"/>
                    </a:lnTo>
                    <a:lnTo>
                      <a:pt x="408" y="175"/>
                    </a:lnTo>
                    <a:lnTo>
                      <a:pt x="439" y="171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4" y="162"/>
                    </a:lnTo>
                    <a:lnTo>
                      <a:pt x="516" y="158"/>
                    </a:lnTo>
                    <a:lnTo>
                      <a:pt x="527" y="156"/>
                    </a:lnTo>
                    <a:lnTo>
                      <a:pt x="538" y="153"/>
                    </a:lnTo>
                    <a:lnTo>
                      <a:pt x="550" y="151"/>
                    </a:lnTo>
                    <a:lnTo>
                      <a:pt x="559" y="147"/>
                    </a:lnTo>
                    <a:lnTo>
                      <a:pt x="568" y="143"/>
                    </a:lnTo>
                    <a:lnTo>
                      <a:pt x="576" y="139"/>
                    </a:lnTo>
                    <a:lnTo>
                      <a:pt x="585" y="136"/>
                    </a:lnTo>
                    <a:lnTo>
                      <a:pt x="593" y="132"/>
                    </a:lnTo>
                    <a:lnTo>
                      <a:pt x="600" y="128"/>
                    </a:lnTo>
                    <a:lnTo>
                      <a:pt x="606" y="124"/>
                    </a:lnTo>
                    <a:lnTo>
                      <a:pt x="612" y="121"/>
                    </a:lnTo>
                    <a:lnTo>
                      <a:pt x="616" y="117"/>
                    </a:lnTo>
                    <a:lnTo>
                      <a:pt x="621" y="111"/>
                    </a:lnTo>
                    <a:lnTo>
                      <a:pt x="625" y="107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31" y="94"/>
                    </a:lnTo>
                    <a:lnTo>
                      <a:pt x="631" y="88"/>
                    </a:lnTo>
                    <a:lnTo>
                      <a:pt x="631" y="85"/>
                    </a:lnTo>
                    <a:lnTo>
                      <a:pt x="629" y="81"/>
                    </a:lnTo>
                    <a:lnTo>
                      <a:pt x="627" y="75"/>
                    </a:lnTo>
                    <a:lnTo>
                      <a:pt x="625" y="72"/>
                    </a:lnTo>
                    <a:lnTo>
                      <a:pt x="621" y="66"/>
                    </a:lnTo>
                    <a:lnTo>
                      <a:pt x="616" y="62"/>
                    </a:lnTo>
                    <a:lnTo>
                      <a:pt x="612" y="58"/>
                    </a:lnTo>
                    <a:lnTo>
                      <a:pt x="606" y="55"/>
                    </a:lnTo>
                    <a:lnTo>
                      <a:pt x="600" y="51"/>
                    </a:lnTo>
                    <a:lnTo>
                      <a:pt x="593" y="47"/>
                    </a:lnTo>
                    <a:lnTo>
                      <a:pt x="585" y="43"/>
                    </a:lnTo>
                    <a:lnTo>
                      <a:pt x="576" y="39"/>
                    </a:lnTo>
                    <a:lnTo>
                      <a:pt x="568" y="36"/>
                    </a:lnTo>
                    <a:lnTo>
                      <a:pt x="559" y="32"/>
                    </a:lnTo>
                    <a:lnTo>
                      <a:pt x="550" y="28"/>
                    </a:lnTo>
                    <a:lnTo>
                      <a:pt x="538" y="26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4" y="17"/>
                    </a:lnTo>
                    <a:lnTo>
                      <a:pt x="491" y="15"/>
                    </a:lnTo>
                    <a:lnTo>
                      <a:pt x="465" y="9"/>
                    </a:lnTo>
                    <a:lnTo>
                      <a:pt x="439" y="6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8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66" name="Freeform 226">
                <a:extLst>
                  <a:ext uri="{FF2B5EF4-FFF2-40B4-BE49-F238E27FC236}">
                    <a16:creationId xmlns:a16="http://schemas.microsoft.com/office/drawing/2014/main" id="{CA892579-B91F-F071-8F0A-584095C76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286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2 w 631"/>
                  <a:gd name="T3" fmla="*/ 4 h 179"/>
                  <a:gd name="T4" fmla="*/ 166 w 631"/>
                  <a:gd name="T5" fmla="*/ 9 h 179"/>
                  <a:gd name="T6" fmla="*/ 115 w 631"/>
                  <a:gd name="T7" fmla="*/ 21 h 179"/>
                  <a:gd name="T8" fmla="*/ 92 w 631"/>
                  <a:gd name="T9" fmla="*/ 26 h 179"/>
                  <a:gd name="T10" fmla="*/ 72 w 631"/>
                  <a:gd name="T11" fmla="*/ 32 h 179"/>
                  <a:gd name="T12" fmla="*/ 55 w 631"/>
                  <a:gd name="T13" fmla="*/ 39 h 179"/>
                  <a:gd name="T14" fmla="*/ 38 w 631"/>
                  <a:gd name="T15" fmla="*/ 47 h 179"/>
                  <a:gd name="T16" fmla="*/ 25 w 631"/>
                  <a:gd name="T17" fmla="*/ 55 h 179"/>
                  <a:gd name="T18" fmla="*/ 15 w 631"/>
                  <a:gd name="T19" fmla="*/ 62 h 179"/>
                  <a:gd name="T20" fmla="*/ 6 w 631"/>
                  <a:gd name="T21" fmla="*/ 72 h 179"/>
                  <a:gd name="T22" fmla="*/ 2 w 631"/>
                  <a:gd name="T23" fmla="*/ 81 h 179"/>
                  <a:gd name="T24" fmla="*/ 0 w 631"/>
                  <a:gd name="T25" fmla="*/ 88 h 179"/>
                  <a:gd name="T26" fmla="*/ 2 w 631"/>
                  <a:gd name="T27" fmla="*/ 98 h 179"/>
                  <a:gd name="T28" fmla="*/ 6 w 631"/>
                  <a:gd name="T29" fmla="*/ 107 h 179"/>
                  <a:gd name="T30" fmla="*/ 15 w 631"/>
                  <a:gd name="T31" fmla="*/ 117 h 179"/>
                  <a:gd name="T32" fmla="*/ 25 w 631"/>
                  <a:gd name="T33" fmla="*/ 124 h 179"/>
                  <a:gd name="T34" fmla="*/ 38 w 631"/>
                  <a:gd name="T35" fmla="*/ 132 h 179"/>
                  <a:gd name="T36" fmla="*/ 55 w 631"/>
                  <a:gd name="T37" fmla="*/ 139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5 w 631"/>
                  <a:gd name="T43" fmla="*/ 158 h 179"/>
                  <a:gd name="T44" fmla="*/ 166 w 631"/>
                  <a:gd name="T45" fmla="*/ 168 h 179"/>
                  <a:gd name="T46" fmla="*/ 222 w 631"/>
                  <a:gd name="T47" fmla="*/ 175 h 179"/>
                  <a:gd name="T48" fmla="*/ 282 w 631"/>
                  <a:gd name="T49" fmla="*/ 179 h 179"/>
                  <a:gd name="T50" fmla="*/ 348 w 631"/>
                  <a:gd name="T51" fmla="*/ 179 h 179"/>
                  <a:gd name="T52" fmla="*/ 408 w 631"/>
                  <a:gd name="T53" fmla="*/ 175 h 179"/>
                  <a:gd name="T54" fmla="*/ 465 w 631"/>
                  <a:gd name="T55" fmla="*/ 168 h 179"/>
                  <a:gd name="T56" fmla="*/ 504 w 631"/>
                  <a:gd name="T57" fmla="*/ 162 h 179"/>
                  <a:gd name="T58" fmla="*/ 527 w 631"/>
                  <a:gd name="T59" fmla="*/ 156 h 179"/>
                  <a:gd name="T60" fmla="*/ 550 w 631"/>
                  <a:gd name="T61" fmla="*/ 151 h 179"/>
                  <a:gd name="T62" fmla="*/ 568 w 631"/>
                  <a:gd name="T63" fmla="*/ 143 h 179"/>
                  <a:gd name="T64" fmla="*/ 585 w 631"/>
                  <a:gd name="T65" fmla="*/ 136 h 179"/>
                  <a:gd name="T66" fmla="*/ 600 w 631"/>
                  <a:gd name="T67" fmla="*/ 128 h 179"/>
                  <a:gd name="T68" fmla="*/ 612 w 631"/>
                  <a:gd name="T69" fmla="*/ 121 h 179"/>
                  <a:gd name="T70" fmla="*/ 621 w 631"/>
                  <a:gd name="T71" fmla="*/ 111 h 179"/>
                  <a:gd name="T72" fmla="*/ 627 w 631"/>
                  <a:gd name="T73" fmla="*/ 104 h 179"/>
                  <a:gd name="T74" fmla="*/ 631 w 631"/>
                  <a:gd name="T75" fmla="*/ 94 h 179"/>
                  <a:gd name="T76" fmla="*/ 631 w 631"/>
                  <a:gd name="T77" fmla="*/ 85 h 179"/>
                  <a:gd name="T78" fmla="*/ 627 w 631"/>
                  <a:gd name="T79" fmla="*/ 75 h 179"/>
                  <a:gd name="T80" fmla="*/ 621 w 631"/>
                  <a:gd name="T81" fmla="*/ 66 h 179"/>
                  <a:gd name="T82" fmla="*/ 612 w 631"/>
                  <a:gd name="T83" fmla="*/ 58 h 179"/>
                  <a:gd name="T84" fmla="*/ 600 w 631"/>
                  <a:gd name="T85" fmla="*/ 51 h 179"/>
                  <a:gd name="T86" fmla="*/ 585 w 631"/>
                  <a:gd name="T87" fmla="*/ 43 h 179"/>
                  <a:gd name="T88" fmla="*/ 568 w 631"/>
                  <a:gd name="T89" fmla="*/ 36 h 179"/>
                  <a:gd name="T90" fmla="*/ 550 w 631"/>
                  <a:gd name="T91" fmla="*/ 28 h 179"/>
                  <a:gd name="T92" fmla="*/ 527 w 631"/>
                  <a:gd name="T93" fmla="*/ 23 h 179"/>
                  <a:gd name="T94" fmla="*/ 504 w 631"/>
                  <a:gd name="T95" fmla="*/ 17 h 179"/>
                  <a:gd name="T96" fmla="*/ 465 w 631"/>
                  <a:gd name="T97" fmla="*/ 9 h 179"/>
                  <a:gd name="T98" fmla="*/ 408 w 631"/>
                  <a:gd name="T99" fmla="*/ 4 h 179"/>
                  <a:gd name="T100" fmla="*/ 348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6" y="0"/>
                    </a:moveTo>
                    <a:lnTo>
                      <a:pt x="282" y="0"/>
                    </a:lnTo>
                    <a:lnTo>
                      <a:pt x="252" y="2"/>
                    </a:lnTo>
                    <a:lnTo>
                      <a:pt x="222" y="4"/>
                    </a:lnTo>
                    <a:lnTo>
                      <a:pt x="192" y="6"/>
                    </a:lnTo>
                    <a:lnTo>
                      <a:pt x="166" y="9"/>
                    </a:lnTo>
                    <a:lnTo>
                      <a:pt x="139" y="15"/>
                    </a:lnTo>
                    <a:lnTo>
                      <a:pt x="115" y="21"/>
                    </a:lnTo>
                    <a:lnTo>
                      <a:pt x="104" y="23"/>
                    </a:lnTo>
                    <a:lnTo>
                      <a:pt x="92" y="26"/>
                    </a:lnTo>
                    <a:lnTo>
                      <a:pt x="83" y="28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5" y="39"/>
                    </a:lnTo>
                    <a:lnTo>
                      <a:pt x="45" y="43"/>
                    </a:lnTo>
                    <a:lnTo>
                      <a:pt x="38" y="47"/>
                    </a:lnTo>
                    <a:lnTo>
                      <a:pt x="32" y="51"/>
                    </a:lnTo>
                    <a:lnTo>
                      <a:pt x="25" y="55"/>
                    </a:lnTo>
                    <a:lnTo>
                      <a:pt x="19" y="58"/>
                    </a:lnTo>
                    <a:lnTo>
                      <a:pt x="15" y="62"/>
                    </a:lnTo>
                    <a:lnTo>
                      <a:pt x="9" y="66"/>
                    </a:lnTo>
                    <a:lnTo>
                      <a:pt x="6" y="72"/>
                    </a:lnTo>
                    <a:lnTo>
                      <a:pt x="4" y="75"/>
                    </a:lnTo>
                    <a:lnTo>
                      <a:pt x="2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6" y="107"/>
                    </a:lnTo>
                    <a:lnTo>
                      <a:pt x="9" y="111"/>
                    </a:lnTo>
                    <a:lnTo>
                      <a:pt x="15" y="117"/>
                    </a:lnTo>
                    <a:lnTo>
                      <a:pt x="19" y="121"/>
                    </a:lnTo>
                    <a:lnTo>
                      <a:pt x="25" y="124"/>
                    </a:lnTo>
                    <a:lnTo>
                      <a:pt x="32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5" y="139"/>
                    </a:lnTo>
                    <a:lnTo>
                      <a:pt x="62" y="143"/>
                    </a:lnTo>
                    <a:lnTo>
                      <a:pt x="72" y="147"/>
                    </a:lnTo>
                    <a:lnTo>
                      <a:pt x="83" y="151"/>
                    </a:lnTo>
                    <a:lnTo>
                      <a:pt x="92" y="153"/>
                    </a:lnTo>
                    <a:lnTo>
                      <a:pt x="104" y="156"/>
                    </a:lnTo>
                    <a:lnTo>
                      <a:pt x="115" y="158"/>
                    </a:lnTo>
                    <a:lnTo>
                      <a:pt x="139" y="164"/>
                    </a:lnTo>
                    <a:lnTo>
                      <a:pt x="166" y="168"/>
                    </a:lnTo>
                    <a:lnTo>
                      <a:pt x="192" y="171"/>
                    </a:lnTo>
                    <a:lnTo>
                      <a:pt x="222" y="175"/>
                    </a:lnTo>
                    <a:lnTo>
                      <a:pt x="252" y="177"/>
                    </a:lnTo>
                    <a:lnTo>
                      <a:pt x="282" y="179"/>
                    </a:lnTo>
                    <a:lnTo>
                      <a:pt x="316" y="179"/>
                    </a:lnTo>
                    <a:lnTo>
                      <a:pt x="348" y="179"/>
                    </a:lnTo>
                    <a:lnTo>
                      <a:pt x="378" y="177"/>
                    </a:lnTo>
                    <a:lnTo>
                      <a:pt x="408" y="175"/>
                    </a:lnTo>
                    <a:lnTo>
                      <a:pt x="439" y="171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4" y="162"/>
                    </a:lnTo>
                    <a:lnTo>
                      <a:pt x="516" y="158"/>
                    </a:lnTo>
                    <a:lnTo>
                      <a:pt x="527" y="156"/>
                    </a:lnTo>
                    <a:lnTo>
                      <a:pt x="538" y="153"/>
                    </a:lnTo>
                    <a:lnTo>
                      <a:pt x="550" y="151"/>
                    </a:lnTo>
                    <a:lnTo>
                      <a:pt x="559" y="147"/>
                    </a:lnTo>
                    <a:lnTo>
                      <a:pt x="568" y="143"/>
                    </a:lnTo>
                    <a:lnTo>
                      <a:pt x="576" y="139"/>
                    </a:lnTo>
                    <a:lnTo>
                      <a:pt x="585" y="136"/>
                    </a:lnTo>
                    <a:lnTo>
                      <a:pt x="593" y="132"/>
                    </a:lnTo>
                    <a:lnTo>
                      <a:pt x="600" y="128"/>
                    </a:lnTo>
                    <a:lnTo>
                      <a:pt x="606" y="124"/>
                    </a:lnTo>
                    <a:lnTo>
                      <a:pt x="612" y="121"/>
                    </a:lnTo>
                    <a:lnTo>
                      <a:pt x="616" y="117"/>
                    </a:lnTo>
                    <a:lnTo>
                      <a:pt x="621" y="111"/>
                    </a:lnTo>
                    <a:lnTo>
                      <a:pt x="625" y="107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31" y="94"/>
                    </a:lnTo>
                    <a:lnTo>
                      <a:pt x="631" y="88"/>
                    </a:lnTo>
                    <a:lnTo>
                      <a:pt x="631" y="85"/>
                    </a:lnTo>
                    <a:lnTo>
                      <a:pt x="629" y="81"/>
                    </a:lnTo>
                    <a:lnTo>
                      <a:pt x="627" y="75"/>
                    </a:lnTo>
                    <a:lnTo>
                      <a:pt x="625" y="72"/>
                    </a:lnTo>
                    <a:lnTo>
                      <a:pt x="621" y="66"/>
                    </a:lnTo>
                    <a:lnTo>
                      <a:pt x="616" y="62"/>
                    </a:lnTo>
                    <a:lnTo>
                      <a:pt x="612" y="58"/>
                    </a:lnTo>
                    <a:lnTo>
                      <a:pt x="606" y="55"/>
                    </a:lnTo>
                    <a:lnTo>
                      <a:pt x="600" y="51"/>
                    </a:lnTo>
                    <a:lnTo>
                      <a:pt x="593" y="47"/>
                    </a:lnTo>
                    <a:lnTo>
                      <a:pt x="585" y="43"/>
                    </a:lnTo>
                    <a:lnTo>
                      <a:pt x="576" y="39"/>
                    </a:lnTo>
                    <a:lnTo>
                      <a:pt x="568" y="36"/>
                    </a:lnTo>
                    <a:lnTo>
                      <a:pt x="559" y="32"/>
                    </a:lnTo>
                    <a:lnTo>
                      <a:pt x="550" y="28"/>
                    </a:lnTo>
                    <a:lnTo>
                      <a:pt x="538" y="26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4" y="17"/>
                    </a:lnTo>
                    <a:lnTo>
                      <a:pt x="491" y="15"/>
                    </a:lnTo>
                    <a:lnTo>
                      <a:pt x="465" y="9"/>
                    </a:lnTo>
                    <a:lnTo>
                      <a:pt x="439" y="6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8" y="0"/>
                    </a:lnTo>
                    <a:lnTo>
                      <a:pt x="31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67" name="Rectangle 227">
                <a:extLst>
                  <a:ext uri="{FF2B5EF4-FFF2-40B4-BE49-F238E27FC236}">
                    <a16:creationId xmlns:a16="http://schemas.microsoft.com/office/drawing/2014/main" id="{6E1B3814-7FA1-AF20-AA5B-49A91FAC1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3344"/>
                <a:ext cx="24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 large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68" name="Rectangle 228">
                <a:extLst>
                  <a:ext uri="{FF2B5EF4-FFF2-40B4-BE49-F238E27FC236}">
                    <a16:creationId xmlns:a16="http://schemas.microsoft.com/office/drawing/2014/main" id="{CFFDFB3E-6AB6-A200-174B-ACDD89F13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322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69" name="Freeform 229">
                <a:extLst>
                  <a:ext uri="{FF2B5EF4-FFF2-40B4-BE49-F238E27FC236}">
                    <a16:creationId xmlns:a16="http://schemas.microsoft.com/office/drawing/2014/main" id="{91EA5C06-CDC8-5294-944F-F61AF224B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934"/>
                <a:ext cx="631" cy="351"/>
              </a:xfrm>
              <a:custGeom>
                <a:avLst/>
                <a:gdLst>
                  <a:gd name="T0" fmla="*/ 283 w 631"/>
                  <a:gd name="T1" fmla="*/ 2 h 351"/>
                  <a:gd name="T2" fmla="*/ 222 w 631"/>
                  <a:gd name="T3" fmla="*/ 10 h 351"/>
                  <a:gd name="T4" fmla="*/ 166 w 631"/>
                  <a:gd name="T5" fmla="*/ 23 h 351"/>
                  <a:gd name="T6" fmla="*/ 115 w 631"/>
                  <a:gd name="T7" fmla="*/ 42 h 351"/>
                  <a:gd name="T8" fmla="*/ 93 w 631"/>
                  <a:gd name="T9" fmla="*/ 53 h 351"/>
                  <a:gd name="T10" fmla="*/ 72 w 631"/>
                  <a:gd name="T11" fmla="*/ 65 h 351"/>
                  <a:gd name="T12" fmla="*/ 55 w 631"/>
                  <a:gd name="T13" fmla="*/ 78 h 351"/>
                  <a:gd name="T14" fmla="*/ 38 w 631"/>
                  <a:gd name="T15" fmla="*/ 93 h 351"/>
                  <a:gd name="T16" fmla="*/ 25 w 631"/>
                  <a:gd name="T17" fmla="*/ 108 h 351"/>
                  <a:gd name="T18" fmla="*/ 15 w 631"/>
                  <a:gd name="T19" fmla="*/ 125 h 351"/>
                  <a:gd name="T20" fmla="*/ 6 w 631"/>
                  <a:gd name="T21" fmla="*/ 140 h 351"/>
                  <a:gd name="T22" fmla="*/ 2 w 631"/>
                  <a:gd name="T23" fmla="*/ 159 h 351"/>
                  <a:gd name="T24" fmla="*/ 0 w 631"/>
                  <a:gd name="T25" fmla="*/ 176 h 351"/>
                  <a:gd name="T26" fmla="*/ 2 w 631"/>
                  <a:gd name="T27" fmla="*/ 195 h 351"/>
                  <a:gd name="T28" fmla="*/ 6 w 631"/>
                  <a:gd name="T29" fmla="*/ 212 h 351"/>
                  <a:gd name="T30" fmla="*/ 15 w 631"/>
                  <a:gd name="T31" fmla="*/ 229 h 351"/>
                  <a:gd name="T32" fmla="*/ 25 w 631"/>
                  <a:gd name="T33" fmla="*/ 244 h 351"/>
                  <a:gd name="T34" fmla="*/ 38 w 631"/>
                  <a:gd name="T35" fmla="*/ 259 h 351"/>
                  <a:gd name="T36" fmla="*/ 55 w 631"/>
                  <a:gd name="T37" fmla="*/ 274 h 351"/>
                  <a:gd name="T38" fmla="*/ 72 w 631"/>
                  <a:gd name="T39" fmla="*/ 287 h 351"/>
                  <a:gd name="T40" fmla="*/ 93 w 631"/>
                  <a:gd name="T41" fmla="*/ 300 h 351"/>
                  <a:gd name="T42" fmla="*/ 115 w 631"/>
                  <a:gd name="T43" fmla="*/ 311 h 351"/>
                  <a:gd name="T44" fmla="*/ 166 w 631"/>
                  <a:gd name="T45" fmla="*/ 330 h 351"/>
                  <a:gd name="T46" fmla="*/ 222 w 631"/>
                  <a:gd name="T47" fmla="*/ 343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3 h 351"/>
                  <a:gd name="T54" fmla="*/ 465 w 631"/>
                  <a:gd name="T55" fmla="*/ 330 h 351"/>
                  <a:gd name="T56" fmla="*/ 516 w 631"/>
                  <a:gd name="T57" fmla="*/ 311 h 351"/>
                  <a:gd name="T58" fmla="*/ 539 w 631"/>
                  <a:gd name="T59" fmla="*/ 300 h 351"/>
                  <a:gd name="T60" fmla="*/ 559 w 631"/>
                  <a:gd name="T61" fmla="*/ 287 h 351"/>
                  <a:gd name="T62" fmla="*/ 576 w 631"/>
                  <a:gd name="T63" fmla="*/ 274 h 351"/>
                  <a:gd name="T64" fmla="*/ 593 w 631"/>
                  <a:gd name="T65" fmla="*/ 259 h 351"/>
                  <a:gd name="T66" fmla="*/ 606 w 631"/>
                  <a:gd name="T67" fmla="*/ 244 h 351"/>
                  <a:gd name="T68" fmla="*/ 616 w 631"/>
                  <a:gd name="T69" fmla="*/ 229 h 351"/>
                  <a:gd name="T70" fmla="*/ 625 w 631"/>
                  <a:gd name="T71" fmla="*/ 212 h 351"/>
                  <a:gd name="T72" fmla="*/ 629 w 631"/>
                  <a:gd name="T73" fmla="*/ 195 h 351"/>
                  <a:gd name="T74" fmla="*/ 631 w 631"/>
                  <a:gd name="T75" fmla="*/ 176 h 351"/>
                  <a:gd name="T76" fmla="*/ 629 w 631"/>
                  <a:gd name="T77" fmla="*/ 159 h 351"/>
                  <a:gd name="T78" fmla="*/ 625 w 631"/>
                  <a:gd name="T79" fmla="*/ 140 h 351"/>
                  <a:gd name="T80" fmla="*/ 616 w 631"/>
                  <a:gd name="T81" fmla="*/ 125 h 351"/>
                  <a:gd name="T82" fmla="*/ 606 w 631"/>
                  <a:gd name="T83" fmla="*/ 108 h 351"/>
                  <a:gd name="T84" fmla="*/ 593 w 631"/>
                  <a:gd name="T85" fmla="*/ 93 h 351"/>
                  <a:gd name="T86" fmla="*/ 576 w 631"/>
                  <a:gd name="T87" fmla="*/ 78 h 351"/>
                  <a:gd name="T88" fmla="*/ 559 w 631"/>
                  <a:gd name="T89" fmla="*/ 65 h 351"/>
                  <a:gd name="T90" fmla="*/ 539 w 631"/>
                  <a:gd name="T91" fmla="*/ 53 h 351"/>
                  <a:gd name="T92" fmla="*/ 516 w 631"/>
                  <a:gd name="T93" fmla="*/ 42 h 351"/>
                  <a:gd name="T94" fmla="*/ 465 w 631"/>
                  <a:gd name="T95" fmla="*/ 23 h 351"/>
                  <a:gd name="T96" fmla="*/ 409 w 631"/>
                  <a:gd name="T97" fmla="*/ 10 h 351"/>
                  <a:gd name="T98" fmla="*/ 348 w 631"/>
                  <a:gd name="T99" fmla="*/ 2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2"/>
                    </a:lnTo>
                    <a:lnTo>
                      <a:pt x="253" y="4"/>
                    </a:lnTo>
                    <a:lnTo>
                      <a:pt x="222" y="10"/>
                    </a:lnTo>
                    <a:lnTo>
                      <a:pt x="192" y="16"/>
                    </a:lnTo>
                    <a:lnTo>
                      <a:pt x="166" y="23"/>
                    </a:lnTo>
                    <a:lnTo>
                      <a:pt x="140" y="31"/>
                    </a:lnTo>
                    <a:lnTo>
                      <a:pt x="115" y="42"/>
                    </a:lnTo>
                    <a:lnTo>
                      <a:pt x="104" y="48"/>
                    </a:lnTo>
                    <a:lnTo>
                      <a:pt x="93" y="53"/>
                    </a:lnTo>
                    <a:lnTo>
                      <a:pt x="81" y="59"/>
                    </a:lnTo>
                    <a:lnTo>
                      <a:pt x="72" y="65"/>
                    </a:lnTo>
                    <a:lnTo>
                      <a:pt x="62" y="72"/>
                    </a:lnTo>
                    <a:lnTo>
                      <a:pt x="55" y="78"/>
                    </a:lnTo>
                    <a:lnTo>
                      <a:pt x="45" y="85"/>
                    </a:lnTo>
                    <a:lnTo>
                      <a:pt x="38" y="93"/>
                    </a:lnTo>
                    <a:lnTo>
                      <a:pt x="30" y="100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5"/>
                    </a:lnTo>
                    <a:lnTo>
                      <a:pt x="10" y="132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9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0" y="185"/>
                    </a:lnTo>
                    <a:lnTo>
                      <a:pt x="2" y="195"/>
                    </a:lnTo>
                    <a:lnTo>
                      <a:pt x="4" y="202"/>
                    </a:lnTo>
                    <a:lnTo>
                      <a:pt x="6" y="212"/>
                    </a:lnTo>
                    <a:lnTo>
                      <a:pt x="10" y="219"/>
                    </a:lnTo>
                    <a:lnTo>
                      <a:pt x="15" y="229"/>
                    </a:lnTo>
                    <a:lnTo>
                      <a:pt x="19" y="236"/>
                    </a:lnTo>
                    <a:lnTo>
                      <a:pt x="25" y="244"/>
                    </a:lnTo>
                    <a:lnTo>
                      <a:pt x="30" y="251"/>
                    </a:lnTo>
                    <a:lnTo>
                      <a:pt x="38" y="259"/>
                    </a:lnTo>
                    <a:lnTo>
                      <a:pt x="45" y="266"/>
                    </a:lnTo>
                    <a:lnTo>
                      <a:pt x="55" y="274"/>
                    </a:lnTo>
                    <a:lnTo>
                      <a:pt x="62" y="281"/>
                    </a:lnTo>
                    <a:lnTo>
                      <a:pt x="72" y="287"/>
                    </a:lnTo>
                    <a:lnTo>
                      <a:pt x="81" y="294"/>
                    </a:lnTo>
                    <a:lnTo>
                      <a:pt x="93" y="300"/>
                    </a:lnTo>
                    <a:lnTo>
                      <a:pt x="104" y="306"/>
                    </a:lnTo>
                    <a:lnTo>
                      <a:pt x="115" y="311"/>
                    </a:lnTo>
                    <a:lnTo>
                      <a:pt x="140" y="321"/>
                    </a:lnTo>
                    <a:lnTo>
                      <a:pt x="166" y="330"/>
                    </a:lnTo>
                    <a:lnTo>
                      <a:pt x="192" y="338"/>
                    </a:lnTo>
                    <a:lnTo>
                      <a:pt x="222" y="343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3"/>
                    </a:lnTo>
                    <a:lnTo>
                      <a:pt x="439" y="338"/>
                    </a:lnTo>
                    <a:lnTo>
                      <a:pt x="465" y="330"/>
                    </a:lnTo>
                    <a:lnTo>
                      <a:pt x="492" y="321"/>
                    </a:lnTo>
                    <a:lnTo>
                      <a:pt x="516" y="311"/>
                    </a:lnTo>
                    <a:lnTo>
                      <a:pt x="527" y="306"/>
                    </a:lnTo>
                    <a:lnTo>
                      <a:pt x="539" y="300"/>
                    </a:lnTo>
                    <a:lnTo>
                      <a:pt x="548" y="294"/>
                    </a:lnTo>
                    <a:lnTo>
                      <a:pt x="559" y="287"/>
                    </a:lnTo>
                    <a:lnTo>
                      <a:pt x="569" y="281"/>
                    </a:lnTo>
                    <a:lnTo>
                      <a:pt x="576" y="274"/>
                    </a:lnTo>
                    <a:lnTo>
                      <a:pt x="586" y="266"/>
                    </a:lnTo>
                    <a:lnTo>
                      <a:pt x="593" y="259"/>
                    </a:lnTo>
                    <a:lnTo>
                      <a:pt x="599" y="251"/>
                    </a:lnTo>
                    <a:lnTo>
                      <a:pt x="606" y="244"/>
                    </a:lnTo>
                    <a:lnTo>
                      <a:pt x="612" y="236"/>
                    </a:lnTo>
                    <a:lnTo>
                      <a:pt x="616" y="229"/>
                    </a:lnTo>
                    <a:lnTo>
                      <a:pt x="621" y="219"/>
                    </a:lnTo>
                    <a:lnTo>
                      <a:pt x="625" y="212"/>
                    </a:lnTo>
                    <a:lnTo>
                      <a:pt x="627" y="202"/>
                    </a:lnTo>
                    <a:lnTo>
                      <a:pt x="629" y="195"/>
                    </a:lnTo>
                    <a:lnTo>
                      <a:pt x="631" y="185"/>
                    </a:lnTo>
                    <a:lnTo>
                      <a:pt x="631" y="176"/>
                    </a:lnTo>
                    <a:lnTo>
                      <a:pt x="631" y="166"/>
                    </a:lnTo>
                    <a:lnTo>
                      <a:pt x="629" y="159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2"/>
                    </a:lnTo>
                    <a:lnTo>
                      <a:pt x="616" y="125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100"/>
                    </a:lnTo>
                    <a:lnTo>
                      <a:pt x="593" y="93"/>
                    </a:lnTo>
                    <a:lnTo>
                      <a:pt x="586" y="85"/>
                    </a:lnTo>
                    <a:lnTo>
                      <a:pt x="576" y="78"/>
                    </a:lnTo>
                    <a:lnTo>
                      <a:pt x="569" y="72"/>
                    </a:lnTo>
                    <a:lnTo>
                      <a:pt x="559" y="65"/>
                    </a:lnTo>
                    <a:lnTo>
                      <a:pt x="548" y="59"/>
                    </a:lnTo>
                    <a:lnTo>
                      <a:pt x="539" y="53"/>
                    </a:lnTo>
                    <a:lnTo>
                      <a:pt x="527" y="48"/>
                    </a:lnTo>
                    <a:lnTo>
                      <a:pt x="516" y="42"/>
                    </a:lnTo>
                    <a:lnTo>
                      <a:pt x="492" y="31"/>
                    </a:lnTo>
                    <a:lnTo>
                      <a:pt x="465" y="23"/>
                    </a:lnTo>
                    <a:lnTo>
                      <a:pt x="439" y="16"/>
                    </a:lnTo>
                    <a:lnTo>
                      <a:pt x="409" y="10"/>
                    </a:lnTo>
                    <a:lnTo>
                      <a:pt x="379" y="4"/>
                    </a:lnTo>
                    <a:lnTo>
                      <a:pt x="348" y="2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70" name="Freeform 230">
                <a:extLst>
                  <a:ext uri="{FF2B5EF4-FFF2-40B4-BE49-F238E27FC236}">
                    <a16:creationId xmlns:a16="http://schemas.microsoft.com/office/drawing/2014/main" id="{83B8A868-0789-40C0-CDEF-FE966FE53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934"/>
                <a:ext cx="631" cy="351"/>
              </a:xfrm>
              <a:custGeom>
                <a:avLst/>
                <a:gdLst>
                  <a:gd name="T0" fmla="*/ 283 w 631"/>
                  <a:gd name="T1" fmla="*/ 2 h 351"/>
                  <a:gd name="T2" fmla="*/ 222 w 631"/>
                  <a:gd name="T3" fmla="*/ 10 h 351"/>
                  <a:gd name="T4" fmla="*/ 166 w 631"/>
                  <a:gd name="T5" fmla="*/ 23 h 351"/>
                  <a:gd name="T6" fmla="*/ 115 w 631"/>
                  <a:gd name="T7" fmla="*/ 42 h 351"/>
                  <a:gd name="T8" fmla="*/ 93 w 631"/>
                  <a:gd name="T9" fmla="*/ 53 h 351"/>
                  <a:gd name="T10" fmla="*/ 72 w 631"/>
                  <a:gd name="T11" fmla="*/ 65 h 351"/>
                  <a:gd name="T12" fmla="*/ 55 w 631"/>
                  <a:gd name="T13" fmla="*/ 78 h 351"/>
                  <a:gd name="T14" fmla="*/ 38 w 631"/>
                  <a:gd name="T15" fmla="*/ 93 h 351"/>
                  <a:gd name="T16" fmla="*/ 25 w 631"/>
                  <a:gd name="T17" fmla="*/ 108 h 351"/>
                  <a:gd name="T18" fmla="*/ 15 w 631"/>
                  <a:gd name="T19" fmla="*/ 125 h 351"/>
                  <a:gd name="T20" fmla="*/ 6 w 631"/>
                  <a:gd name="T21" fmla="*/ 140 h 351"/>
                  <a:gd name="T22" fmla="*/ 2 w 631"/>
                  <a:gd name="T23" fmla="*/ 159 h 351"/>
                  <a:gd name="T24" fmla="*/ 0 w 631"/>
                  <a:gd name="T25" fmla="*/ 176 h 351"/>
                  <a:gd name="T26" fmla="*/ 2 w 631"/>
                  <a:gd name="T27" fmla="*/ 195 h 351"/>
                  <a:gd name="T28" fmla="*/ 6 w 631"/>
                  <a:gd name="T29" fmla="*/ 212 h 351"/>
                  <a:gd name="T30" fmla="*/ 15 w 631"/>
                  <a:gd name="T31" fmla="*/ 229 h 351"/>
                  <a:gd name="T32" fmla="*/ 25 w 631"/>
                  <a:gd name="T33" fmla="*/ 244 h 351"/>
                  <a:gd name="T34" fmla="*/ 38 w 631"/>
                  <a:gd name="T35" fmla="*/ 259 h 351"/>
                  <a:gd name="T36" fmla="*/ 55 w 631"/>
                  <a:gd name="T37" fmla="*/ 274 h 351"/>
                  <a:gd name="T38" fmla="*/ 72 w 631"/>
                  <a:gd name="T39" fmla="*/ 287 h 351"/>
                  <a:gd name="T40" fmla="*/ 93 w 631"/>
                  <a:gd name="T41" fmla="*/ 300 h 351"/>
                  <a:gd name="T42" fmla="*/ 115 w 631"/>
                  <a:gd name="T43" fmla="*/ 311 h 351"/>
                  <a:gd name="T44" fmla="*/ 166 w 631"/>
                  <a:gd name="T45" fmla="*/ 330 h 351"/>
                  <a:gd name="T46" fmla="*/ 222 w 631"/>
                  <a:gd name="T47" fmla="*/ 343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3 h 351"/>
                  <a:gd name="T54" fmla="*/ 465 w 631"/>
                  <a:gd name="T55" fmla="*/ 330 h 351"/>
                  <a:gd name="T56" fmla="*/ 516 w 631"/>
                  <a:gd name="T57" fmla="*/ 311 h 351"/>
                  <a:gd name="T58" fmla="*/ 539 w 631"/>
                  <a:gd name="T59" fmla="*/ 300 h 351"/>
                  <a:gd name="T60" fmla="*/ 559 w 631"/>
                  <a:gd name="T61" fmla="*/ 287 h 351"/>
                  <a:gd name="T62" fmla="*/ 576 w 631"/>
                  <a:gd name="T63" fmla="*/ 274 h 351"/>
                  <a:gd name="T64" fmla="*/ 593 w 631"/>
                  <a:gd name="T65" fmla="*/ 259 h 351"/>
                  <a:gd name="T66" fmla="*/ 606 w 631"/>
                  <a:gd name="T67" fmla="*/ 244 h 351"/>
                  <a:gd name="T68" fmla="*/ 616 w 631"/>
                  <a:gd name="T69" fmla="*/ 229 h 351"/>
                  <a:gd name="T70" fmla="*/ 625 w 631"/>
                  <a:gd name="T71" fmla="*/ 212 h 351"/>
                  <a:gd name="T72" fmla="*/ 629 w 631"/>
                  <a:gd name="T73" fmla="*/ 195 h 351"/>
                  <a:gd name="T74" fmla="*/ 631 w 631"/>
                  <a:gd name="T75" fmla="*/ 176 h 351"/>
                  <a:gd name="T76" fmla="*/ 629 w 631"/>
                  <a:gd name="T77" fmla="*/ 159 h 351"/>
                  <a:gd name="T78" fmla="*/ 625 w 631"/>
                  <a:gd name="T79" fmla="*/ 140 h 351"/>
                  <a:gd name="T80" fmla="*/ 616 w 631"/>
                  <a:gd name="T81" fmla="*/ 125 h 351"/>
                  <a:gd name="T82" fmla="*/ 606 w 631"/>
                  <a:gd name="T83" fmla="*/ 108 h 351"/>
                  <a:gd name="T84" fmla="*/ 593 w 631"/>
                  <a:gd name="T85" fmla="*/ 93 h 351"/>
                  <a:gd name="T86" fmla="*/ 576 w 631"/>
                  <a:gd name="T87" fmla="*/ 78 h 351"/>
                  <a:gd name="T88" fmla="*/ 559 w 631"/>
                  <a:gd name="T89" fmla="*/ 65 h 351"/>
                  <a:gd name="T90" fmla="*/ 539 w 631"/>
                  <a:gd name="T91" fmla="*/ 53 h 351"/>
                  <a:gd name="T92" fmla="*/ 516 w 631"/>
                  <a:gd name="T93" fmla="*/ 42 h 351"/>
                  <a:gd name="T94" fmla="*/ 465 w 631"/>
                  <a:gd name="T95" fmla="*/ 23 h 351"/>
                  <a:gd name="T96" fmla="*/ 409 w 631"/>
                  <a:gd name="T97" fmla="*/ 10 h 351"/>
                  <a:gd name="T98" fmla="*/ 348 w 631"/>
                  <a:gd name="T99" fmla="*/ 2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2"/>
                    </a:lnTo>
                    <a:lnTo>
                      <a:pt x="253" y="4"/>
                    </a:lnTo>
                    <a:lnTo>
                      <a:pt x="222" y="10"/>
                    </a:lnTo>
                    <a:lnTo>
                      <a:pt x="192" y="16"/>
                    </a:lnTo>
                    <a:lnTo>
                      <a:pt x="166" y="23"/>
                    </a:lnTo>
                    <a:lnTo>
                      <a:pt x="140" y="31"/>
                    </a:lnTo>
                    <a:lnTo>
                      <a:pt x="115" y="42"/>
                    </a:lnTo>
                    <a:lnTo>
                      <a:pt x="104" y="48"/>
                    </a:lnTo>
                    <a:lnTo>
                      <a:pt x="93" y="53"/>
                    </a:lnTo>
                    <a:lnTo>
                      <a:pt x="81" y="59"/>
                    </a:lnTo>
                    <a:lnTo>
                      <a:pt x="72" y="65"/>
                    </a:lnTo>
                    <a:lnTo>
                      <a:pt x="62" y="72"/>
                    </a:lnTo>
                    <a:lnTo>
                      <a:pt x="55" y="78"/>
                    </a:lnTo>
                    <a:lnTo>
                      <a:pt x="45" y="85"/>
                    </a:lnTo>
                    <a:lnTo>
                      <a:pt x="38" y="93"/>
                    </a:lnTo>
                    <a:lnTo>
                      <a:pt x="30" y="100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5"/>
                    </a:lnTo>
                    <a:lnTo>
                      <a:pt x="10" y="132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9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0" y="185"/>
                    </a:lnTo>
                    <a:lnTo>
                      <a:pt x="2" y="195"/>
                    </a:lnTo>
                    <a:lnTo>
                      <a:pt x="4" y="202"/>
                    </a:lnTo>
                    <a:lnTo>
                      <a:pt x="6" y="212"/>
                    </a:lnTo>
                    <a:lnTo>
                      <a:pt x="10" y="219"/>
                    </a:lnTo>
                    <a:lnTo>
                      <a:pt x="15" y="229"/>
                    </a:lnTo>
                    <a:lnTo>
                      <a:pt x="19" y="236"/>
                    </a:lnTo>
                    <a:lnTo>
                      <a:pt x="25" y="244"/>
                    </a:lnTo>
                    <a:lnTo>
                      <a:pt x="30" y="251"/>
                    </a:lnTo>
                    <a:lnTo>
                      <a:pt x="38" y="259"/>
                    </a:lnTo>
                    <a:lnTo>
                      <a:pt x="45" y="266"/>
                    </a:lnTo>
                    <a:lnTo>
                      <a:pt x="55" y="274"/>
                    </a:lnTo>
                    <a:lnTo>
                      <a:pt x="62" y="281"/>
                    </a:lnTo>
                    <a:lnTo>
                      <a:pt x="72" y="287"/>
                    </a:lnTo>
                    <a:lnTo>
                      <a:pt x="81" y="294"/>
                    </a:lnTo>
                    <a:lnTo>
                      <a:pt x="93" y="300"/>
                    </a:lnTo>
                    <a:lnTo>
                      <a:pt x="104" y="306"/>
                    </a:lnTo>
                    <a:lnTo>
                      <a:pt x="115" y="311"/>
                    </a:lnTo>
                    <a:lnTo>
                      <a:pt x="140" y="321"/>
                    </a:lnTo>
                    <a:lnTo>
                      <a:pt x="166" y="330"/>
                    </a:lnTo>
                    <a:lnTo>
                      <a:pt x="192" y="338"/>
                    </a:lnTo>
                    <a:lnTo>
                      <a:pt x="222" y="343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3"/>
                    </a:lnTo>
                    <a:lnTo>
                      <a:pt x="439" y="338"/>
                    </a:lnTo>
                    <a:lnTo>
                      <a:pt x="465" y="330"/>
                    </a:lnTo>
                    <a:lnTo>
                      <a:pt x="492" y="321"/>
                    </a:lnTo>
                    <a:lnTo>
                      <a:pt x="516" y="311"/>
                    </a:lnTo>
                    <a:lnTo>
                      <a:pt x="527" y="306"/>
                    </a:lnTo>
                    <a:lnTo>
                      <a:pt x="539" y="300"/>
                    </a:lnTo>
                    <a:lnTo>
                      <a:pt x="548" y="294"/>
                    </a:lnTo>
                    <a:lnTo>
                      <a:pt x="559" y="287"/>
                    </a:lnTo>
                    <a:lnTo>
                      <a:pt x="569" y="281"/>
                    </a:lnTo>
                    <a:lnTo>
                      <a:pt x="576" y="274"/>
                    </a:lnTo>
                    <a:lnTo>
                      <a:pt x="586" y="266"/>
                    </a:lnTo>
                    <a:lnTo>
                      <a:pt x="593" y="259"/>
                    </a:lnTo>
                    <a:lnTo>
                      <a:pt x="599" y="251"/>
                    </a:lnTo>
                    <a:lnTo>
                      <a:pt x="606" y="244"/>
                    </a:lnTo>
                    <a:lnTo>
                      <a:pt x="612" y="236"/>
                    </a:lnTo>
                    <a:lnTo>
                      <a:pt x="616" y="229"/>
                    </a:lnTo>
                    <a:lnTo>
                      <a:pt x="621" y="219"/>
                    </a:lnTo>
                    <a:lnTo>
                      <a:pt x="625" y="212"/>
                    </a:lnTo>
                    <a:lnTo>
                      <a:pt x="627" y="202"/>
                    </a:lnTo>
                    <a:lnTo>
                      <a:pt x="629" y="195"/>
                    </a:lnTo>
                    <a:lnTo>
                      <a:pt x="631" y="185"/>
                    </a:lnTo>
                    <a:lnTo>
                      <a:pt x="631" y="176"/>
                    </a:lnTo>
                    <a:lnTo>
                      <a:pt x="631" y="166"/>
                    </a:lnTo>
                    <a:lnTo>
                      <a:pt x="629" y="159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2"/>
                    </a:lnTo>
                    <a:lnTo>
                      <a:pt x="616" y="125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100"/>
                    </a:lnTo>
                    <a:lnTo>
                      <a:pt x="593" y="93"/>
                    </a:lnTo>
                    <a:lnTo>
                      <a:pt x="586" y="85"/>
                    </a:lnTo>
                    <a:lnTo>
                      <a:pt x="576" y="78"/>
                    </a:lnTo>
                    <a:lnTo>
                      <a:pt x="569" y="72"/>
                    </a:lnTo>
                    <a:lnTo>
                      <a:pt x="559" y="65"/>
                    </a:lnTo>
                    <a:lnTo>
                      <a:pt x="548" y="59"/>
                    </a:lnTo>
                    <a:lnTo>
                      <a:pt x="539" y="53"/>
                    </a:lnTo>
                    <a:lnTo>
                      <a:pt x="527" y="48"/>
                    </a:lnTo>
                    <a:lnTo>
                      <a:pt x="516" y="42"/>
                    </a:lnTo>
                    <a:lnTo>
                      <a:pt x="492" y="31"/>
                    </a:lnTo>
                    <a:lnTo>
                      <a:pt x="465" y="23"/>
                    </a:lnTo>
                    <a:lnTo>
                      <a:pt x="439" y="16"/>
                    </a:lnTo>
                    <a:lnTo>
                      <a:pt x="409" y="10"/>
                    </a:lnTo>
                    <a:lnTo>
                      <a:pt x="379" y="4"/>
                    </a:lnTo>
                    <a:lnTo>
                      <a:pt x="348" y="2"/>
                    </a:lnTo>
                    <a:lnTo>
                      <a:pt x="3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71" name="Rectangle 231">
                <a:extLst>
                  <a:ext uri="{FF2B5EF4-FFF2-40B4-BE49-F238E27FC236}">
                    <a16:creationId xmlns:a16="http://schemas.microsoft.com/office/drawing/2014/main" id="{91054364-B003-841F-7F8B-7CE24162E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015"/>
                <a:ext cx="18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Degree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72" name="Rectangle 232">
                <a:extLst>
                  <a:ext uri="{FF2B5EF4-FFF2-40B4-BE49-F238E27FC236}">
                    <a16:creationId xmlns:a16="http://schemas.microsoft.com/office/drawing/2014/main" id="{F2AEB337-0E1C-ADBE-3E9A-89EE87587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19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73" name="Rectangle 233">
                <a:extLst>
                  <a:ext uri="{FF2B5EF4-FFF2-40B4-BE49-F238E27FC236}">
                    <a16:creationId xmlns:a16="http://schemas.microsoft.com/office/drawing/2014/main" id="{9B14DEA7-09AE-AA63-1676-192E3320F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015"/>
                <a:ext cx="5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74" name="Rectangle 234">
                <a:extLst>
                  <a:ext uri="{FF2B5EF4-FFF2-40B4-BE49-F238E27FC236}">
                    <a16:creationId xmlns:a16="http://schemas.microsoft.com/office/drawing/2014/main" id="{805F84BE-4B05-C16C-4DFE-423E684FB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1" y="19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75" name="Rectangle 235">
                <a:extLst>
                  <a:ext uri="{FF2B5EF4-FFF2-40B4-BE49-F238E27FC236}">
                    <a16:creationId xmlns:a16="http://schemas.microsoft.com/office/drawing/2014/main" id="{04A00877-F25E-F4AC-EDEC-077D6754B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085"/>
                <a:ext cx="3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specialization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76" name="Rectangle 236">
                <a:extLst>
                  <a:ext uri="{FF2B5EF4-FFF2-40B4-BE49-F238E27FC236}">
                    <a16:creationId xmlns:a16="http://schemas.microsoft.com/office/drawing/2014/main" id="{3E65EB2D-A148-A83D-5E8C-10125D0DA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197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77" name="Rectangle 237">
                <a:extLst>
                  <a:ext uri="{FF2B5EF4-FFF2-40B4-BE49-F238E27FC236}">
                    <a16:creationId xmlns:a16="http://schemas.microsoft.com/office/drawing/2014/main" id="{AF5F23ED-BD3B-3A0A-99AC-915793811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2164"/>
                <a:ext cx="12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78" name="Rectangle 238">
                <a:extLst>
                  <a:ext uri="{FF2B5EF4-FFF2-40B4-BE49-F238E27FC236}">
                    <a16:creationId xmlns:a16="http://schemas.microsoft.com/office/drawing/2014/main" id="{68902FCA-4718-DAE5-6C99-B1F043D6A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" y="204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79" name="Freeform 239">
                <a:extLst>
                  <a:ext uri="{FF2B5EF4-FFF2-40B4-BE49-F238E27FC236}">
                    <a16:creationId xmlns:a16="http://schemas.microsoft.com/office/drawing/2014/main" id="{6D9F8C6D-29A0-C1B5-73D4-F4F06F8EA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545"/>
                <a:ext cx="631" cy="351"/>
              </a:xfrm>
              <a:custGeom>
                <a:avLst/>
                <a:gdLst>
                  <a:gd name="T0" fmla="*/ 283 w 631"/>
                  <a:gd name="T1" fmla="*/ 0 h 351"/>
                  <a:gd name="T2" fmla="*/ 222 w 631"/>
                  <a:gd name="T3" fmla="*/ 8 h 351"/>
                  <a:gd name="T4" fmla="*/ 166 w 631"/>
                  <a:gd name="T5" fmla="*/ 21 h 351"/>
                  <a:gd name="T6" fmla="*/ 115 w 631"/>
                  <a:gd name="T7" fmla="*/ 40 h 351"/>
                  <a:gd name="T8" fmla="*/ 93 w 631"/>
                  <a:gd name="T9" fmla="*/ 51 h 351"/>
                  <a:gd name="T10" fmla="*/ 72 w 631"/>
                  <a:gd name="T11" fmla="*/ 64 h 351"/>
                  <a:gd name="T12" fmla="*/ 55 w 631"/>
                  <a:gd name="T13" fmla="*/ 77 h 351"/>
                  <a:gd name="T14" fmla="*/ 38 w 631"/>
                  <a:gd name="T15" fmla="*/ 91 h 351"/>
                  <a:gd name="T16" fmla="*/ 25 w 631"/>
                  <a:gd name="T17" fmla="*/ 108 h 351"/>
                  <a:gd name="T18" fmla="*/ 15 w 631"/>
                  <a:gd name="T19" fmla="*/ 123 h 351"/>
                  <a:gd name="T20" fmla="*/ 6 w 631"/>
                  <a:gd name="T21" fmla="*/ 140 h 351"/>
                  <a:gd name="T22" fmla="*/ 2 w 631"/>
                  <a:gd name="T23" fmla="*/ 157 h 351"/>
                  <a:gd name="T24" fmla="*/ 0 w 631"/>
                  <a:gd name="T25" fmla="*/ 175 h 351"/>
                  <a:gd name="T26" fmla="*/ 2 w 631"/>
                  <a:gd name="T27" fmla="*/ 192 h 351"/>
                  <a:gd name="T28" fmla="*/ 6 w 631"/>
                  <a:gd name="T29" fmla="*/ 209 h 351"/>
                  <a:gd name="T30" fmla="*/ 15 w 631"/>
                  <a:gd name="T31" fmla="*/ 226 h 351"/>
                  <a:gd name="T32" fmla="*/ 25 w 631"/>
                  <a:gd name="T33" fmla="*/ 243 h 351"/>
                  <a:gd name="T34" fmla="*/ 38 w 631"/>
                  <a:gd name="T35" fmla="*/ 258 h 351"/>
                  <a:gd name="T36" fmla="*/ 55 w 631"/>
                  <a:gd name="T37" fmla="*/ 273 h 351"/>
                  <a:gd name="T38" fmla="*/ 72 w 631"/>
                  <a:gd name="T39" fmla="*/ 287 h 351"/>
                  <a:gd name="T40" fmla="*/ 93 w 631"/>
                  <a:gd name="T41" fmla="*/ 298 h 351"/>
                  <a:gd name="T42" fmla="*/ 115 w 631"/>
                  <a:gd name="T43" fmla="*/ 309 h 351"/>
                  <a:gd name="T44" fmla="*/ 166 w 631"/>
                  <a:gd name="T45" fmla="*/ 328 h 351"/>
                  <a:gd name="T46" fmla="*/ 222 w 631"/>
                  <a:gd name="T47" fmla="*/ 341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1 h 351"/>
                  <a:gd name="T54" fmla="*/ 465 w 631"/>
                  <a:gd name="T55" fmla="*/ 328 h 351"/>
                  <a:gd name="T56" fmla="*/ 516 w 631"/>
                  <a:gd name="T57" fmla="*/ 309 h 351"/>
                  <a:gd name="T58" fmla="*/ 539 w 631"/>
                  <a:gd name="T59" fmla="*/ 298 h 351"/>
                  <a:gd name="T60" fmla="*/ 559 w 631"/>
                  <a:gd name="T61" fmla="*/ 287 h 351"/>
                  <a:gd name="T62" fmla="*/ 576 w 631"/>
                  <a:gd name="T63" fmla="*/ 273 h 351"/>
                  <a:gd name="T64" fmla="*/ 593 w 631"/>
                  <a:gd name="T65" fmla="*/ 258 h 351"/>
                  <a:gd name="T66" fmla="*/ 606 w 631"/>
                  <a:gd name="T67" fmla="*/ 243 h 351"/>
                  <a:gd name="T68" fmla="*/ 616 w 631"/>
                  <a:gd name="T69" fmla="*/ 226 h 351"/>
                  <a:gd name="T70" fmla="*/ 625 w 631"/>
                  <a:gd name="T71" fmla="*/ 209 h 351"/>
                  <a:gd name="T72" fmla="*/ 629 w 631"/>
                  <a:gd name="T73" fmla="*/ 192 h 351"/>
                  <a:gd name="T74" fmla="*/ 631 w 631"/>
                  <a:gd name="T75" fmla="*/ 175 h 351"/>
                  <a:gd name="T76" fmla="*/ 629 w 631"/>
                  <a:gd name="T77" fmla="*/ 157 h 351"/>
                  <a:gd name="T78" fmla="*/ 625 w 631"/>
                  <a:gd name="T79" fmla="*/ 140 h 351"/>
                  <a:gd name="T80" fmla="*/ 616 w 631"/>
                  <a:gd name="T81" fmla="*/ 123 h 351"/>
                  <a:gd name="T82" fmla="*/ 606 w 631"/>
                  <a:gd name="T83" fmla="*/ 108 h 351"/>
                  <a:gd name="T84" fmla="*/ 593 w 631"/>
                  <a:gd name="T85" fmla="*/ 91 h 351"/>
                  <a:gd name="T86" fmla="*/ 576 w 631"/>
                  <a:gd name="T87" fmla="*/ 77 h 351"/>
                  <a:gd name="T88" fmla="*/ 559 w 631"/>
                  <a:gd name="T89" fmla="*/ 64 h 351"/>
                  <a:gd name="T90" fmla="*/ 539 w 631"/>
                  <a:gd name="T91" fmla="*/ 51 h 351"/>
                  <a:gd name="T92" fmla="*/ 516 w 631"/>
                  <a:gd name="T93" fmla="*/ 40 h 351"/>
                  <a:gd name="T94" fmla="*/ 465 w 631"/>
                  <a:gd name="T95" fmla="*/ 21 h 351"/>
                  <a:gd name="T96" fmla="*/ 409 w 631"/>
                  <a:gd name="T97" fmla="*/ 8 h 351"/>
                  <a:gd name="T98" fmla="*/ 348 w 631"/>
                  <a:gd name="T99" fmla="*/ 0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0"/>
                    </a:lnTo>
                    <a:lnTo>
                      <a:pt x="253" y="4"/>
                    </a:lnTo>
                    <a:lnTo>
                      <a:pt x="222" y="8"/>
                    </a:lnTo>
                    <a:lnTo>
                      <a:pt x="192" y="13"/>
                    </a:lnTo>
                    <a:lnTo>
                      <a:pt x="166" y="21"/>
                    </a:lnTo>
                    <a:lnTo>
                      <a:pt x="140" y="30"/>
                    </a:lnTo>
                    <a:lnTo>
                      <a:pt x="115" y="40"/>
                    </a:lnTo>
                    <a:lnTo>
                      <a:pt x="104" y="45"/>
                    </a:lnTo>
                    <a:lnTo>
                      <a:pt x="93" y="51"/>
                    </a:lnTo>
                    <a:lnTo>
                      <a:pt x="81" y="57"/>
                    </a:lnTo>
                    <a:lnTo>
                      <a:pt x="72" y="64"/>
                    </a:lnTo>
                    <a:lnTo>
                      <a:pt x="62" y="70"/>
                    </a:lnTo>
                    <a:lnTo>
                      <a:pt x="55" y="77"/>
                    </a:lnTo>
                    <a:lnTo>
                      <a:pt x="45" y="85"/>
                    </a:lnTo>
                    <a:lnTo>
                      <a:pt x="38" y="91"/>
                    </a:lnTo>
                    <a:lnTo>
                      <a:pt x="30" y="98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3"/>
                    </a:lnTo>
                    <a:lnTo>
                      <a:pt x="10" y="130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7"/>
                    </a:lnTo>
                    <a:lnTo>
                      <a:pt x="0" y="166"/>
                    </a:lnTo>
                    <a:lnTo>
                      <a:pt x="0" y="175"/>
                    </a:lnTo>
                    <a:lnTo>
                      <a:pt x="0" y="185"/>
                    </a:lnTo>
                    <a:lnTo>
                      <a:pt x="2" y="192"/>
                    </a:lnTo>
                    <a:lnTo>
                      <a:pt x="4" y="202"/>
                    </a:lnTo>
                    <a:lnTo>
                      <a:pt x="6" y="209"/>
                    </a:lnTo>
                    <a:lnTo>
                      <a:pt x="10" y="219"/>
                    </a:lnTo>
                    <a:lnTo>
                      <a:pt x="15" y="226"/>
                    </a:lnTo>
                    <a:lnTo>
                      <a:pt x="19" y="236"/>
                    </a:lnTo>
                    <a:lnTo>
                      <a:pt x="25" y="243"/>
                    </a:lnTo>
                    <a:lnTo>
                      <a:pt x="30" y="251"/>
                    </a:lnTo>
                    <a:lnTo>
                      <a:pt x="38" y="258"/>
                    </a:lnTo>
                    <a:lnTo>
                      <a:pt x="45" y="266"/>
                    </a:lnTo>
                    <a:lnTo>
                      <a:pt x="55" y="273"/>
                    </a:lnTo>
                    <a:lnTo>
                      <a:pt x="62" y="279"/>
                    </a:lnTo>
                    <a:lnTo>
                      <a:pt x="72" y="287"/>
                    </a:lnTo>
                    <a:lnTo>
                      <a:pt x="81" y="292"/>
                    </a:lnTo>
                    <a:lnTo>
                      <a:pt x="93" y="298"/>
                    </a:lnTo>
                    <a:lnTo>
                      <a:pt x="104" y="304"/>
                    </a:lnTo>
                    <a:lnTo>
                      <a:pt x="115" y="309"/>
                    </a:lnTo>
                    <a:lnTo>
                      <a:pt x="140" y="321"/>
                    </a:lnTo>
                    <a:lnTo>
                      <a:pt x="166" y="328"/>
                    </a:lnTo>
                    <a:lnTo>
                      <a:pt x="192" y="336"/>
                    </a:lnTo>
                    <a:lnTo>
                      <a:pt x="222" y="341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1"/>
                    </a:lnTo>
                    <a:lnTo>
                      <a:pt x="439" y="336"/>
                    </a:lnTo>
                    <a:lnTo>
                      <a:pt x="465" y="328"/>
                    </a:lnTo>
                    <a:lnTo>
                      <a:pt x="492" y="321"/>
                    </a:lnTo>
                    <a:lnTo>
                      <a:pt x="516" y="309"/>
                    </a:lnTo>
                    <a:lnTo>
                      <a:pt x="527" y="304"/>
                    </a:lnTo>
                    <a:lnTo>
                      <a:pt x="539" y="298"/>
                    </a:lnTo>
                    <a:lnTo>
                      <a:pt x="548" y="292"/>
                    </a:lnTo>
                    <a:lnTo>
                      <a:pt x="559" y="287"/>
                    </a:lnTo>
                    <a:lnTo>
                      <a:pt x="569" y="279"/>
                    </a:lnTo>
                    <a:lnTo>
                      <a:pt x="576" y="273"/>
                    </a:lnTo>
                    <a:lnTo>
                      <a:pt x="586" y="266"/>
                    </a:lnTo>
                    <a:lnTo>
                      <a:pt x="593" y="258"/>
                    </a:lnTo>
                    <a:lnTo>
                      <a:pt x="599" y="251"/>
                    </a:lnTo>
                    <a:lnTo>
                      <a:pt x="606" y="243"/>
                    </a:lnTo>
                    <a:lnTo>
                      <a:pt x="612" y="236"/>
                    </a:lnTo>
                    <a:lnTo>
                      <a:pt x="616" y="226"/>
                    </a:lnTo>
                    <a:lnTo>
                      <a:pt x="621" y="219"/>
                    </a:lnTo>
                    <a:lnTo>
                      <a:pt x="625" y="209"/>
                    </a:lnTo>
                    <a:lnTo>
                      <a:pt x="627" y="202"/>
                    </a:lnTo>
                    <a:lnTo>
                      <a:pt x="629" y="192"/>
                    </a:lnTo>
                    <a:lnTo>
                      <a:pt x="631" y="185"/>
                    </a:lnTo>
                    <a:lnTo>
                      <a:pt x="631" y="175"/>
                    </a:lnTo>
                    <a:lnTo>
                      <a:pt x="631" y="166"/>
                    </a:lnTo>
                    <a:lnTo>
                      <a:pt x="629" y="157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0"/>
                    </a:lnTo>
                    <a:lnTo>
                      <a:pt x="616" y="123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98"/>
                    </a:lnTo>
                    <a:lnTo>
                      <a:pt x="593" y="91"/>
                    </a:lnTo>
                    <a:lnTo>
                      <a:pt x="586" y="85"/>
                    </a:lnTo>
                    <a:lnTo>
                      <a:pt x="576" y="77"/>
                    </a:lnTo>
                    <a:lnTo>
                      <a:pt x="569" y="70"/>
                    </a:lnTo>
                    <a:lnTo>
                      <a:pt x="559" y="64"/>
                    </a:lnTo>
                    <a:lnTo>
                      <a:pt x="548" y="57"/>
                    </a:lnTo>
                    <a:lnTo>
                      <a:pt x="539" y="51"/>
                    </a:lnTo>
                    <a:lnTo>
                      <a:pt x="527" y="45"/>
                    </a:lnTo>
                    <a:lnTo>
                      <a:pt x="516" y="40"/>
                    </a:lnTo>
                    <a:lnTo>
                      <a:pt x="492" y="30"/>
                    </a:lnTo>
                    <a:lnTo>
                      <a:pt x="465" y="21"/>
                    </a:lnTo>
                    <a:lnTo>
                      <a:pt x="439" y="13"/>
                    </a:lnTo>
                    <a:lnTo>
                      <a:pt x="409" y="8"/>
                    </a:lnTo>
                    <a:lnTo>
                      <a:pt x="379" y="4"/>
                    </a:lnTo>
                    <a:lnTo>
                      <a:pt x="348" y="0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80" name="Freeform 240">
                <a:extLst>
                  <a:ext uri="{FF2B5EF4-FFF2-40B4-BE49-F238E27FC236}">
                    <a16:creationId xmlns:a16="http://schemas.microsoft.com/office/drawing/2014/main" id="{08CEBBF4-1362-982D-2518-28BB3B5BF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545"/>
                <a:ext cx="631" cy="351"/>
              </a:xfrm>
              <a:custGeom>
                <a:avLst/>
                <a:gdLst>
                  <a:gd name="T0" fmla="*/ 283 w 631"/>
                  <a:gd name="T1" fmla="*/ 0 h 351"/>
                  <a:gd name="T2" fmla="*/ 222 w 631"/>
                  <a:gd name="T3" fmla="*/ 8 h 351"/>
                  <a:gd name="T4" fmla="*/ 166 w 631"/>
                  <a:gd name="T5" fmla="*/ 21 h 351"/>
                  <a:gd name="T6" fmla="*/ 115 w 631"/>
                  <a:gd name="T7" fmla="*/ 40 h 351"/>
                  <a:gd name="T8" fmla="*/ 93 w 631"/>
                  <a:gd name="T9" fmla="*/ 51 h 351"/>
                  <a:gd name="T10" fmla="*/ 72 w 631"/>
                  <a:gd name="T11" fmla="*/ 64 h 351"/>
                  <a:gd name="T12" fmla="*/ 55 w 631"/>
                  <a:gd name="T13" fmla="*/ 77 h 351"/>
                  <a:gd name="T14" fmla="*/ 38 w 631"/>
                  <a:gd name="T15" fmla="*/ 91 h 351"/>
                  <a:gd name="T16" fmla="*/ 25 w 631"/>
                  <a:gd name="T17" fmla="*/ 108 h 351"/>
                  <a:gd name="T18" fmla="*/ 15 w 631"/>
                  <a:gd name="T19" fmla="*/ 123 h 351"/>
                  <a:gd name="T20" fmla="*/ 6 w 631"/>
                  <a:gd name="T21" fmla="*/ 140 h 351"/>
                  <a:gd name="T22" fmla="*/ 2 w 631"/>
                  <a:gd name="T23" fmla="*/ 157 h 351"/>
                  <a:gd name="T24" fmla="*/ 0 w 631"/>
                  <a:gd name="T25" fmla="*/ 175 h 351"/>
                  <a:gd name="T26" fmla="*/ 2 w 631"/>
                  <a:gd name="T27" fmla="*/ 192 h 351"/>
                  <a:gd name="T28" fmla="*/ 6 w 631"/>
                  <a:gd name="T29" fmla="*/ 209 h 351"/>
                  <a:gd name="T30" fmla="*/ 15 w 631"/>
                  <a:gd name="T31" fmla="*/ 226 h 351"/>
                  <a:gd name="T32" fmla="*/ 25 w 631"/>
                  <a:gd name="T33" fmla="*/ 243 h 351"/>
                  <a:gd name="T34" fmla="*/ 38 w 631"/>
                  <a:gd name="T35" fmla="*/ 258 h 351"/>
                  <a:gd name="T36" fmla="*/ 55 w 631"/>
                  <a:gd name="T37" fmla="*/ 273 h 351"/>
                  <a:gd name="T38" fmla="*/ 72 w 631"/>
                  <a:gd name="T39" fmla="*/ 287 h 351"/>
                  <a:gd name="T40" fmla="*/ 93 w 631"/>
                  <a:gd name="T41" fmla="*/ 298 h 351"/>
                  <a:gd name="T42" fmla="*/ 115 w 631"/>
                  <a:gd name="T43" fmla="*/ 309 h 351"/>
                  <a:gd name="T44" fmla="*/ 166 w 631"/>
                  <a:gd name="T45" fmla="*/ 328 h 351"/>
                  <a:gd name="T46" fmla="*/ 222 w 631"/>
                  <a:gd name="T47" fmla="*/ 341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1 h 351"/>
                  <a:gd name="T54" fmla="*/ 465 w 631"/>
                  <a:gd name="T55" fmla="*/ 328 h 351"/>
                  <a:gd name="T56" fmla="*/ 516 w 631"/>
                  <a:gd name="T57" fmla="*/ 309 h 351"/>
                  <a:gd name="T58" fmla="*/ 539 w 631"/>
                  <a:gd name="T59" fmla="*/ 298 h 351"/>
                  <a:gd name="T60" fmla="*/ 559 w 631"/>
                  <a:gd name="T61" fmla="*/ 287 h 351"/>
                  <a:gd name="T62" fmla="*/ 576 w 631"/>
                  <a:gd name="T63" fmla="*/ 273 h 351"/>
                  <a:gd name="T64" fmla="*/ 593 w 631"/>
                  <a:gd name="T65" fmla="*/ 258 h 351"/>
                  <a:gd name="T66" fmla="*/ 606 w 631"/>
                  <a:gd name="T67" fmla="*/ 243 h 351"/>
                  <a:gd name="T68" fmla="*/ 616 w 631"/>
                  <a:gd name="T69" fmla="*/ 226 h 351"/>
                  <a:gd name="T70" fmla="*/ 625 w 631"/>
                  <a:gd name="T71" fmla="*/ 209 h 351"/>
                  <a:gd name="T72" fmla="*/ 629 w 631"/>
                  <a:gd name="T73" fmla="*/ 192 h 351"/>
                  <a:gd name="T74" fmla="*/ 631 w 631"/>
                  <a:gd name="T75" fmla="*/ 175 h 351"/>
                  <a:gd name="T76" fmla="*/ 629 w 631"/>
                  <a:gd name="T77" fmla="*/ 157 h 351"/>
                  <a:gd name="T78" fmla="*/ 625 w 631"/>
                  <a:gd name="T79" fmla="*/ 140 h 351"/>
                  <a:gd name="T80" fmla="*/ 616 w 631"/>
                  <a:gd name="T81" fmla="*/ 123 h 351"/>
                  <a:gd name="T82" fmla="*/ 606 w 631"/>
                  <a:gd name="T83" fmla="*/ 108 h 351"/>
                  <a:gd name="T84" fmla="*/ 593 w 631"/>
                  <a:gd name="T85" fmla="*/ 91 h 351"/>
                  <a:gd name="T86" fmla="*/ 576 w 631"/>
                  <a:gd name="T87" fmla="*/ 77 h 351"/>
                  <a:gd name="T88" fmla="*/ 559 w 631"/>
                  <a:gd name="T89" fmla="*/ 64 h 351"/>
                  <a:gd name="T90" fmla="*/ 539 w 631"/>
                  <a:gd name="T91" fmla="*/ 51 h 351"/>
                  <a:gd name="T92" fmla="*/ 516 w 631"/>
                  <a:gd name="T93" fmla="*/ 40 h 351"/>
                  <a:gd name="T94" fmla="*/ 465 w 631"/>
                  <a:gd name="T95" fmla="*/ 21 h 351"/>
                  <a:gd name="T96" fmla="*/ 409 w 631"/>
                  <a:gd name="T97" fmla="*/ 8 h 351"/>
                  <a:gd name="T98" fmla="*/ 348 w 631"/>
                  <a:gd name="T99" fmla="*/ 0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0"/>
                    </a:lnTo>
                    <a:lnTo>
                      <a:pt x="253" y="4"/>
                    </a:lnTo>
                    <a:lnTo>
                      <a:pt x="222" y="8"/>
                    </a:lnTo>
                    <a:lnTo>
                      <a:pt x="192" y="13"/>
                    </a:lnTo>
                    <a:lnTo>
                      <a:pt x="166" y="21"/>
                    </a:lnTo>
                    <a:lnTo>
                      <a:pt x="140" y="30"/>
                    </a:lnTo>
                    <a:lnTo>
                      <a:pt x="115" y="40"/>
                    </a:lnTo>
                    <a:lnTo>
                      <a:pt x="104" y="45"/>
                    </a:lnTo>
                    <a:lnTo>
                      <a:pt x="93" y="51"/>
                    </a:lnTo>
                    <a:lnTo>
                      <a:pt x="81" y="57"/>
                    </a:lnTo>
                    <a:lnTo>
                      <a:pt x="72" y="64"/>
                    </a:lnTo>
                    <a:lnTo>
                      <a:pt x="62" y="70"/>
                    </a:lnTo>
                    <a:lnTo>
                      <a:pt x="55" y="77"/>
                    </a:lnTo>
                    <a:lnTo>
                      <a:pt x="45" y="85"/>
                    </a:lnTo>
                    <a:lnTo>
                      <a:pt x="38" y="91"/>
                    </a:lnTo>
                    <a:lnTo>
                      <a:pt x="30" y="98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3"/>
                    </a:lnTo>
                    <a:lnTo>
                      <a:pt x="10" y="130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7"/>
                    </a:lnTo>
                    <a:lnTo>
                      <a:pt x="0" y="166"/>
                    </a:lnTo>
                    <a:lnTo>
                      <a:pt x="0" y="175"/>
                    </a:lnTo>
                    <a:lnTo>
                      <a:pt x="0" y="185"/>
                    </a:lnTo>
                    <a:lnTo>
                      <a:pt x="2" y="192"/>
                    </a:lnTo>
                    <a:lnTo>
                      <a:pt x="4" y="202"/>
                    </a:lnTo>
                    <a:lnTo>
                      <a:pt x="6" y="209"/>
                    </a:lnTo>
                    <a:lnTo>
                      <a:pt x="10" y="219"/>
                    </a:lnTo>
                    <a:lnTo>
                      <a:pt x="15" y="226"/>
                    </a:lnTo>
                    <a:lnTo>
                      <a:pt x="19" y="236"/>
                    </a:lnTo>
                    <a:lnTo>
                      <a:pt x="25" y="243"/>
                    </a:lnTo>
                    <a:lnTo>
                      <a:pt x="30" y="251"/>
                    </a:lnTo>
                    <a:lnTo>
                      <a:pt x="38" y="258"/>
                    </a:lnTo>
                    <a:lnTo>
                      <a:pt x="45" y="266"/>
                    </a:lnTo>
                    <a:lnTo>
                      <a:pt x="55" y="273"/>
                    </a:lnTo>
                    <a:lnTo>
                      <a:pt x="62" y="279"/>
                    </a:lnTo>
                    <a:lnTo>
                      <a:pt x="72" y="287"/>
                    </a:lnTo>
                    <a:lnTo>
                      <a:pt x="81" y="292"/>
                    </a:lnTo>
                    <a:lnTo>
                      <a:pt x="93" y="298"/>
                    </a:lnTo>
                    <a:lnTo>
                      <a:pt x="104" y="304"/>
                    </a:lnTo>
                    <a:lnTo>
                      <a:pt x="115" y="309"/>
                    </a:lnTo>
                    <a:lnTo>
                      <a:pt x="140" y="321"/>
                    </a:lnTo>
                    <a:lnTo>
                      <a:pt x="166" y="328"/>
                    </a:lnTo>
                    <a:lnTo>
                      <a:pt x="192" y="336"/>
                    </a:lnTo>
                    <a:lnTo>
                      <a:pt x="222" y="341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1"/>
                    </a:lnTo>
                    <a:lnTo>
                      <a:pt x="439" y="336"/>
                    </a:lnTo>
                    <a:lnTo>
                      <a:pt x="465" y="328"/>
                    </a:lnTo>
                    <a:lnTo>
                      <a:pt x="492" y="321"/>
                    </a:lnTo>
                    <a:lnTo>
                      <a:pt x="516" y="309"/>
                    </a:lnTo>
                    <a:lnTo>
                      <a:pt x="527" y="304"/>
                    </a:lnTo>
                    <a:lnTo>
                      <a:pt x="539" y="298"/>
                    </a:lnTo>
                    <a:lnTo>
                      <a:pt x="548" y="292"/>
                    </a:lnTo>
                    <a:lnTo>
                      <a:pt x="559" y="287"/>
                    </a:lnTo>
                    <a:lnTo>
                      <a:pt x="569" y="279"/>
                    </a:lnTo>
                    <a:lnTo>
                      <a:pt x="576" y="273"/>
                    </a:lnTo>
                    <a:lnTo>
                      <a:pt x="586" y="266"/>
                    </a:lnTo>
                    <a:lnTo>
                      <a:pt x="593" y="258"/>
                    </a:lnTo>
                    <a:lnTo>
                      <a:pt x="599" y="251"/>
                    </a:lnTo>
                    <a:lnTo>
                      <a:pt x="606" y="243"/>
                    </a:lnTo>
                    <a:lnTo>
                      <a:pt x="612" y="236"/>
                    </a:lnTo>
                    <a:lnTo>
                      <a:pt x="616" y="226"/>
                    </a:lnTo>
                    <a:lnTo>
                      <a:pt x="621" y="219"/>
                    </a:lnTo>
                    <a:lnTo>
                      <a:pt x="625" y="209"/>
                    </a:lnTo>
                    <a:lnTo>
                      <a:pt x="627" y="202"/>
                    </a:lnTo>
                    <a:lnTo>
                      <a:pt x="629" y="192"/>
                    </a:lnTo>
                    <a:lnTo>
                      <a:pt x="631" y="185"/>
                    </a:lnTo>
                    <a:lnTo>
                      <a:pt x="631" y="175"/>
                    </a:lnTo>
                    <a:lnTo>
                      <a:pt x="631" y="166"/>
                    </a:lnTo>
                    <a:lnTo>
                      <a:pt x="629" y="157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0"/>
                    </a:lnTo>
                    <a:lnTo>
                      <a:pt x="616" y="123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98"/>
                    </a:lnTo>
                    <a:lnTo>
                      <a:pt x="593" y="91"/>
                    </a:lnTo>
                    <a:lnTo>
                      <a:pt x="586" y="85"/>
                    </a:lnTo>
                    <a:lnTo>
                      <a:pt x="576" y="77"/>
                    </a:lnTo>
                    <a:lnTo>
                      <a:pt x="569" y="70"/>
                    </a:lnTo>
                    <a:lnTo>
                      <a:pt x="559" y="64"/>
                    </a:lnTo>
                    <a:lnTo>
                      <a:pt x="548" y="57"/>
                    </a:lnTo>
                    <a:lnTo>
                      <a:pt x="539" y="51"/>
                    </a:lnTo>
                    <a:lnTo>
                      <a:pt x="527" y="45"/>
                    </a:lnTo>
                    <a:lnTo>
                      <a:pt x="516" y="40"/>
                    </a:lnTo>
                    <a:lnTo>
                      <a:pt x="492" y="30"/>
                    </a:lnTo>
                    <a:lnTo>
                      <a:pt x="465" y="21"/>
                    </a:lnTo>
                    <a:lnTo>
                      <a:pt x="439" y="13"/>
                    </a:lnTo>
                    <a:lnTo>
                      <a:pt x="409" y="8"/>
                    </a:lnTo>
                    <a:lnTo>
                      <a:pt x="379" y="4"/>
                    </a:lnTo>
                    <a:lnTo>
                      <a:pt x="348" y="0"/>
                    </a:lnTo>
                    <a:lnTo>
                      <a:pt x="3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81" name="Rectangle 241">
                <a:extLst>
                  <a:ext uri="{FF2B5EF4-FFF2-40B4-BE49-F238E27FC236}">
                    <a16:creationId xmlns:a16="http://schemas.microsoft.com/office/drawing/2014/main" id="{16D66F17-0BAF-8598-2333-3B1F52DD3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2615"/>
                <a:ext cx="2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Potential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82" name="Rectangle 242">
                <a:extLst>
                  <a:ext uri="{FF2B5EF4-FFF2-40B4-BE49-F238E27FC236}">
                    <a16:creationId xmlns:a16="http://schemas.microsoft.com/office/drawing/2014/main" id="{D92F1078-2E21-60B7-8604-D7ADF8904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5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83" name="Rectangle 243">
                <a:extLst>
                  <a:ext uri="{FF2B5EF4-FFF2-40B4-BE49-F238E27FC236}">
                    <a16:creationId xmlns:a16="http://schemas.microsoft.com/office/drawing/2014/main" id="{B3CA3351-8187-791D-92C9-D3F7C85E6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615"/>
                <a:ext cx="5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84" name="Rectangle 244">
                <a:extLst>
                  <a:ext uri="{FF2B5EF4-FFF2-40B4-BE49-F238E27FC236}">
                    <a16:creationId xmlns:a16="http://schemas.microsoft.com/office/drawing/2014/main" id="{318E4787-4209-FC63-4968-075197954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25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85" name="Rectangle 245">
                <a:extLst>
                  <a:ext uri="{FF2B5EF4-FFF2-40B4-BE49-F238E27FC236}">
                    <a16:creationId xmlns:a16="http://schemas.microsoft.com/office/drawing/2014/main" id="{941BAF4C-E734-7A2B-51FB-98A755F68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694"/>
                <a:ext cx="3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Specialization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86" name="Rectangle 246">
                <a:extLst>
                  <a:ext uri="{FF2B5EF4-FFF2-40B4-BE49-F238E27FC236}">
                    <a16:creationId xmlns:a16="http://schemas.microsoft.com/office/drawing/2014/main" id="{F29ACB90-03B9-8D45-9871-45575CDCA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257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87" name="Rectangle 247">
                <a:extLst>
                  <a:ext uri="{FF2B5EF4-FFF2-40B4-BE49-F238E27FC236}">
                    <a16:creationId xmlns:a16="http://schemas.microsoft.com/office/drawing/2014/main" id="{B80C8E73-9416-161E-6055-D3E2FD7C3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2765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88" name="Rectangle 248">
                <a:extLst>
                  <a:ext uri="{FF2B5EF4-FFF2-40B4-BE49-F238E27FC236}">
                    <a16:creationId xmlns:a16="http://schemas.microsoft.com/office/drawing/2014/main" id="{4B4AB9EC-477F-5377-0BE1-25A2D3934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265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89" name="Freeform 249">
                <a:extLst>
                  <a:ext uri="{FF2B5EF4-FFF2-40B4-BE49-F238E27FC236}">
                    <a16:creationId xmlns:a16="http://schemas.microsoft.com/office/drawing/2014/main" id="{2D771515-1CCE-5722-1B19-B4A0F9359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215"/>
                <a:ext cx="580" cy="409"/>
              </a:xfrm>
              <a:custGeom>
                <a:avLst/>
                <a:gdLst>
                  <a:gd name="T0" fmla="*/ 275 w 580"/>
                  <a:gd name="T1" fmla="*/ 0 h 409"/>
                  <a:gd name="T2" fmla="*/ 247 w 580"/>
                  <a:gd name="T3" fmla="*/ 2 h 409"/>
                  <a:gd name="T4" fmla="*/ 219 w 580"/>
                  <a:gd name="T5" fmla="*/ 6 h 409"/>
                  <a:gd name="T6" fmla="*/ 177 w 580"/>
                  <a:gd name="T7" fmla="*/ 15 h 409"/>
                  <a:gd name="T8" fmla="*/ 128 w 580"/>
                  <a:gd name="T9" fmla="*/ 34 h 409"/>
                  <a:gd name="T10" fmla="*/ 85 w 580"/>
                  <a:gd name="T11" fmla="*/ 61 h 409"/>
                  <a:gd name="T12" fmla="*/ 68 w 580"/>
                  <a:gd name="T13" fmla="*/ 74 h 409"/>
                  <a:gd name="T14" fmla="*/ 51 w 580"/>
                  <a:gd name="T15" fmla="*/ 91 h 409"/>
                  <a:gd name="T16" fmla="*/ 36 w 580"/>
                  <a:gd name="T17" fmla="*/ 108 h 409"/>
                  <a:gd name="T18" fmla="*/ 23 w 580"/>
                  <a:gd name="T19" fmla="*/ 125 h 409"/>
                  <a:gd name="T20" fmla="*/ 13 w 580"/>
                  <a:gd name="T21" fmla="*/ 144 h 409"/>
                  <a:gd name="T22" fmla="*/ 8 w 580"/>
                  <a:gd name="T23" fmla="*/ 164 h 409"/>
                  <a:gd name="T24" fmla="*/ 2 w 580"/>
                  <a:gd name="T25" fmla="*/ 183 h 409"/>
                  <a:gd name="T26" fmla="*/ 0 w 580"/>
                  <a:gd name="T27" fmla="*/ 206 h 409"/>
                  <a:gd name="T28" fmla="*/ 2 w 580"/>
                  <a:gd name="T29" fmla="*/ 226 h 409"/>
                  <a:gd name="T30" fmla="*/ 8 w 580"/>
                  <a:gd name="T31" fmla="*/ 245 h 409"/>
                  <a:gd name="T32" fmla="*/ 13 w 580"/>
                  <a:gd name="T33" fmla="*/ 266 h 409"/>
                  <a:gd name="T34" fmla="*/ 23 w 580"/>
                  <a:gd name="T35" fmla="*/ 285 h 409"/>
                  <a:gd name="T36" fmla="*/ 36 w 580"/>
                  <a:gd name="T37" fmla="*/ 302 h 409"/>
                  <a:gd name="T38" fmla="*/ 51 w 580"/>
                  <a:gd name="T39" fmla="*/ 319 h 409"/>
                  <a:gd name="T40" fmla="*/ 68 w 580"/>
                  <a:gd name="T41" fmla="*/ 336 h 409"/>
                  <a:gd name="T42" fmla="*/ 85 w 580"/>
                  <a:gd name="T43" fmla="*/ 349 h 409"/>
                  <a:gd name="T44" fmla="*/ 128 w 580"/>
                  <a:gd name="T45" fmla="*/ 375 h 409"/>
                  <a:gd name="T46" fmla="*/ 177 w 580"/>
                  <a:gd name="T47" fmla="*/ 394 h 409"/>
                  <a:gd name="T48" fmla="*/ 219 w 580"/>
                  <a:gd name="T49" fmla="*/ 404 h 409"/>
                  <a:gd name="T50" fmla="*/ 247 w 580"/>
                  <a:gd name="T51" fmla="*/ 407 h 409"/>
                  <a:gd name="T52" fmla="*/ 275 w 580"/>
                  <a:gd name="T53" fmla="*/ 409 h 409"/>
                  <a:gd name="T54" fmla="*/ 305 w 580"/>
                  <a:gd name="T55" fmla="*/ 409 h 409"/>
                  <a:gd name="T56" fmla="*/ 335 w 580"/>
                  <a:gd name="T57" fmla="*/ 407 h 409"/>
                  <a:gd name="T58" fmla="*/ 363 w 580"/>
                  <a:gd name="T59" fmla="*/ 404 h 409"/>
                  <a:gd name="T60" fmla="*/ 403 w 580"/>
                  <a:gd name="T61" fmla="*/ 394 h 409"/>
                  <a:gd name="T62" fmla="*/ 452 w 580"/>
                  <a:gd name="T63" fmla="*/ 375 h 409"/>
                  <a:gd name="T64" fmla="*/ 495 w 580"/>
                  <a:gd name="T65" fmla="*/ 349 h 409"/>
                  <a:gd name="T66" fmla="*/ 514 w 580"/>
                  <a:gd name="T67" fmla="*/ 336 h 409"/>
                  <a:gd name="T68" fmla="*/ 531 w 580"/>
                  <a:gd name="T69" fmla="*/ 319 h 409"/>
                  <a:gd name="T70" fmla="*/ 546 w 580"/>
                  <a:gd name="T71" fmla="*/ 302 h 409"/>
                  <a:gd name="T72" fmla="*/ 557 w 580"/>
                  <a:gd name="T73" fmla="*/ 285 h 409"/>
                  <a:gd name="T74" fmla="*/ 567 w 580"/>
                  <a:gd name="T75" fmla="*/ 266 h 409"/>
                  <a:gd name="T76" fmla="*/ 574 w 580"/>
                  <a:gd name="T77" fmla="*/ 245 h 409"/>
                  <a:gd name="T78" fmla="*/ 578 w 580"/>
                  <a:gd name="T79" fmla="*/ 226 h 409"/>
                  <a:gd name="T80" fmla="*/ 580 w 580"/>
                  <a:gd name="T81" fmla="*/ 206 h 409"/>
                  <a:gd name="T82" fmla="*/ 578 w 580"/>
                  <a:gd name="T83" fmla="*/ 183 h 409"/>
                  <a:gd name="T84" fmla="*/ 574 w 580"/>
                  <a:gd name="T85" fmla="*/ 164 h 409"/>
                  <a:gd name="T86" fmla="*/ 567 w 580"/>
                  <a:gd name="T87" fmla="*/ 144 h 409"/>
                  <a:gd name="T88" fmla="*/ 557 w 580"/>
                  <a:gd name="T89" fmla="*/ 125 h 409"/>
                  <a:gd name="T90" fmla="*/ 546 w 580"/>
                  <a:gd name="T91" fmla="*/ 108 h 409"/>
                  <a:gd name="T92" fmla="*/ 531 w 580"/>
                  <a:gd name="T93" fmla="*/ 91 h 409"/>
                  <a:gd name="T94" fmla="*/ 514 w 580"/>
                  <a:gd name="T95" fmla="*/ 74 h 409"/>
                  <a:gd name="T96" fmla="*/ 495 w 580"/>
                  <a:gd name="T97" fmla="*/ 61 h 409"/>
                  <a:gd name="T98" fmla="*/ 452 w 580"/>
                  <a:gd name="T99" fmla="*/ 34 h 409"/>
                  <a:gd name="T100" fmla="*/ 403 w 580"/>
                  <a:gd name="T101" fmla="*/ 15 h 409"/>
                  <a:gd name="T102" fmla="*/ 363 w 580"/>
                  <a:gd name="T103" fmla="*/ 6 h 409"/>
                  <a:gd name="T104" fmla="*/ 335 w 580"/>
                  <a:gd name="T105" fmla="*/ 2 h 409"/>
                  <a:gd name="T106" fmla="*/ 305 w 580"/>
                  <a:gd name="T107" fmla="*/ 0 h 4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0" h="409">
                    <a:moveTo>
                      <a:pt x="290" y="0"/>
                    </a:moveTo>
                    <a:lnTo>
                      <a:pt x="275" y="0"/>
                    </a:lnTo>
                    <a:lnTo>
                      <a:pt x="262" y="0"/>
                    </a:lnTo>
                    <a:lnTo>
                      <a:pt x="247" y="2"/>
                    </a:lnTo>
                    <a:lnTo>
                      <a:pt x="232" y="4"/>
                    </a:lnTo>
                    <a:lnTo>
                      <a:pt x="219" y="6"/>
                    </a:lnTo>
                    <a:lnTo>
                      <a:pt x="205" y="10"/>
                    </a:lnTo>
                    <a:lnTo>
                      <a:pt x="177" y="15"/>
                    </a:lnTo>
                    <a:lnTo>
                      <a:pt x="153" y="25"/>
                    </a:lnTo>
                    <a:lnTo>
                      <a:pt x="128" y="34"/>
                    </a:lnTo>
                    <a:lnTo>
                      <a:pt x="106" y="47"/>
                    </a:lnTo>
                    <a:lnTo>
                      <a:pt x="85" y="61"/>
                    </a:lnTo>
                    <a:lnTo>
                      <a:pt x="75" y="66"/>
                    </a:lnTo>
                    <a:lnTo>
                      <a:pt x="68" y="74"/>
                    </a:lnTo>
                    <a:lnTo>
                      <a:pt x="59" y="81"/>
                    </a:lnTo>
                    <a:lnTo>
                      <a:pt x="51" y="91"/>
                    </a:lnTo>
                    <a:lnTo>
                      <a:pt x="43" y="98"/>
                    </a:lnTo>
                    <a:lnTo>
                      <a:pt x="36" y="108"/>
                    </a:lnTo>
                    <a:lnTo>
                      <a:pt x="30" y="115"/>
                    </a:lnTo>
                    <a:lnTo>
                      <a:pt x="23" y="125"/>
                    </a:lnTo>
                    <a:lnTo>
                      <a:pt x="19" y="134"/>
                    </a:lnTo>
                    <a:lnTo>
                      <a:pt x="13" y="144"/>
                    </a:lnTo>
                    <a:lnTo>
                      <a:pt x="10" y="153"/>
                    </a:lnTo>
                    <a:lnTo>
                      <a:pt x="8" y="164"/>
                    </a:lnTo>
                    <a:lnTo>
                      <a:pt x="4" y="174"/>
                    </a:lnTo>
                    <a:lnTo>
                      <a:pt x="2" y="183"/>
                    </a:lnTo>
                    <a:lnTo>
                      <a:pt x="2" y="194"/>
                    </a:lnTo>
                    <a:lnTo>
                      <a:pt x="0" y="206"/>
                    </a:lnTo>
                    <a:lnTo>
                      <a:pt x="2" y="215"/>
                    </a:lnTo>
                    <a:lnTo>
                      <a:pt x="2" y="226"/>
                    </a:lnTo>
                    <a:lnTo>
                      <a:pt x="4" y="236"/>
                    </a:lnTo>
                    <a:lnTo>
                      <a:pt x="8" y="245"/>
                    </a:lnTo>
                    <a:lnTo>
                      <a:pt x="10" y="257"/>
                    </a:lnTo>
                    <a:lnTo>
                      <a:pt x="13" y="266"/>
                    </a:lnTo>
                    <a:lnTo>
                      <a:pt x="19" y="275"/>
                    </a:lnTo>
                    <a:lnTo>
                      <a:pt x="23" y="285"/>
                    </a:lnTo>
                    <a:lnTo>
                      <a:pt x="30" y="294"/>
                    </a:lnTo>
                    <a:lnTo>
                      <a:pt x="36" y="302"/>
                    </a:lnTo>
                    <a:lnTo>
                      <a:pt x="43" y="311"/>
                    </a:lnTo>
                    <a:lnTo>
                      <a:pt x="51" y="319"/>
                    </a:lnTo>
                    <a:lnTo>
                      <a:pt x="59" y="328"/>
                    </a:lnTo>
                    <a:lnTo>
                      <a:pt x="68" y="336"/>
                    </a:lnTo>
                    <a:lnTo>
                      <a:pt x="75" y="343"/>
                    </a:lnTo>
                    <a:lnTo>
                      <a:pt x="85" y="349"/>
                    </a:lnTo>
                    <a:lnTo>
                      <a:pt x="106" y="362"/>
                    </a:lnTo>
                    <a:lnTo>
                      <a:pt x="128" y="375"/>
                    </a:lnTo>
                    <a:lnTo>
                      <a:pt x="153" y="385"/>
                    </a:lnTo>
                    <a:lnTo>
                      <a:pt x="177" y="394"/>
                    </a:lnTo>
                    <a:lnTo>
                      <a:pt x="205" y="400"/>
                    </a:lnTo>
                    <a:lnTo>
                      <a:pt x="219" y="404"/>
                    </a:lnTo>
                    <a:lnTo>
                      <a:pt x="232" y="406"/>
                    </a:lnTo>
                    <a:lnTo>
                      <a:pt x="247" y="407"/>
                    </a:lnTo>
                    <a:lnTo>
                      <a:pt x="262" y="409"/>
                    </a:lnTo>
                    <a:lnTo>
                      <a:pt x="275" y="409"/>
                    </a:lnTo>
                    <a:lnTo>
                      <a:pt x="290" y="409"/>
                    </a:lnTo>
                    <a:lnTo>
                      <a:pt x="305" y="409"/>
                    </a:lnTo>
                    <a:lnTo>
                      <a:pt x="320" y="409"/>
                    </a:lnTo>
                    <a:lnTo>
                      <a:pt x="335" y="407"/>
                    </a:lnTo>
                    <a:lnTo>
                      <a:pt x="348" y="406"/>
                    </a:lnTo>
                    <a:lnTo>
                      <a:pt x="363" y="404"/>
                    </a:lnTo>
                    <a:lnTo>
                      <a:pt x="377" y="400"/>
                    </a:lnTo>
                    <a:lnTo>
                      <a:pt x="403" y="394"/>
                    </a:lnTo>
                    <a:lnTo>
                      <a:pt x="429" y="385"/>
                    </a:lnTo>
                    <a:lnTo>
                      <a:pt x="452" y="375"/>
                    </a:lnTo>
                    <a:lnTo>
                      <a:pt x="474" y="362"/>
                    </a:lnTo>
                    <a:lnTo>
                      <a:pt x="495" y="349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3" y="328"/>
                    </a:lnTo>
                    <a:lnTo>
                      <a:pt x="531" y="319"/>
                    </a:lnTo>
                    <a:lnTo>
                      <a:pt x="538" y="311"/>
                    </a:lnTo>
                    <a:lnTo>
                      <a:pt x="546" y="302"/>
                    </a:lnTo>
                    <a:lnTo>
                      <a:pt x="552" y="294"/>
                    </a:lnTo>
                    <a:lnTo>
                      <a:pt x="557" y="285"/>
                    </a:lnTo>
                    <a:lnTo>
                      <a:pt x="563" y="275"/>
                    </a:lnTo>
                    <a:lnTo>
                      <a:pt x="567" y="266"/>
                    </a:lnTo>
                    <a:lnTo>
                      <a:pt x="570" y="257"/>
                    </a:lnTo>
                    <a:lnTo>
                      <a:pt x="574" y="245"/>
                    </a:lnTo>
                    <a:lnTo>
                      <a:pt x="576" y="236"/>
                    </a:lnTo>
                    <a:lnTo>
                      <a:pt x="578" y="226"/>
                    </a:lnTo>
                    <a:lnTo>
                      <a:pt x="580" y="215"/>
                    </a:lnTo>
                    <a:lnTo>
                      <a:pt x="580" y="206"/>
                    </a:lnTo>
                    <a:lnTo>
                      <a:pt x="580" y="194"/>
                    </a:lnTo>
                    <a:lnTo>
                      <a:pt x="578" y="183"/>
                    </a:lnTo>
                    <a:lnTo>
                      <a:pt x="576" y="174"/>
                    </a:lnTo>
                    <a:lnTo>
                      <a:pt x="574" y="164"/>
                    </a:lnTo>
                    <a:lnTo>
                      <a:pt x="570" y="153"/>
                    </a:lnTo>
                    <a:lnTo>
                      <a:pt x="567" y="144"/>
                    </a:lnTo>
                    <a:lnTo>
                      <a:pt x="563" y="134"/>
                    </a:lnTo>
                    <a:lnTo>
                      <a:pt x="557" y="125"/>
                    </a:lnTo>
                    <a:lnTo>
                      <a:pt x="552" y="115"/>
                    </a:lnTo>
                    <a:lnTo>
                      <a:pt x="546" y="108"/>
                    </a:lnTo>
                    <a:lnTo>
                      <a:pt x="538" y="98"/>
                    </a:lnTo>
                    <a:lnTo>
                      <a:pt x="531" y="91"/>
                    </a:lnTo>
                    <a:lnTo>
                      <a:pt x="523" y="81"/>
                    </a:lnTo>
                    <a:lnTo>
                      <a:pt x="514" y="74"/>
                    </a:lnTo>
                    <a:lnTo>
                      <a:pt x="505" y="66"/>
                    </a:lnTo>
                    <a:lnTo>
                      <a:pt x="495" y="61"/>
                    </a:lnTo>
                    <a:lnTo>
                      <a:pt x="474" y="47"/>
                    </a:lnTo>
                    <a:lnTo>
                      <a:pt x="452" y="34"/>
                    </a:lnTo>
                    <a:lnTo>
                      <a:pt x="429" y="25"/>
                    </a:lnTo>
                    <a:lnTo>
                      <a:pt x="403" y="15"/>
                    </a:lnTo>
                    <a:lnTo>
                      <a:pt x="377" y="10"/>
                    </a:lnTo>
                    <a:lnTo>
                      <a:pt x="363" y="6"/>
                    </a:lnTo>
                    <a:lnTo>
                      <a:pt x="348" y="4"/>
                    </a:lnTo>
                    <a:lnTo>
                      <a:pt x="335" y="2"/>
                    </a:lnTo>
                    <a:lnTo>
                      <a:pt x="320" y="0"/>
                    </a:lnTo>
                    <a:lnTo>
                      <a:pt x="305" y="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90" name="Freeform 250">
                <a:extLst>
                  <a:ext uri="{FF2B5EF4-FFF2-40B4-BE49-F238E27FC236}">
                    <a16:creationId xmlns:a16="http://schemas.microsoft.com/office/drawing/2014/main" id="{CE5D1AF5-2A0E-963C-E42F-3D6E95A0E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215"/>
                <a:ext cx="580" cy="409"/>
              </a:xfrm>
              <a:custGeom>
                <a:avLst/>
                <a:gdLst>
                  <a:gd name="T0" fmla="*/ 275 w 580"/>
                  <a:gd name="T1" fmla="*/ 0 h 409"/>
                  <a:gd name="T2" fmla="*/ 247 w 580"/>
                  <a:gd name="T3" fmla="*/ 2 h 409"/>
                  <a:gd name="T4" fmla="*/ 219 w 580"/>
                  <a:gd name="T5" fmla="*/ 6 h 409"/>
                  <a:gd name="T6" fmla="*/ 177 w 580"/>
                  <a:gd name="T7" fmla="*/ 15 h 409"/>
                  <a:gd name="T8" fmla="*/ 128 w 580"/>
                  <a:gd name="T9" fmla="*/ 34 h 409"/>
                  <a:gd name="T10" fmla="*/ 85 w 580"/>
                  <a:gd name="T11" fmla="*/ 61 h 409"/>
                  <a:gd name="T12" fmla="*/ 68 w 580"/>
                  <a:gd name="T13" fmla="*/ 74 h 409"/>
                  <a:gd name="T14" fmla="*/ 51 w 580"/>
                  <a:gd name="T15" fmla="*/ 91 h 409"/>
                  <a:gd name="T16" fmla="*/ 36 w 580"/>
                  <a:gd name="T17" fmla="*/ 108 h 409"/>
                  <a:gd name="T18" fmla="*/ 23 w 580"/>
                  <a:gd name="T19" fmla="*/ 125 h 409"/>
                  <a:gd name="T20" fmla="*/ 13 w 580"/>
                  <a:gd name="T21" fmla="*/ 144 h 409"/>
                  <a:gd name="T22" fmla="*/ 8 w 580"/>
                  <a:gd name="T23" fmla="*/ 164 h 409"/>
                  <a:gd name="T24" fmla="*/ 2 w 580"/>
                  <a:gd name="T25" fmla="*/ 183 h 409"/>
                  <a:gd name="T26" fmla="*/ 0 w 580"/>
                  <a:gd name="T27" fmla="*/ 206 h 409"/>
                  <a:gd name="T28" fmla="*/ 2 w 580"/>
                  <a:gd name="T29" fmla="*/ 226 h 409"/>
                  <a:gd name="T30" fmla="*/ 8 w 580"/>
                  <a:gd name="T31" fmla="*/ 245 h 409"/>
                  <a:gd name="T32" fmla="*/ 13 w 580"/>
                  <a:gd name="T33" fmla="*/ 266 h 409"/>
                  <a:gd name="T34" fmla="*/ 23 w 580"/>
                  <a:gd name="T35" fmla="*/ 285 h 409"/>
                  <a:gd name="T36" fmla="*/ 36 w 580"/>
                  <a:gd name="T37" fmla="*/ 302 h 409"/>
                  <a:gd name="T38" fmla="*/ 51 w 580"/>
                  <a:gd name="T39" fmla="*/ 319 h 409"/>
                  <a:gd name="T40" fmla="*/ 68 w 580"/>
                  <a:gd name="T41" fmla="*/ 336 h 409"/>
                  <a:gd name="T42" fmla="*/ 85 w 580"/>
                  <a:gd name="T43" fmla="*/ 349 h 409"/>
                  <a:gd name="T44" fmla="*/ 128 w 580"/>
                  <a:gd name="T45" fmla="*/ 375 h 409"/>
                  <a:gd name="T46" fmla="*/ 177 w 580"/>
                  <a:gd name="T47" fmla="*/ 394 h 409"/>
                  <a:gd name="T48" fmla="*/ 219 w 580"/>
                  <a:gd name="T49" fmla="*/ 404 h 409"/>
                  <a:gd name="T50" fmla="*/ 247 w 580"/>
                  <a:gd name="T51" fmla="*/ 407 h 409"/>
                  <a:gd name="T52" fmla="*/ 275 w 580"/>
                  <a:gd name="T53" fmla="*/ 409 h 409"/>
                  <a:gd name="T54" fmla="*/ 305 w 580"/>
                  <a:gd name="T55" fmla="*/ 409 h 409"/>
                  <a:gd name="T56" fmla="*/ 335 w 580"/>
                  <a:gd name="T57" fmla="*/ 407 h 409"/>
                  <a:gd name="T58" fmla="*/ 363 w 580"/>
                  <a:gd name="T59" fmla="*/ 404 h 409"/>
                  <a:gd name="T60" fmla="*/ 403 w 580"/>
                  <a:gd name="T61" fmla="*/ 394 h 409"/>
                  <a:gd name="T62" fmla="*/ 452 w 580"/>
                  <a:gd name="T63" fmla="*/ 375 h 409"/>
                  <a:gd name="T64" fmla="*/ 495 w 580"/>
                  <a:gd name="T65" fmla="*/ 349 h 409"/>
                  <a:gd name="T66" fmla="*/ 514 w 580"/>
                  <a:gd name="T67" fmla="*/ 336 h 409"/>
                  <a:gd name="T68" fmla="*/ 531 w 580"/>
                  <a:gd name="T69" fmla="*/ 319 h 409"/>
                  <a:gd name="T70" fmla="*/ 546 w 580"/>
                  <a:gd name="T71" fmla="*/ 302 h 409"/>
                  <a:gd name="T72" fmla="*/ 557 w 580"/>
                  <a:gd name="T73" fmla="*/ 285 h 409"/>
                  <a:gd name="T74" fmla="*/ 567 w 580"/>
                  <a:gd name="T75" fmla="*/ 266 h 409"/>
                  <a:gd name="T76" fmla="*/ 574 w 580"/>
                  <a:gd name="T77" fmla="*/ 245 h 409"/>
                  <a:gd name="T78" fmla="*/ 578 w 580"/>
                  <a:gd name="T79" fmla="*/ 226 h 409"/>
                  <a:gd name="T80" fmla="*/ 580 w 580"/>
                  <a:gd name="T81" fmla="*/ 206 h 409"/>
                  <a:gd name="T82" fmla="*/ 578 w 580"/>
                  <a:gd name="T83" fmla="*/ 183 h 409"/>
                  <a:gd name="T84" fmla="*/ 574 w 580"/>
                  <a:gd name="T85" fmla="*/ 164 h 409"/>
                  <a:gd name="T86" fmla="*/ 567 w 580"/>
                  <a:gd name="T87" fmla="*/ 144 h 409"/>
                  <a:gd name="T88" fmla="*/ 557 w 580"/>
                  <a:gd name="T89" fmla="*/ 125 h 409"/>
                  <a:gd name="T90" fmla="*/ 546 w 580"/>
                  <a:gd name="T91" fmla="*/ 108 h 409"/>
                  <a:gd name="T92" fmla="*/ 531 w 580"/>
                  <a:gd name="T93" fmla="*/ 91 h 409"/>
                  <a:gd name="T94" fmla="*/ 514 w 580"/>
                  <a:gd name="T95" fmla="*/ 74 h 409"/>
                  <a:gd name="T96" fmla="*/ 495 w 580"/>
                  <a:gd name="T97" fmla="*/ 61 h 409"/>
                  <a:gd name="T98" fmla="*/ 452 w 580"/>
                  <a:gd name="T99" fmla="*/ 34 h 409"/>
                  <a:gd name="T100" fmla="*/ 403 w 580"/>
                  <a:gd name="T101" fmla="*/ 15 h 409"/>
                  <a:gd name="T102" fmla="*/ 363 w 580"/>
                  <a:gd name="T103" fmla="*/ 6 h 409"/>
                  <a:gd name="T104" fmla="*/ 335 w 580"/>
                  <a:gd name="T105" fmla="*/ 2 h 409"/>
                  <a:gd name="T106" fmla="*/ 305 w 580"/>
                  <a:gd name="T107" fmla="*/ 0 h 4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0" h="409">
                    <a:moveTo>
                      <a:pt x="290" y="0"/>
                    </a:moveTo>
                    <a:lnTo>
                      <a:pt x="275" y="0"/>
                    </a:lnTo>
                    <a:lnTo>
                      <a:pt x="262" y="0"/>
                    </a:lnTo>
                    <a:lnTo>
                      <a:pt x="247" y="2"/>
                    </a:lnTo>
                    <a:lnTo>
                      <a:pt x="232" y="4"/>
                    </a:lnTo>
                    <a:lnTo>
                      <a:pt x="219" y="6"/>
                    </a:lnTo>
                    <a:lnTo>
                      <a:pt x="205" y="10"/>
                    </a:lnTo>
                    <a:lnTo>
                      <a:pt x="177" y="15"/>
                    </a:lnTo>
                    <a:lnTo>
                      <a:pt x="153" y="25"/>
                    </a:lnTo>
                    <a:lnTo>
                      <a:pt x="128" y="34"/>
                    </a:lnTo>
                    <a:lnTo>
                      <a:pt x="106" y="47"/>
                    </a:lnTo>
                    <a:lnTo>
                      <a:pt x="85" y="61"/>
                    </a:lnTo>
                    <a:lnTo>
                      <a:pt x="75" y="66"/>
                    </a:lnTo>
                    <a:lnTo>
                      <a:pt x="68" y="74"/>
                    </a:lnTo>
                    <a:lnTo>
                      <a:pt x="59" y="81"/>
                    </a:lnTo>
                    <a:lnTo>
                      <a:pt x="51" y="91"/>
                    </a:lnTo>
                    <a:lnTo>
                      <a:pt x="43" y="98"/>
                    </a:lnTo>
                    <a:lnTo>
                      <a:pt x="36" y="108"/>
                    </a:lnTo>
                    <a:lnTo>
                      <a:pt x="30" y="115"/>
                    </a:lnTo>
                    <a:lnTo>
                      <a:pt x="23" y="125"/>
                    </a:lnTo>
                    <a:lnTo>
                      <a:pt x="19" y="134"/>
                    </a:lnTo>
                    <a:lnTo>
                      <a:pt x="13" y="144"/>
                    </a:lnTo>
                    <a:lnTo>
                      <a:pt x="10" y="153"/>
                    </a:lnTo>
                    <a:lnTo>
                      <a:pt x="8" y="164"/>
                    </a:lnTo>
                    <a:lnTo>
                      <a:pt x="4" y="174"/>
                    </a:lnTo>
                    <a:lnTo>
                      <a:pt x="2" y="183"/>
                    </a:lnTo>
                    <a:lnTo>
                      <a:pt x="2" y="194"/>
                    </a:lnTo>
                    <a:lnTo>
                      <a:pt x="0" y="206"/>
                    </a:lnTo>
                    <a:lnTo>
                      <a:pt x="2" y="215"/>
                    </a:lnTo>
                    <a:lnTo>
                      <a:pt x="2" y="226"/>
                    </a:lnTo>
                    <a:lnTo>
                      <a:pt x="4" y="236"/>
                    </a:lnTo>
                    <a:lnTo>
                      <a:pt x="8" y="245"/>
                    </a:lnTo>
                    <a:lnTo>
                      <a:pt x="10" y="257"/>
                    </a:lnTo>
                    <a:lnTo>
                      <a:pt x="13" y="266"/>
                    </a:lnTo>
                    <a:lnTo>
                      <a:pt x="19" y="275"/>
                    </a:lnTo>
                    <a:lnTo>
                      <a:pt x="23" y="285"/>
                    </a:lnTo>
                    <a:lnTo>
                      <a:pt x="30" y="294"/>
                    </a:lnTo>
                    <a:lnTo>
                      <a:pt x="36" y="302"/>
                    </a:lnTo>
                    <a:lnTo>
                      <a:pt x="43" y="311"/>
                    </a:lnTo>
                    <a:lnTo>
                      <a:pt x="51" y="319"/>
                    </a:lnTo>
                    <a:lnTo>
                      <a:pt x="59" y="328"/>
                    </a:lnTo>
                    <a:lnTo>
                      <a:pt x="68" y="336"/>
                    </a:lnTo>
                    <a:lnTo>
                      <a:pt x="75" y="343"/>
                    </a:lnTo>
                    <a:lnTo>
                      <a:pt x="85" y="349"/>
                    </a:lnTo>
                    <a:lnTo>
                      <a:pt x="106" y="362"/>
                    </a:lnTo>
                    <a:lnTo>
                      <a:pt x="128" y="375"/>
                    </a:lnTo>
                    <a:lnTo>
                      <a:pt x="153" y="385"/>
                    </a:lnTo>
                    <a:lnTo>
                      <a:pt x="177" y="394"/>
                    </a:lnTo>
                    <a:lnTo>
                      <a:pt x="205" y="400"/>
                    </a:lnTo>
                    <a:lnTo>
                      <a:pt x="219" y="404"/>
                    </a:lnTo>
                    <a:lnTo>
                      <a:pt x="232" y="406"/>
                    </a:lnTo>
                    <a:lnTo>
                      <a:pt x="247" y="407"/>
                    </a:lnTo>
                    <a:lnTo>
                      <a:pt x="262" y="409"/>
                    </a:lnTo>
                    <a:lnTo>
                      <a:pt x="275" y="409"/>
                    </a:lnTo>
                    <a:lnTo>
                      <a:pt x="290" y="409"/>
                    </a:lnTo>
                    <a:lnTo>
                      <a:pt x="305" y="409"/>
                    </a:lnTo>
                    <a:lnTo>
                      <a:pt x="320" y="409"/>
                    </a:lnTo>
                    <a:lnTo>
                      <a:pt x="335" y="407"/>
                    </a:lnTo>
                    <a:lnTo>
                      <a:pt x="348" y="406"/>
                    </a:lnTo>
                    <a:lnTo>
                      <a:pt x="363" y="404"/>
                    </a:lnTo>
                    <a:lnTo>
                      <a:pt x="377" y="400"/>
                    </a:lnTo>
                    <a:lnTo>
                      <a:pt x="403" y="394"/>
                    </a:lnTo>
                    <a:lnTo>
                      <a:pt x="429" y="385"/>
                    </a:lnTo>
                    <a:lnTo>
                      <a:pt x="452" y="375"/>
                    </a:lnTo>
                    <a:lnTo>
                      <a:pt x="474" y="362"/>
                    </a:lnTo>
                    <a:lnTo>
                      <a:pt x="495" y="349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3" y="328"/>
                    </a:lnTo>
                    <a:lnTo>
                      <a:pt x="531" y="319"/>
                    </a:lnTo>
                    <a:lnTo>
                      <a:pt x="538" y="311"/>
                    </a:lnTo>
                    <a:lnTo>
                      <a:pt x="546" y="302"/>
                    </a:lnTo>
                    <a:lnTo>
                      <a:pt x="552" y="294"/>
                    </a:lnTo>
                    <a:lnTo>
                      <a:pt x="557" y="285"/>
                    </a:lnTo>
                    <a:lnTo>
                      <a:pt x="563" y="275"/>
                    </a:lnTo>
                    <a:lnTo>
                      <a:pt x="567" y="266"/>
                    </a:lnTo>
                    <a:lnTo>
                      <a:pt x="570" y="257"/>
                    </a:lnTo>
                    <a:lnTo>
                      <a:pt x="574" y="245"/>
                    </a:lnTo>
                    <a:lnTo>
                      <a:pt x="576" y="236"/>
                    </a:lnTo>
                    <a:lnTo>
                      <a:pt x="578" y="226"/>
                    </a:lnTo>
                    <a:lnTo>
                      <a:pt x="580" y="215"/>
                    </a:lnTo>
                    <a:lnTo>
                      <a:pt x="580" y="206"/>
                    </a:lnTo>
                    <a:lnTo>
                      <a:pt x="580" y="194"/>
                    </a:lnTo>
                    <a:lnTo>
                      <a:pt x="578" y="183"/>
                    </a:lnTo>
                    <a:lnTo>
                      <a:pt x="576" y="174"/>
                    </a:lnTo>
                    <a:lnTo>
                      <a:pt x="574" y="164"/>
                    </a:lnTo>
                    <a:lnTo>
                      <a:pt x="570" y="153"/>
                    </a:lnTo>
                    <a:lnTo>
                      <a:pt x="567" y="144"/>
                    </a:lnTo>
                    <a:lnTo>
                      <a:pt x="563" y="134"/>
                    </a:lnTo>
                    <a:lnTo>
                      <a:pt x="557" y="125"/>
                    </a:lnTo>
                    <a:lnTo>
                      <a:pt x="552" y="115"/>
                    </a:lnTo>
                    <a:lnTo>
                      <a:pt x="546" y="108"/>
                    </a:lnTo>
                    <a:lnTo>
                      <a:pt x="538" y="98"/>
                    </a:lnTo>
                    <a:lnTo>
                      <a:pt x="531" y="91"/>
                    </a:lnTo>
                    <a:lnTo>
                      <a:pt x="523" y="81"/>
                    </a:lnTo>
                    <a:lnTo>
                      <a:pt x="514" y="74"/>
                    </a:lnTo>
                    <a:lnTo>
                      <a:pt x="505" y="66"/>
                    </a:lnTo>
                    <a:lnTo>
                      <a:pt x="495" y="61"/>
                    </a:lnTo>
                    <a:lnTo>
                      <a:pt x="474" y="47"/>
                    </a:lnTo>
                    <a:lnTo>
                      <a:pt x="452" y="34"/>
                    </a:lnTo>
                    <a:lnTo>
                      <a:pt x="429" y="25"/>
                    </a:lnTo>
                    <a:lnTo>
                      <a:pt x="403" y="15"/>
                    </a:lnTo>
                    <a:lnTo>
                      <a:pt x="377" y="10"/>
                    </a:lnTo>
                    <a:lnTo>
                      <a:pt x="363" y="6"/>
                    </a:lnTo>
                    <a:lnTo>
                      <a:pt x="348" y="4"/>
                    </a:lnTo>
                    <a:lnTo>
                      <a:pt x="335" y="2"/>
                    </a:lnTo>
                    <a:lnTo>
                      <a:pt x="320" y="0"/>
                    </a:lnTo>
                    <a:lnTo>
                      <a:pt x="305" y="0"/>
                    </a:lnTo>
                    <a:lnTo>
                      <a:pt x="29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91" name="Rectangle 251">
                <a:extLst>
                  <a:ext uri="{FF2B5EF4-FFF2-40B4-BE49-F238E27FC236}">
                    <a16:creationId xmlns:a16="http://schemas.microsoft.com/office/drawing/2014/main" id="{DA42E141-09F4-31F2-63C2-700E5892D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05"/>
                <a:ext cx="25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Difficulty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92" name="Rectangle 252">
                <a:extLst>
                  <a:ext uri="{FF2B5EF4-FFF2-40B4-BE49-F238E27FC236}">
                    <a16:creationId xmlns:a16="http://schemas.microsoft.com/office/drawing/2014/main" id="{49465A19-9F3D-2828-80E6-60D58FC7E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5" y="21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93" name="Rectangle 253">
                <a:extLst>
                  <a:ext uri="{FF2B5EF4-FFF2-40B4-BE49-F238E27FC236}">
                    <a16:creationId xmlns:a16="http://schemas.microsoft.com/office/drawing/2014/main" id="{E8E24641-E556-40F6-DB1D-7C6D599DA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305"/>
                <a:ext cx="6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94" name="Rectangle 254">
                <a:extLst>
                  <a:ext uri="{FF2B5EF4-FFF2-40B4-BE49-F238E27FC236}">
                    <a16:creationId xmlns:a16="http://schemas.microsoft.com/office/drawing/2014/main" id="{9A8C53FF-5F7B-C09E-085A-7E229306B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6" y="21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95" name="Rectangle 255">
                <a:extLst>
                  <a:ext uri="{FF2B5EF4-FFF2-40B4-BE49-F238E27FC236}">
                    <a16:creationId xmlns:a16="http://schemas.microsoft.com/office/drawing/2014/main" id="{C6702169-606E-CCBE-6B5E-6C24178B0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75"/>
                <a:ext cx="3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modification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96" name="Rectangle 256">
                <a:extLst>
                  <a:ext uri="{FF2B5EF4-FFF2-40B4-BE49-F238E27FC236}">
                    <a16:creationId xmlns:a16="http://schemas.microsoft.com/office/drawing/2014/main" id="{C5EF3B43-D66C-81AB-DA77-9DB3517E6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" y="22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97" name="Rectangle 257">
                <a:extLst>
                  <a:ext uri="{FF2B5EF4-FFF2-40B4-BE49-F238E27FC236}">
                    <a16:creationId xmlns:a16="http://schemas.microsoft.com/office/drawing/2014/main" id="{7EDEA172-ACCF-AD7B-5EE1-B3622B46E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2" y="2454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98" name="Rectangle 258">
                <a:extLst>
                  <a:ext uri="{FF2B5EF4-FFF2-40B4-BE49-F238E27FC236}">
                    <a16:creationId xmlns:a16="http://schemas.microsoft.com/office/drawing/2014/main" id="{E93EF08A-B451-2563-1B1F-08E971607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1" y="233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99" name="Freeform 259">
                <a:extLst>
                  <a:ext uri="{FF2B5EF4-FFF2-40B4-BE49-F238E27FC236}">
                    <a16:creationId xmlns:a16="http://schemas.microsoft.com/office/drawing/2014/main" id="{A5D0EEAF-D3F4-C3C8-E87A-56566715E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2336"/>
                <a:ext cx="461" cy="288"/>
              </a:xfrm>
              <a:custGeom>
                <a:avLst/>
                <a:gdLst>
                  <a:gd name="T0" fmla="*/ 207 w 461"/>
                  <a:gd name="T1" fmla="*/ 0 h 288"/>
                  <a:gd name="T2" fmla="*/ 162 w 461"/>
                  <a:gd name="T3" fmla="*/ 6 h 288"/>
                  <a:gd name="T4" fmla="*/ 121 w 461"/>
                  <a:gd name="T5" fmla="*/ 17 h 288"/>
                  <a:gd name="T6" fmla="*/ 85 w 461"/>
                  <a:gd name="T7" fmla="*/ 32 h 288"/>
                  <a:gd name="T8" fmla="*/ 53 w 461"/>
                  <a:gd name="T9" fmla="*/ 53 h 288"/>
                  <a:gd name="T10" fmla="*/ 28 w 461"/>
                  <a:gd name="T11" fmla="*/ 75 h 288"/>
                  <a:gd name="T12" fmla="*/ 19 w 461"/>
                  <a:gd name="T13" fmla="*/ 87 h 288"/>
                  <a:gd name="T14" fmla="*/ 11 w 461"/>
                  <a:gd name="T15" fmla="*/ 102 h 288"/>
                  <a:gd name="T16" fmla="*/ 6 w 461"/>
                  <a:gd name="T17" fmla="*/ 115 h 288"/>
                  <a:gd name="T18" fmla="*/ 2 w 461"/>
                  <a:gd name="T19" fmla="*/ 130 h 288"/>
                  <a:gd name="T20" fmla="*/ 0 w 461"/>
                  <a:gd name="T21" fmla="*/ 143 h 288"/>
                  <a:gd name="T22" fmla="*/ 2 w 461"/>
                  <a:gd name="T23" fmla="*/ 158 h 288"/>
                  <a:gd name="T24" fmla="*/ 6 w 461"/>
                  <a:gd name="T25" fmla="*/ 173 h 288"/>
                  <a:gd name="T26" fmla="*/ 11 w 461"/>
                  <a:gd name="T27" fmla="*/ 187 h 288"/>
                  <a:gd name="T28" fmla="*/ 19 w 461"/>
                  <a:gd name="T29" fmla="*/ 200 h 288"/>
                  <a:gd name="T30" fmla="*/ 28 w 461"/>
                  <a:gd name="T31" fmla="*/ 213 h 288"/>
                  <a:gd name="T32" fmla="*/ 53 w 461"/>
                  <a:gd name="T33" fmla="*/ 236 h 288"/>
                  <a:gd name="T34" fmla="*/ 85 w 461"/>
                  <a:gd name="T35" fmla="*/ 256 h 288"/>
                  <a:gd name="T36" fmla="*/ 121 w 461"/>
                  <a:gd name="T37" fmla="*/ 271 h 288"/>
                  <a:gd name="T38" fmla="*/ 162 w 461"/>
                  <a:gd name="T39" fmla="*/ 283 h 288"/>
                  <a:gd name="T40" fmla="*/ 207 w 461"/>
                  <a:gd name="T41" fmla="*/ 288 h 288"/>
                  <a:gd name="T42" fmla="*/ 254 w 461"/>
                  <a:gd name="T43" fmla="*/ 288 h 288"/>
                  <a:gd name="T44" fmla="*/ 299 w 461"/>
                  <a:gd name="T45" fmla="*/ 283 h 288"/>
                  <a:gd name="T46" fmla="*/ 341 w 461"/>
                  <a:gd name="T47" fmla="*/ 271 h 288"/>
                  <a:gd name="T48" fmla="*/ 377 w 461"/>
                  <a:gd name="T49" fmla="*/ 256 h 288"/>
                  <a:gd name="T50" fmla="*/ 409 w 461"/>
                  <a:gd name="T51" fmla="*/ 236 h 288"/>
                  <a:gd name="T52" fmla="*/ 433 w 461"/>
                  <a:gd name="T53" fmla="*/ 213 h 288"/>
                  <a:gd name="T54" fmla="*/ 442 w 461"/>
                  <a:gd name="T55" fmla="*/ 200 h 288"/>
                  <a:gd name="T56" fmla="*/ 450 w 461"/>
                  <a:gd name="T57" fmla="*/ 187 h 288"/>
                  <a:gd name="T58" fmla="*/ 456 w 461"/>
                  <a:gd name="T59" fmla="*/ 173 h 288"/>
                  <a:gd name="T60" fmla="*/ 459 w 461"/>
                  <a:gd name="T61" fmla="*/ 158 h 288"/>
                  <a:gd name="T62" fmla="*/ 461 w 461"/>
                  <a:gd name="T63" fmla="*/ 143 h 288"/>
                  <a:gd name="T64" fmla="*/ 459 w 461"/>
                  <a:gd name="T65" fmla="*/ 130 h 288"/>
                  <a:gd name="T66" fmla="*/ 456 w 461"/>
                  <a:gd name="T67" fmla="*/ 115 h 288"/>
                  <a:gd name="T68" fmla="*/ 450 w 461"/>
                  <a:gd name="T69" fmla="*/ 102 h 288"/>
                  <a:gd name="T70" fmla="*/ 442 w 461"/>
                  <a:gd name="T71" fmla="*/ 87 h 288"/>
                  <a:gd name="T72" fmla="*/ 433 w 461"/>
                  <a:gd name="T73" fmla="*/ 75 h 288"/>
                  <a:gd name="T74" fmla="*/ 409 w 461"/>
                  <a:gd name="T75" fmla="*/ 53 h 288"/>
                  <a:gd name="T76" fmla="*/ 377 w 461"/>
                  <a:gd name="T77" fmla="*/ 32 h 288"/>
                  <a:gd name="T78" fmla="*/ 341 w 461"/>
                  <a:gd name="T79" fmla="*/ 17 h 288"/>
                  <a:gd name="T80" fmla="*/ 299 w 461"/>
                  <a:gd name="T81" fmla="*/ 6 h 288"/>
                  <a:gd name="T82" fmla="*/ 254 w 461"/>
                  <a:gd name="T83" fmla="*/ 0 h 2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1" h="288">
                    <a:moveTo>
                      <a:pt x="232" y="0"/>
                    </a:moveTo>
                    <a:lnTo>
                      <a:pt x="207" y="0"/>
                    </a:lnTo>
                    <a:lnTo>
                      <a:pt x="185" y="2"/>
                    </a:lnTo>
                    <a:lnTo>
                      <a:pt x="162" y="6"/>
                    </a:lnTo>
                    <a:lnTo>
                      <a:pt x="141" y="11"/>
                    </a:lnTo>
                    <a:lnTo>
                      <a:pt x="121" y="17"/>
                    </a:lnTo>
                    <a:lnTo>
                      <a:pt x="102" y="24"/>
                    </a:lnTo>
                    <a:lnTo>
                      <a:pt x="85" y="32"/>
                    </a:lnTo>
                    <a:lnTo>
                      <a:pt x="68" y="41"/>
                    </a:lnTo>
                    <a:lnTo>
                      <a:pt x="53" y="53"/>
                    </a:lnTo>
                    <a:lnTo>
                      <a:pt x="40" y="62"/>
                    </a:lnTo>
                    <a:lnTo>
                      <a:pt x="28" y="75"/>
                    </a:lnTo>
                    <a:lnTo>
                      <a:pt x="23" y="81"/>
                    </a:lnTo>
                    <a:lnTo>
                      <a:pt x="19" y="87"/>
                    </a:lnTo>
                    <a:lnTo>
                      <a:pt x="15" y="94"/>
                    </a:lnTo>
                    <a:lnTo>
                      <a:pt x="11" y="102"/>
                    </a:lnTo>
                    <a:lnTo>
                      <a:pt x="8" y="107"/>
                    </a:lnTo>
                    <a:lnTo>
                      <a:pt x="6" y="115"/>
                    </a:lnTo>
                    <a:lnTo>
                      <a:pt x="4" y="122"/>
                    </a:lnTo>
                    <a:lnTo>
                      <a:pt x="2" y="130"/>
                    </a:lnTo>
                    <a:lnTo>
                      <a:pt x="2" y="136"/>
                    </a:lnTo>
                    <a:lnTo>
                      <a:pt x="0" y="143"/>
                    </a:lnTo>
                    <a:lnTo>
                      <a:pt x="2" y="151"/>
                    </a:lnTo>
                    <a:lnTo>
                      <a:pt x="2" y="158"/>
                    </a:lnTo>
                    <a:lnTo>
                      <a:pt x="4" y="166"/>
                    </a:lnTo>
                    <a:lnTo>
                      <a:pt x="6" y="173"/>
                    </a:lnTo>
                    <a:lnTo>
                      <a:pt x="8" y="181"/>
                    </a:lnTo>
                    <a:lnTo>
                      <a:pt x="11" y="187"/>
                    </a:lnTo>
                    <a:lnTo>
                      <a:pt x="15" y="194"/>
                    </a:lnTo>
                    <a:lnTo>
                      <a:pt x="19" y="200"/>
                    </a:lnTo>
                    <a:lnTo>
                      <a:pt x="23" y="207"/>
                    </a:lnTo>
                    <a:lnTo>
                      <a:pt x="28" y="213"/>
                    </a:lnTo>
                    <a:lnTo>
                      <a:pt x="40" y="224"/>
                    </a:lnTo>
                    <a:lnTo>
                      <a:pt x="53" y="236"/>
                    </a:lnTo>
                    <a:lnTo>
                      <a:pt x="68" y="247"/>
                    </a:lnTo>
                    <a:lnTo>
                      <a:pt x="85" y="256"/>
                    </a:lnTo>
                    <a:lnTo>
                      <a:pt x="102" y="264"/>
                    </a:lnTo>
                    <a:lnTo>
                      <a:pt x="121" y="271"/>
                    </a:lnTo>
                    <a:lnTo>
                      <a:pt x="141" y="277"/>
                    </a:lnTo>
                    <a:lnTo>
                      <a:pt x="162" y="283"/>
                    </a:lnTo>
                    <a:lnTo>
                      <a:pt x="185" y="286"/>
                    </a:lnTo>
                    <a:lnTo>
                      <a:pt x="207" y="288"/>
                    </a:lnTo>
                    <a:lnTo>
                      <a:pt x="232" y="288"/>
                    </a:lnTo>
                    <a:lnTo>
                      <a:pt x="254" y="288"/>
                    </a:lnTo>
                    <a:lnTo>
                      <a:pt x="277" y="286"/>
                    </a:lnTo>
                    <a:lnTo>
                      <a:pt x="299" y="283"/>
                    </a:lnTo>
                    <a:lnTo>
                      <a:pt x="320" y="277"/>
                    </a:lnTo>
                    <a:lnTo>
                      <a:pt x="341" y="271"/>
                    </a:lnTo>
                    <a:lnTo>
                      <a:pt x="360" y="264"/>
                    </a:lnTo>
                    <a:lnTo>
                      <a:pt x="377" y="256"/>
                    </a:lnTo>
                    <a:lnTo>
                      <a:pt x="393" y="247"/>
                    </a:lnTo>
                    <a:lnTo>
                      <a:pt x="409" y="236"/>
                    </a:lnTo>
                    <a:lnTo>
                      <a:pt x="422" y="224"/>
                    </a:lnTo>
                    <a:lnTo>
                      <a:pt x="433" y="213"/>
                    </a:lnTo>
                    <a:lnTo>
                      <a:pt x="439" y="207"/>
                    </a:lnTo>
                    <a:lnTo>
                      <a:pt x="442" y="200"/>
                    </a:lnTo>
                    <a:lnTo>
                      <a:pt x="448" y="194"/>
                    </a:lnTo>
                    <a:lnTo>
                      <a:pt x="450" y="187"/>
                    </a:lnTo>
                    <a:lnTo>
                      <a:pt x="454" y="181"/>
                    </a:lnTo>
                    <a:lnTo>
                      <a:pt x="456" y="173"/>
                    </a:lnTo>
                    <a:lnTo>
                      <a:pt x="459" y="166"/>
                    </a:lnTo>
                    <a:lnTo>
                      <a:pt x="459" y="158"/>
                    </a:lnTo>
                    <a:lnTo>
                      <a:pt x="461" y="151"/>
                    </a:lnTo>
                    <a:lnTo>
                      <a:pt x="461" y="143"/>
                    </a:lnTo>
                    <a:lnTo>
                      <a:pt x="461" y="136"/>
                    </a:lnTo>
                    <a:lnTo>
                      <a:pt x="459" y="130"/>
                    </a:lnTo>
                    <a:lnTo>
                      <a:pt x="459" y="122"/>
                    </a:lnTo>
                    <a:lnTo>
                      <a:pt x="456" y="115"/>
                    </a:lnTo>
                    <a:lnTo>
                      <a:pt x="454" y="107"/>
                    </a:lnTo>
                    <a:lnTo>
                      <a:pt x="450" y="102"/>
                    </a:lnTo>
                    <a:lnTo>
                      <a:pt x="448" y="94"/>
                    </a:lnTo>
                    <a:lnTo>
                      <a:pt x="442" y="87"/>
                    </a:lnTo>
                    <a:lnTo>
                      <a:pt x="439" y="81"/>
                    </a:lnTo>
                    <a:lnTo>
                      <a:pt x="433" y="75"/>
                    </a:lnTo>
                    <a:lnTo>
                      <a:pt x="422" y="62"/>
                    </a:lnTo>
                    <a:lnTo>
                      <a:pt x="409" y="53"/>
                    </a:lnTo>
                    <a:lnTo>
                      <a:pt x="393" y="41"/>
                    </a:lnTo>
                    <a:lnTo>
                      <a:pt x="377" y="32"/>
                    </a:lnTo>
                    <a:lnTo>
                      <a:pt x="360" y="24"/>
                    </a:lnTo>
                    <a:lnTo>
                      <a:pt x="341" y="17"/>
                    </a:lnTo>
                    <a:lnTo>
                      <a:pt x="320" y="11"/>
                    </a:lnTo>
                    <a:lnTo>
                      <a:pt x="299" y="6"/>
                    </a:lnTo>
                    <a:lnTo>
                      <a:pt x="277" y="2"/>
                    </a:lnTo>
                    <a:lnTo>
                      <a:pt x="254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00" name="Freeform 260">
                <a:extLst>
                  <a:ext uri="{FF2B5EF4-FFF2-40B4-BE49-F238E27FC236}">
                    <a16:creationId xmlns:a16="http://schemas.microsoft.com/office/drawing/2014/main" id="{90D7510B-3229-DBD0-5CC2-8EF0A7E63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2336"/>
                <a:ext cx="461" cy="288"/>
              </a:xfrm>
              <a:custGeom>
                <a:avLst/>
                <a:gdLst>
                  <a:gd name="T0" fmla="*/ 207 w 461"/>
                  <a:gd name="T1" fmla="*/ 0 h 288"/>
                  <a:gd name="T2" fmla="*/ 162 w 461"/>
                  <a:gd name="T3" fmla="*/ 6 h 288"/>
                  <a:gd name="T4" fmla="*/ 121 w 461"/>
                  <a:gd name="T5" fmla="*/ 17 h 288"/>
                  <a:gd name="T6" fmla="*/ 85 w 461"/>
                  <a:gd name="T7" fmla="*/ 32 h 288"/>
                  <a:gd name="T8" fmla="*/ 53 w 461"/>
                  <a:gd name="T9" fmla="*/ 53 h 288"/>
                  <a:gd name="T10" fmla="*/ 28 w 461"/>
                  <a:gd name="T11" fmla="*/ 75 h 288"/>
                  <a:gd name="T12" fmla="*/ 19 w 461"/>
                  <a:gd name="T13" fmla="*/ 87 h 288"/>
                  <a:gd name="T14" fmla="*/ 11 w 461"/>
                  <a:gd name="T15" fmla="*/ 102 h 288"/>
                  <a:gd name="T16" fmla="*/ 6 w 461"/>
                  <a:gd name="T17" fmla="*/ 115 h 288"/>
                  <a:gd name="T18" fmla="*/ 2 w 461"/>
                  <a:gd name="T19" fmla="*/ 130 h 288"/>
                  <a:gd name="T20" fmla="*/ 0 w 461"/>
                  <a:gd name="T21" fmla="*/ 143 h 288"/>
                  <a:gd name="T22" fmla="*/ 2 w 461"/>
                  <a:gd name="T23" fmla="*/ 158 h 288"/>
                  <a:gd name="T24" fmla="*/ 6 w 461"/>
                  <a:gd name="T25" fmla="*/ 173 h 288"/>
                  <a:gd name="T26" fmla="*/ 11 w 461"/>
                  <a:gd name="T27" fmla="*/ 187 h 288"/>
                  <a:gd name="T28" fmla="*/ 19 w 461"/>
                  <a:gd name="T29" fmla="*/ 200 h 288"/>
                  <a:gd name="T30" fmla="*/ 28 w 461"/>
                  <a:gd name="T31" fmla="*/ 213 h 288"/>
                  <a:gd name="T32" fmla="*/ 53 w 461"/>
                  <a:gd name="T33" fmla="*/ 236 h 288"/>
                  <a:gd name="T34" fmla="*/ 85 w 461"/>
                  <a:gd name="T35" fmla="*/ 256 h 288"/>
                  <a:gd name="T36" fmla="*/ 121 w 461"/>
                  <a:gd name="T37" fmla="*/ 271 h 288"/>
                  <a:gd name="T38" fmla="*/ 162 w 461"/>
                  <a:gd name="T39" fmla="*/ 283 h 288"/>
                  <a:gd name="T40" fmla="*/ 207 w 461"/>
                  <a:gd name="T41" fmla="*/ 288 h 288"/>
                  <a:gd name="T42" fmla="*/ 254 w 461"/>
                  <a:gd name="T43" fmla="*/ 288 h 288"/>
                  <a:gd name="T44" fmla="*/ 299 w 461"/>
                  <a:gd name="T45" fmla="*/ 283 h 288"/>
                  <a:gd name="T46" fmla="*/ 341 w 461"/>
                  <a:gd name="T47" fmla="*/ 271 h 288"/>
                  <a:gd name="T48" fmla="*/ 377 w 461"/>
                  <a:gd name="T49" fmla="*/ 256 h 288"/>
                  <a:gd name="T50" fmla="*/ 409 w 461"/>
                  <a:gd name="T51" fmla="*/ 236 h 288"/>
                  <a:gd name="T52" fmla="*/ 433 w 461"/>
                  <a:gd name="T53" fmla="*/ 213 h 288"/>
                  <a:gd name="T54" fmla="*/ 442 w 461"/>
                  <a:gd name="T55" fmla="*/ 200 h 288"/>
                  <a:gd name="T56" fmla="*/ 450 w 461"/>
                  <a:gd name="T57" fmla="*/ 187 h 288"/>
                  <a:gd name="T58" fmla="*/ 456 w 461"/>
                  <a:gd name="T59" fmla="*/ 173 h 288"/>
                  <a:gd name="T60" fmla="*/ 459 w 461"/>
                  <a:gd name="T61" fmla="*/ 158 h 288"/>
                  <a:gd name="T62" fmla="*/ 461 w 461"/>
                  <a:gd name="T63" fmla="*/ 143 h 288"/>
                  <a:gd name="T64" fmla="*/ 459 w 461"/>
                  <a:gd name="T65" fmla="*/ 130 h 288"/>
                  <a:gd name="T66" fmla="*/ 456 w 461"/>
                  <a:gd name="T67" fmla="*/ 115 h 288"/>
                  <a:gd name="T68" fmla="*/ 450 w 461"/>
                  <a:gd name="T69" fmla="*/ 102 h 288"/>
                  <a:gd name="T70" fmla="*/ 442 w 461"/>
                  <a:gd name="T71" fmla="*/ 87 h 288"/>
                  <a:gd name="T72" fmla="*/ 433 w 461"/>
                  <a:gd name="T73" fmla="*/ 75 h 288"/>
                  <a:gd name="T74" fmla="*/ 409 w 461"/>
                  <a:gd name="T75" fmla="*/ 53 h 288"/>
                  <a:gd name="T76" fmla="*/ 377 w 461"/>
                  <a:gd name="T77" fmla="*/ 32 h 288"/>
                  <a:gd name="T78" fmla="*/ 341 w 461"/>
                  <a:gd name="T79" fmla="*/ 17 h 288"/>
                  <a:gd name="T80" fmla="*/ 299 w 461"/>
                  <a:gd name="T81" fmla="*/ 6 h 288"/>
                  <a:gd name="T82" fmla="*/ 254 w 461"/>
                  <a:gd name="T83" fmla="*/ 0 h 2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1" h="288">
                    <a:moveTo>
                      <a:pt x="232" y="0"/>
                    </a:moveTo>
                    <a:lnTo>
                      <a:pt x="207" y="0"/>
                    </a:lnTo>
                    <a:lnTo>
                      <a:pt x="185" y="2"/>
                    </a:lnTo>
                    <a:lnTo>
                      <a:pt x="162" y="6"/>
                    </a:lnTo>
                    <a:lnTo>
                      <a:pt x="141" y="11"/>
                    </a:lnTo>
                    <a:lnTo>
                      <a:pt x="121" y="17"/>
                    </a:lnTo>
                    <a:lnTo>
                      <a:pt x="102" y="24"/>
                    </a:lnTo>
                    <a:lnTo>
                      <a:pt x="85" y="32"/>
                    </a:lnTo>
                    <a:lnTo>
                      <a:pt x="68" y="41"/>
                    </a:lnTo>
                    <a:lnTo>
                      <a:pt x="53" y="53"/>
                    </a:lnTo>
                    <a:lnTo>
                      <a:pt x="40" y="62"/>
                    </a:lnTo>
                    <a:lnTo>
                      <a:pt x="28" y="75"/>
                    </a:lnTo>
                    <a:lnTo>
                      <a:pt x="23" y="81"/>
                    </a:lnTo>
                    <a:lnTo>
                      <a:pt x="19" y="87"/>
                    </a:lnTo>
                    <a:lnTo>
                      <a:pt x="15" y="94"/>
                    </a:lnTo>
                    <a:lnTo>
                      <a:pt x="11" y="102"/>
                    </a:lnTo>
                    <a:lnTo>
                      <a:pt x="8" y="107"/>
                    </a:lnTo>
                    <a:lnTo>
                      <a:pt x="6" y="115"/>
                    </a:lnTo>
                    <a:lnTo>
                      <a:pt x="4" y="122"/>
                    </a:lnTo>
                    <a:lnTo>
                      <a:pt x="2" y="130"/>
                    </a:lnTo>
                    <a:lnTo>
                      <a:pt x="2" y="136"/>
                    </a:lnTo>
                    <a:lnTo>
                      <a:pt x="0" y="143"/>
                    </a:lnTo>
                    <a:lnTo>
                      <a:pt x="2" y="151"/>
                    </a:lnTo>
                    <a:lnTo>
                      <a:pt x="2" y="158"/>
                    </a:lnTo>
                    <a:lnTo>
                      <a:pt x="4" y="166"/>
                    </a:lnTo>
                    <a:lnTo>
                      <a:pt x="6" y="173"/>
                    </a:lnTo>
                    <a:lnTo>
                      <a:pt x="8" y="181"/>
                    </a:lnTo>
                    <a:lnTo>
                      <a:pt x="11" y="187"/>
                    </a:lnTo>
                    <a:lnTo>
                      <a:pt x="15" y="194"/>
                    </a:lnTo>
                    <a:lnTo>
                      <a:pt x="19" y="200"/>
                    </a:lnTo>
                    <a:lnTo>
                      <a:pt x="23" y="207"/>
                    </a:lnTo>
                    <a:lnTo>
                      <a:pt x="28" y="213"/>
                    </a:lnTo>
                    <a:lnTo>
                      <a:pt x="40" y="224"/>
                    </a:lnTo>
                    <a:lnTo>
                      <a:pt x="53" y="236"/>
                    </a:lnTo>
                    <a:lnTo>
                      <a:pt x="68" y="247"/>
                    </a:lnTo>
                    <a:lnTo>
                      <a:pt x="85" y="256"/>
                    </a:lnTo>
                    <a:lnTo>
                      <a:pt x="102" y="264"/>
                    </a:lnTo>
                    <a:lnTo>
                      <a:pt x="121" y="271"/>
                    </a:lnTo>
                    <a:lnTo>
                      <a:pt x="141" y="277"/>
                    </a:lnTo>
                    <a:lnTo>
                      <a:pt x="162" y="283"/>
                    </a:lnTo>
                    <a:lnTo>
                      <a:pt x="185" y="286"/>
                    </a:lnTo>
                    <a:lnTo>
                      <a:pt x="207" y="288"/>
                    </a:lnTo>
                    <a:lnTo>
                      <a:pt x="232" y="288"/>
                    </a:lnTo>
                    <a:lnTo>
                      <a:pt x="254" y="288"/>
                    </a:lnTo>
                    <a:lnTo>
                      <a:pt x="277" y="286"/>
                    </a:lnTo>
                    <a:lnTo>
                      <a:pt x="299" y="283"/>
                    </a:lnTo>
                    <a:lnTo>
                      <a:pt x="320" y="277"/>
                    </a:lnTo>
                    <a:lnTo>
                      <a:pt x="341" y="271"/>
                    </a:lnTo>
                    <a:lnTo>
                      <a:pt x="360" y="264"/>
                    </a:lnTo>
                    <a:lnTo>
                      <a:pt x="377" y="256"/>
                    </a:lnTo>
                    <a:lnTo>
                      <a:pt x="393" y="247"/>
                    </a:lnTo>
                    <a:lnTo>
                      <a:pt x="409" y="236"/>
                    </a:lnTo>
                    <a:lnTo>
                      <a:pt x="422" y="224"/>
                    </a:lnTo>
                    <a:lnTo>
                      <a:pt x="433" y="213"/>
                    </a:lnTo>
                    <a:lnTo>
                      <a:pt x="439" y="207"/>
                    </a:lnTo>
                    <a:lnTo>
                      <a:pt x="442" y="200"/>
                    </a:lnTo>
                    <a:lnTo>
                      <a:pt x="448" y="194"/>
                    </a:lnTo>
                    <a:lnTo>
                      <a:pt x="450" y="187"/>
                    </a:lnTo>
                    <a:lnTo>
                      <a:pt x="454" y="181"/>
                    </a:lnTo>
                    <a:lnTo>
                      <a:pt x="456" y="173"/>
                    </a:lnTo>
                    <a:lnTo>
                      <a:pt x="459" y="166"/>
                    </a:lnTo>
                    <a:lnTo>
                      <a:pt x="459" y="158"/>
                    </a:lnTo>
                    <a:lnTo>
                      <a:pt x="461" y="151"/>
                    </a:lnTo>
                    <a:lnTo>
                      <a:pt x="461" y="143"/>
                    </a:lnTo>
                    <a:lnTo>
                      <a:pt x="461" y="136"/>
                    </a:lnTo>
                    <a:lnTo>
                      <a:pt x="459" y="130"/>
                    </a:lnTo>
                    <a:lnTo>
                      <a:pt x="459" y="122"/>
                    </a:lnTo>
                    <a:lnTo>
                      <a:pt x="456" y="115"/>
                    </a:lnTo>
                    <a:lnTo>
                      <a:pt x="454" y="107"/>
                    </a:lnTo>
                    <a:lnTo>
                      <a:pt x="450" y="102"/>
                    </a:lnTo>
                    <a:lnTo>
                      <a:pt x="448" y="94"/>
                    </a:lnTo>
                    <a:lnTo>
                      <a:pt x="442" y="87"/>
                    </a:lnTo>
                    <a:lnTo>
                      <a:pt x="439" y="81"/>
                    </a:lnTo>
                    <a:lnTo>
                      <a:pt x="433" y="75"/>
                    </a:lnTo>
                    <a:lnTo>
                      <a:pt x="422" y="62"/>
                    </a:lnTo>
                    <a:lnTo>
                      <a:pt x="409" y="53"/>
                    </a:lnTo>
                    <a:lnTo>
                      <a:pt x="393" y="41"/>
                    </a:lnTo>
                    <a:lnTo>
                      <a:pt x="377" y="32"/>
                    </a:lnTo>
                    <a:lnTo>
                      <a:pt x="360" y="24"/>
                    </a:lnTo>
                    <a:lnTo>
                      <a:pt x="341" y="17"/>
                    </a:lnTo>
                    <a:lnTo>
                      <a:pt x="320" y="11"/>
                    </a:lnTo>
                    <a:lnTo>
                      <a:pt x="299" y="6"/>
                    </a:lnTo>
                    <a:lnTo>
                      <a:pt x="277" y="2"/>
                    </a:lnTo>
                    <a:lnTo>
                      <a:pt x="254" y="0"/>
                    </a:lnTo>
                    <a:lnTo>
                      <a:pt x="23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01" name="Rectangle 261">
                <a:extLst>
                  <a:ext uri="{FF2B5EF4-FFF2-40B4-BE49-F238E27FC236}">
                    <a16:creationId xmlns:a16="http://schemas.microsoft.com/office/drawing/2014/main" id="{610A24F3-9BAF-EBB8-F479-B9A5B83EE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415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Class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02" name="Rectangle 262">
                <a:extLst>
                  <a:ext uri="{FF2B5EF4-FFF2-40B4-BE49-F238E27FC236}">
                    <a16:creationId xmlns:a16="http://schemas.microsoft.com/office/drawing/2014/main" id="{8F53B352-BC57-4DE6-D62B-85947D49C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23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03" name="Rectangle 263">
                <a:extLst>
                  <a:ext uri="{FF2B5EF4-FFF2-40B4-BE49-F238E27FC236}">
                    <a16:creationId xmlns:a16="http://schemas.microsoft.com/office/drawing/2014/main" id="{56756871-2B06-0E0E-EEA8-5F2CC264E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473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04" name="Rectangle 264">
                <a:extLst>
                  <a:ext uri="{FF2B5EF4-FFF2-40B4-BE49-F238E27FC236}">
                    <a16:creationId xmlns:a16="http://schemas.microsoft.com/office/drawing/2014/main" id="{6C39171A-DF87-9C50-FD9C-28D5FEF36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1" y="2375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05" name="Rectangle 265">
                <a:extLst>
                  <a:ext uri="{FF2B5EF4-FFF2-40B4-BE49-F238E27FC236}">
                    <a16:creationId xmlns:a16="http://schemas.microsoft.com/office/drawing/2014/main" id="{1E327D94-FFFE-B1E4-076F-A91BE3AC1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2" y="2505"/>
                <a:ext cx="19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nstable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06" name="Rectangle 266">
                <a:extLst>
                  <a:ext uri="{FF2B5EF4-FFF2-40B4-BE49-F238E27FC236}">
                    <a16:creationId xmlns:a16="http://schemas.microsoft.com/office/drawing/2014/main" id="{923AB64B-B900-E1D1-3126-BEBAEDDA1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4" y="23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07" name="Line 267">
                <a:extLst>
                  <a:ext uri="{FF2B5EF4-FFF2-40B4-BE49-F238E27FC236}">
                    <a16:creationId xmlns:a16="http://schemas.microsoft.com/office/drawing/2014/main" id="{49248562-6E28-439F-AFCA-D0548B02B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1" y="2076"/>
                <a:ext cx="369" cy="20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08" name="Freeform 268">
                <a:extLst>
                  <a:ext uri="{FF2B5EF4-FFF2-40B4-BE49-F238E27FC236}">
                    <a16:creationId xmlns:a16="http://schemas.microsoft.com/office/drawing/2014/main" id="{2AE2D7FB-FC56-8333-5E85-319466663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2264"/>
                <a:ext cx="60" cy="42"/>
              </a:xfrm>
              <a:custGeom>
                <a:avLst/>
                <a:gdLst>
                  <a:gd name="T0" fmla="*/ 0 w 60"/>
                  <a:gd name="T1" fmla="*/ 42 h 42"/>
                  <a:gd name="T2" fmla="*/ 60 w 60"/>
                  <a:gd name="T3" fmla="*/ 42 h 42"/>
                  <a:gd name="T4" fmla="*/ 20 w 60"/>
                  <a:gd name="T5" fmla="*/ 0 h 42"/>
                  <a:gd name="T6" fmla="*/ 0 w 60"/>
                  <a:gd name="T7" fmla="*/ 42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42">
                    <a:moveTo>
                      <a:pt x="0" y="42"/>
                    </a:moveTo>
                    <a:lnTo>
                      <a:pt x="60" y="42"/>
                    </a:lnTo>
                    <a:lnTo>
                      <a:pt x="2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09" name="Line 269">
                <a:extLst>
                  <a:ext uri="{FF2B5EF4-FFF2-40B4-BE49-F238E27FC236}">
                    <a16:creationId xmlns:a16="http://schemas.microsoft.com/office/drawing/2014/main" id="{2456FA5A-0073-13CC-3E91-E600DAB7C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1" y="2566"/>
                <a:ext cx="369" cy="14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10" name="Freeform 270">
                <a:extLst>
                  <a:ext uri="{FF2B5EF4-FFF2-40B4-BE49-F238E27FC236}">
                    <a16:creationId xmlns:a16="http://schemas.microsoft.com/office/drawing/2014/main" id="{94C1E240-80C3-9388-E9DC-FA51E153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2545"/>
                <a:ext cx="60" cy="40"/>
              </a:xfrm>
              <a:custGeom>
                <a:avLst/>
                <a:gdLst>
                  <a:gd name="T0" fmla="*/ 20 w 60"/>
                  <a:gd name="T1" fmla="*/ 40 h 40"/>
                  <a:gd name="T2" fmla="*/ 60 w 60"/>
                  <a:gd name="T3" fmla="*/ 0 h 40"/>
                  <a:gd name="T4" fmla="*/ 0 w 60"/>
                  <a:gd name="T5" fmla="*/ 0 h 40"/>
                  <a:gd name="T6" fmla="*/ 20 w 60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40">
                    <a:moveTo>
                      <a:pt x="20" y="40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11" name="Line 271">
                <a:extLst>
                  <a:ext uri="{FF2B5EF4-FFF2-40B4-BE49-F238E27FC236}">
                    <a16:creationId xmlns:a16="http://schemas.microsoft.com/office/drawing/2014/main" id="{3B244362-BCD3-399A-C6A5-25698C8B5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0" y="2475"/>
                <a:ext cx="19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12" name="Freeform 272">
                <a:extLst>
                  <a:ext uri="{FF2B5EF4-FFF2-40B4-BE49-F238E27FC236}">
                    <a16:creationId xmlns:a16="http://schemas.microsoft.com/office/drawing/2014/main" id="{AF8BE617-19E9-EA00-A09A-B8546A06E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2445"/>
                <a:ext cx="49" cy="51"/>
              </a:xfrm>
              <a:custGeom>
                <a:avLst/>
                <a:gdLst>
                  <a:gd name="T0" fmla="*/ 0 w 49"/>
                  <a:gd name="T1" fmla="*/ 51 h 51"/>
                  <a:gd name="T2" fmla="*/ 49 w 49"/>
                  <a:gd name="T3" fmla="*/ 30 h 51"/>
                  <a:gd name="T4" fmla="*/ 0 w 49"/>
                  <a:gd name="T5" fmla="*/ 0 h 51"/>
                  <a:gd name="T6" fmla="*/ 0 w 49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51">
                    <a:moveTo>
                      <a:pt x="0" y="51"/>
                    </a:moveTo>
                    <a:lnTo>
                      <a:pt x="49" y="3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13" name="Freeform 273">
                <a:extLst>
                  <a:ext uri="{FF2B5EF4-FFF2-40B4-BE49-F238E27FC236}">
                    <a16:creationId xmlns:a16="http://schemas.microsoft.com/office/drawing/2014/main" id="{91D37841-BF52-5E01-0350-2A68144B8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2255"/>
                <a:ext cx="60" cy="330"/>
              </a:xfrm>
              <a:custGeom>
                <a:avLst/>
                <a:gdLst>
                  <a:gd name="T0" fmla="*/ 60 w 60"/>
                  <a:gd name="T1" fmla="*/ 0 h 330"/>
                  <a:gd name="T2" fmla="*/ 39 w 60"/>
                  <a:gd name="T3" fmla="*/ 9 h 330"/>
                  <a:gd name="T4" fmla="*/ 30 w 60"/>
                  <a:gd name="T5" fmla="*/ 30 h 330"/>
                  <a:gd name="T6" fmla="*/ 30 w 60"/>
                  <a:gd name="T7" fmla="*/ 139 h 330"/>
                  <a:gd name="T8" fmla="*/ 30 w 60"/>
                  <a:gd name="T9" fmla="*/ 160 h 330"/>
                  <a:gd name="T10" fmla="*/ 0 w 60"/>
                  <a:gd name="T11" fmla="*/ 170 h 330"/>
                  <a:gd name="T12" fmla="*/ 30 w 60"/>
                  <a:gd name="T13" fmla="*/ 170 h 330"/>
                  <a:gd name="T14" fmla="*/ 30 w 60"/>
                  <a:gd name="T15" fmla="*/ 200 h 330"/>
                  <a:gd name="T16" fmla="*/ 30 w 60"/>
                  <a:gd name="T17" fmla="*/ 311 h 330"/>
                  <a:gd name="T18" fmla="*/ 39 w 60"/>
                  <a:gd name="T19" fmla="*/ 330 h 330"/>
                  <a:gd name="T20" fmla="*/ 60 w 60"/>
                  <a:gd name="T21" fmla="*/ 330 h 3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330">
                    <a:moveTo>
                      <a:pt x="60" y="0"/>
                    </a:moveTo>
                    <a:lnTo>
                      <a:pt x="39" y="9"/>
                    </a:lnTo>
                    <a:lnTo>
                      <a:pt x="30" y="30"/>
                    </a:lnTo>
                    <a:lnTo>
                      <a:pt x="30" y="139"/>
                    </a:lnTo>
                    <a:lnTo>
                      <a:pt x="30" y="160"/>
                    </a:lnTo>
                    <a:lnTo>
                      <a:pt x="0" y="170"/>
                    </a:lnTo>
                    <a:lnTo>
                      <a:pt x="30" y="170"/>
                    </a:lnTo>
                    <a:lnTo>
                      <a:pt x="30" y="200"/>
                    </a:lnTo>
                    <a:lnTo>
                      <a:pt x="30" y="311"/>
                    </a:lnTo>
                    <a:lnTo>
                      <a:pt x="39" y="330"/>
                    </a:lnTo>
                    <a:lnTo>
                      <a:pt x="60" y="3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14" name="Rectangle 274">
                <a:extLst>
                  <a:ext uri="{FF2B5EF4-FFF2-40B4-BE49-F238E27FC236}">
                    <a16:creationId xmlns:a16="http://schemas.microsoft.com/office/drawing/2014/main" id="{94071F3A-CE89-D4F1-5623-BAD5D97D0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345"/>
                <a:ext cx="179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2215" name="Rectangle 275">
                <a:extLst>
                  <a:ext uri="{FF2B5EF4-FFF2-40B4-BE49-F238E27FC236}">
                    <a16:creationId xmlns:a16="http://schemas.microsoft.com/office/drawing/2014/main" id="{380DDABC-463C-E67C-4EB5-A61F1E458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345"/>
                <a:ext cx="179" cy="121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2216" name="Rectangle 276">
                <a:extLst>
                  <a:ext uri="{FF2B5EF4-FFF2-40B4-BE49-F238E27FC236}">
                    <a16:creationId xmlns:a16="http://schemas.microsoft.com/office/drawing/2014/main" id="{1BB7B152-829A-3AC7-60E5-259B51FCB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2377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17" name="Rectangle 277">
                <a:extLst>
                  <a:ext uri="{FF2B5EF4-FFF2-40B4-BE49-F238E27FC236}">
                    <a16:creationId xmlns:a16="http://schemas.microsoft.com/office/drawing/2014/main" id="{F738D351-C73F-57A8-D4E7-F39409237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262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18" name="Line 278">
                <a:extLst>
                  <a:ext uri="{FF2B5EF4-FFF2-40B4-BE49-F238E27FC236}">
                    <a16:creationId xmlns:a16="http://schemas.microsoft.com/office/drawing/2014/main" id="{8A1FD46E-71F7-2BBB-B498-645FAE0E4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1874"/>
                <a:ext cx="480" cy="1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19" name="Freeform 279">
                <a:extLst>
                  <a:ext uri="{FF2B5EF4-FFF2-40B4-BE49-F238E27FC236}">
                    <a16:creationId xmlns:a16="http://schemas.microsoft.com/office/drawing/2014/main" id="{5DDDD539-19F7-BA48-430F-286AE94E6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015"/>
                <a:ext cx="61" cy="40"/>
              </a:xfrm>
              <a:custGeom>
                <a:avLst/>
                <a:gdLst>
                  <a:gd name="T0" fmla="*/ 0 w 61"/>
                  <a:gd name="T1" fmla="*/ 40 h 40"/>
                  <a:gd name="T2" fmla="*/ 61 w 61"/>
                  <a:gd name="T3" fmla="*/ 31 h 40"/>
                  <a:gd name="T4" fmla="*/ 12 w 61"/>
                  <a:gd name="T5" fmla="*/ 0 h 40"/>
                  <a:gd name="T6" fmla="*/ 0 w 61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40">
                    <a:moveTo>
                      <a:pt x="0" y="40"/>
                    </a:moveTo>
                    <a:lnTo>
                      <a:pt x="61" y="31"/>
                    </a:lnTo>
                    <a:lnTo>
                      <a:pt x="12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20" name="Line 280">
                <a:extLst>
                  <a:ext uri="{FF2B5EF4-FFF2-40B4-BE49-F238E27FC236}">
                    <a16:creationId xmlns:a16="http://schemas.microsoft.com/office/drawing/2014/main" id="{308AAAFF-26A2-93A9-8AD6-31AAA507D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0" y="2095"/>
                <a:ext cx="480" cy="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21" name="Freeform 281">
                <a:extLst>
                  <a:ext uri="{FF2B5EF4-FFF2-40B4-BE49-F238E27FC236}">
                    <a16:creationId xmlns:a16="http://schemas.microsoft.com/office/drawing/2014/main" id="{1A158121-5B26-F8E9-3DDB-938CD214B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076"/>
                <a:ext cx="61" cy="49"/>
              </a:xfrm>
              <a:custGeom>
                <a:avLst/>
                <a:gdLst>
                  <a:gd name="T0" fmla="*/ 21 w 61"/>
                  <a:gd name="T1" fmla="*/ 49 h 49"/>
                  <a:gd name="T2" fmla="*/ 61 w 61"/>
                  <a:gd name="T3" fmla="*/ 0 h 49"/>
                  <a:gd name="T4" fmla="*/ 0 w 61"/>
                  <a:gd name="T5" fmla="*/ 0 h 49"/>
                  <a:gd name="T6" fmla="*/ 21 w 61"/>
                  <a:gd name="T7" fmla="*/ 4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49">
                    <a:moveTo>
                      <a:pt x="21" y="49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2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22" name="Line 282">
                <a:extLst>
                  <a:ext uri="{FF2B5EF4-FFF2-40B4-BE49-F238E27FC236}">
                    <a16:creationId xmlns:a16="http://schemas.microsoft.com/office/drawing/2014/main" id="{8CC5639A-743B-BB6F-ABE2-6B903EC84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1995"/>
                <a:ext cx="709" cy="59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23" name="Freeform 283">
                <a:extLst>
                  <a:ext uri="{FF2B5EF4-FFF2-40B4-BE49-F238E27FC236}">
                    <a16:creationId xmlns:a16="http://schemas.microsoft.com/office/drawing/2014/main" id="{C686D856-3AD7-4849-4912-DA634B030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566"/>
                <a:ext cx="51" cy="49"/>
              </a:xfrm>
              <a:custGeom>
                <a:avLst/>
                <a:gdLst>
                  <a:gd name="T0" fmla="*/ 0 w 51"/>
                  <a:gd name="T1" fmla="*/ 39 h 49"/>
                  <a:gd name="T2" fmla="*/ 51 w 51"/>
                  <a:gd name="T3" fmla="*/ 49 h 49"/>
                  <a:gd name="T4" fmla="*/ 20 w 51"/>
                  <a:gd name="T5" fmla="*/ 0 h 49"/>
                  <a:gd name="T6" fmla="*/ 0 w 51"/>
                  <a:gd name="T7" fmla="*/ 3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0" y="39"/>
                    </a:moveTo>
                    <a:lnTo>
                      <a:pt x="51" y="49"/>
                    </a:lnTo>
                    <a:lnTo>
                      <a:pt x="2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24" name="Line 284">
                <a:extLst>
                  <a:ext uri="{FF2B5EF4-FFF2-40B4-BE49-F238E27FC236}">
                    <a16:creationId xmlns:a16="http://schemas.microsoft.com/office/drawing/2014/main" id="{F943B760-F4C1-D6CA-A2BC-7260598EC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2315"/>
                <a:ext cx="540" cy="27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25" name="Freeform 285">
                <a:extLst>
                  <a:ext uri="{FF2B5EF4-FFF2-40B4-BE49-F238E27FC236}">
                    <a16:creationId xmlns:a16="http://schemas.microsoft.com/office/drawing/2014/main" id="{FC023EE4-4C3E-38BF-1478-E46E77CD9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575"/>
                <a:ext cx="51" cy="40"/>
              </a:xfrm>
              <a:custGeom>
                <a:avLst/>
                <a:gdLst>
                  <a:gd name="T0" fmla="*/ 0 w 51"/>
                  <a:gd name="T1" fmla="*/ 40 h 40"/>
                  <a:gd name="T2" fmla="*/ 51 w 51"/>
                  <a:gd name="T3" fmla="*/ 40 h 40"/>
                  <a:gd name="T4" fmla="*/ 20 w 51"/>
                  <a:gd name="T5" fmla="*/ 0 h 40"/>
                  <a:gd name="T6" fmla="*/ 0 w 51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0">
                    <a:moveTo>
                      <a:pt x="0" y="40"/>
                    </a:moveTo>
                    <a:lnTo>
                      <a:pt x="51" y="40"/>
                    </a:lnTo>
                    <a:lnTo>
                      <a:pt x="2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26" name="Line 286">
                <a:extLst>
                  <a:ext uri="{FF2B5EF4-FFF2-40B4-BE49-F238E27FC236}">
                    <a16:creationId xmlns:a16="http://schemas.microsoft.com/office/drawing/2014/main" id="{AE63AE3A-1E5C-A8FE-E99B-FAD27D63F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2636"/>
                <a:ext cx="651" cy="2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27" name="Freeform 287">
                <a:extLst>
                  <a:ext uri="{FF2B5EF4-FFF2-40B4-BE49-F238E27FC236}">
                    <a16:creationId xmlns:a16="http://schemas.microsoft.com/office/drawing/2014/main" id="{693E8DD5-B196-81B5-D7BE-D471BBCDD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615"/>
                <a:ext cx="51" cy="39"/>
              </a:xfrm>
              <a:custGeom>
                <a:avLst/>
                <a:gdLst>
                  <a:gd name="T0" fmla="*/ 20 w 51"/>
                  <a:gd name="T1" fmla="*/ 39 h 39"/>
                  <a:gd name="T2" fmla="*/ 51 w 51"/>
                  <a:gd name="T3" fmla="*/ 0 h 39"/>
                  <a:gd name="T4" fmla="*/ 0 w 51"/>
                  <a:gd name="T5" fmla="*/ 0 h 39"/>
                  <a:gd name="T6" fmla="*/ 20 w 51"/>
                  <a:gd name="T7" fmla="*/ 39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39">
                    <a:moveTo>
                      <a:pt x="20" y="39"/>
                    </a:moveTo>
                    <a:lnTo>
                      <a:pt x="51" y="0"/>
                    </a:lnTo>
                    <a:lnTo>
                      <a:pt x="0" y="0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28" name="Line 288">
                <a:extLst>
                  <a:ext uri="{FF2B5EF4-FFF2-40B4-BE49-F238E27FC236}">
                    <a16:creationId xmlns:a16="http://schemas.microsoft.com/office/drawing/2014/main" id="{8DE2216F-E78A-E57C-341E-8F6997AB6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0" y="2815"/>
                <a:ext cx="431" cy="5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29" name="Freeform 289">
                <a:extLst>
                  <a:ext uri="{FF2B5EF4-FFF2-40B4-BE49-F238E27FC236}">
                    <a16:creationId xmlns:a16="http://schemas.microsoft.com/office/drawing/2014/main" id="{6B4A7F14-8627-CA3F-9460-888945E95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785"/>
                <a:ext cx="61" cy="50"/>
              </a:xfrm>
              <a:custGeom>
                <a:avLst/>
                <a:gdLst>
                  <a:gd name="T0" fmla="*/ 42 w 61"/>
                  <a:gd name="T1" fmla="*/ 50 h 50"/>
                  <a:gd name="T2" fmla="*/ 61 w 61"/>
                  <a:gd name="T3" fmla="*/ 0 h 50"/>
                  <a:gd name="T4" fmla="*/ 0 w 61"/>
                  <a:gd name="T5" fmla="*/ 30 h 50"/>
                  <a:gd name="T6" fmla="*/ 42 w 61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50">
                    <a:moveTo>
                      <a:pt x="42" y="50"/>
                    </a:moveTo>
                    <a:lnTo>
                      <a:pt x="61" y="0"/>
                    </a:lnTo>
                    <a:lnTo>
                      <a:pt x="0" y="30"/>
                    </a:lnTo>
                    <a:lnTo>
                      <a:pt x="4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30" name="Line 290">
                <a:extLst>
                  <a:ext uri="{FF2B5EF4-FFF2-40B4-BE49-F238E27FC236}">
                    <a16:creationId xmlns:a16="http://schemas.microsoft.com/office/drawing/2014/main" id="{415DFBEE-4B37-8D9F-54CD-5A5F9C8CB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2775"/>
                <a:ext cx="582" cy="17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31" name="Freeform 291">
                <a:extLst>
                  <a:ext uri="{FF2B5EF4-FFF2-40B4-BE49-F238E27FC236}">
                    <a16:creationId xmlns:a16="http://schemas.microsoft.com/office/drawing/2014/main" id="{D7B7A5DE-ADF8-25F3-57DF-27133CD47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754"/>
                <a:ext cx="61" cy="51"/>
              </a:xfrm>
              <a:custGeom>
                <a:avLst/>
                <a:gdLst>
                  <a:gd name="T0" fmla="*/ 12 w 61"/>
                  <a:gd name="T1" fmla="*/ 51 h 51"/>
                  <a:gd name="T2" fmla="*/ 61 w 61"/>
                  <a:gd name="T3" fmla="*/ 12 h 51"/>
                  <a:gd name="T4" fmla="*/ 0 w 61"/>
                  <a:gd name="T5" fmla="*/ 0 h 51"/>
                  <a:gd name="T6" fmla="*/ 12 w 61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51">
                    <a:moveTo>
                      <a:pt x="12" y="51"/>
                    </a:moveTo>
                    <a:lnTo>
                      <a:pt x="61" y="12"/>
                    </a:lnTo>
                    <a:lnTo>
                      <a:pt x="0" y="0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32" name="Line 292">
                <a:extLst>
                  <a:ext uri="{FF2B5EF4-FFF2-40B4-BE49-F238E27FC236}">
                    <a16:creationId xmlns:a16="http://schemas.microsoft.com/office/drawing/2014/main" id="{3A476251-D446-936F-C46A-C2362613C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1" y="2245"/>
                <a:ext cx="719" cy="104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33" name="Freeform 293">
                <a:extLst>
                  <a:ext uri="{FF2B5EF4-FFF2-40B4-BE49-F238E27FC236}">
                    <a16:creationId xmlns:a16="http://schemas.microsoft.com/office/drawing/2014/main" id="{2453FB3A-8FEB-61A5-6646-89C7535CB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215"/>
                <a:ext cx="51" cy="61"/>
              </a:xfrm>
              <a:custGeom>
                <a:avLst/>
                <a:gdLst>
                  <a:gd name="T0" fmla="*/ 41 w 51"/>
                  <a:gd name="T1" fmla="*/ 61 h 61"/>
                  <a:gd name="T2" fmla="*/ 51 w 51"/>
                  <a:gd name="T3" fmla="*/ 0 h 61"/>
                  <a:gd name="T4" fmla="*/ 0 w 51"/>
                  <a:gd name="T5" fmla="*/ 30 h 61"/>
                  <a:gd name="T6" fmla="*/ 41 w 51"/>
                  <a:gd name="T7" fmla="*/ 6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61">
                    <a:moveTo>
                      <a:pt x="41" y="61"/>
                    </a:moveTo>
                    <a:lnTo>
                      <a:pt x="51" y="0"/>
                    </a:lnTo>
                    <a:lnTo>
                      <a:pt x="0" y="30"/>
                    </a:lnTo>
                    <a:lnTo>
                      <a:pt x="41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34" name="Freeform 294">
                <a:extLst>
                  <a:ext uri="{FF2B5EF4-FFF2-40B4-BE49-F238E27FC236}">
                    <a16:creationId xmlns:a16="http://schemas.microsoft.com/office/drawing/2014/main" id="{786C0928-2810-1765-074C-825086AA6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006"/>
                <a:ext cx="51" cy="109"/>
              </a:xfrm>
              <a:custGeom>
                <a:avLst/>
                <a:gdLst>
                  <a:gd name="T0" fmla="*/ 51 w 51"/>
                  <a:gd name="T1" fmla="*/ 0 h 109"/>
                  <a:gd name="T2" fmla="*/ 30 w 51"/>
                  <a:gd name="T3" fmla="*/ 0 h 109"/>
                  <a:gd name="T4" fmla="*/ 21 w 51"/>
                  <a:gd name="T5" fmla="*/ 9 h 109"/>
                  <a:gd name="T6" fmla="*/ 21 w 51"/>
                  <a:gd name="T7" fmla="*/ 40 h 109"/>
                  <a:gd name="T8" fmla="*/ 21 w 51"/>
                  <a:gd name="T9" fmla="*/ 49 h 109"/>
                  <a:gd name="T10" fmla="*/ 0 w 51"/>
                  <a:gd name="T11" fmla="*/ 49 h 109"/>
                  <a:gd name="T12" fmla="*/ 21 w 51"/>
                  <a:gd name="T13" fmla="*/ 58 h 109"/>
                  <a:gd name="T14" fmla="*/ 21 w 51"/>
                  <a:gd name="T15" fmla="*/ 98 h 109"/>
                  <a:gd name="T16" fmla="*/ 30 w 51"/>
                  <a:gd name="T17" fmla="*/ 109 h 109"/>
                  <a:gd name="T18" fmla="*/ 51 w 51"/>
                  <a:gd name="T19" fmla="*/ 109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109">
                    <a:moveTo>
                      <a:pt x="51" y="0"/>
                    </a:moveTo>
                    <a:lnTo>
                      <a:pt x="30" y="0"/>
                    </a:lnTo>
                    <a:lnTo>
                      <a:pt x="21" y="9"/>
                    </a:lnTo>
                    <a:lnTo>
                      <a:pt x="21" y="40"/>
                    </a:lnTo>
                    <a:lnTo>
                      <a:pt x="21" y="49"/>
                    </a:lnTo>
                    <a:lnTo>
                      <a:pt x="0" y="49"/>
                    </a:lnTo>
                    <a:lnTo>
                      <a:pt x="21" y="58"/>
                    </a:lnTo>
                    <a:lnTo>
                      <a:pt x="21" y="98"/>
                    </a:lnTo>
                    <a:lnTo>
                      <a:pt x="30" y="109"/>
                    </a:lnTo>
                    <a:lnTo>
                      <a:pt x="51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31774" name="Group 496">
              <a:extLst>
                <a:ext uri="{FF2B5EF4-FFF2-40B4-BE49-F238E27FC236}">
                  <a16:creationId xmlns:a16="http://schemas.microsoft.com/office/drawing/2014/main" id="{685E1D13-F521-D7D3-A8D0-F5F7CC201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9" y="1501"/>
              <a:ext cx="3352" cy="1964"/>
              <a:chOff x="1129" y="1501"/>
              <a:chExt cx="3352" cy="1964"/>
            </a:xfrm>
          </p:grpSpPr>
          <p:sp>
            <p:nvSpPr>
              <p:cNvPr id="31835" name="Freeform 296">
                <a:extLst>
                  <a:ext uri="{FF2B5EF4-FFF2-40B4-BE49-F238E27FC236}">
                    <a16:creationId xmlns:a16="http://schemas.microsoft.com/office/drawing/2014/main" id="{E314A820-52E7-3119-84E4-BF967A9F2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2385"/>
                <a:ext cx="169" cy="341"/>
              </a:xfrm>
              <a:custGeom>
                <a:avLst/>
                <a:gdLst>
                  <a:gd name="T0" fmla="*/ 169 w 169"/>
                  <a:gd name="T1" fmla="*/ 0 h 341"/>
                  <a:gd name="T2" fmla="*/ 109 w 169"/>
                  <a:gd name="T3" fmla="*/ 9 h 341"/>
                  <a:gd name="T4" fmla="*/ 97 w 169"/>
                  <a:gd name="T5" fmla="*/ 21 h 341"/>
                  <a:gd name="T6" fmla="*/ 88 w 169"/>
                  <a:gd name="T7" fmla="*/ 30 h 341"/>
                  <a:gd name="T8" fmla="*/ 88 w 169"/>
                  <a:gd name="T9" fmla="*/ 139 h 341"/>
                  <a:gd name="T10" fmla="*/ 79 w 169"/>
                  <a:gd name="T11" fmla="*/ 151 h 341"/>
                  <a:gd name="T12" fmla="*/ 58 w 169"/>
                  <a:gd name="T13" fmla="*/ 160 h 341"/>
                  <a:gd name="T14" fmla="*/ 0 w 169"/>
                  <a:gd name="T15" fmla="*/ 170 h 341"/>
                  <a:gd name="T16" fmla="*/ 58 w 169"/>
                  <a:gd name="T17" fmla="*/ 181 h 341"/>
                  <a:gd name="T18" fmla="*/ 79 w 169"/>
                  <a:gd name="T19" fmla="*/ 190 h 341"/>
                  <a:gd name="T20" fmla="*/ 88 w 169"/>
                  <a:gd name="T21" fmla="*/ 190 h 341"/>
                  <a:gd name="T22" fmla="*/ 88 w 169"/>
                  <a:gd name="T23" fmla="*/ 309 h 341"/>
                  <a:gd name="T24" fmla="*/ 97 w 169"/>
                  <a:gd name="T25" fmla="*/ 320 h 341"/>
                  <a:gd name="T26" fmla="*/ 109 w 169"/>
                  <a:gd name="T27" fmla="*/ 330 h 341"/>
                  <a:gd name="T28" fmla="*/ 169 w 169"/>
                  <a:gd name="T29" fmla="*/ 341 h 3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9" h="341">
                    <a:moveTo>
                      <a:pt x="169" y="0"/>
                    </a:moveTo>
                    <a:lnTo>
                      <a:pt x="109" y="9"/>
                    </a:lnTo>
                    <a:lnTo>
                      <a:pt x="97" y="21"/>
                    </a:lnTo>
                    <a:lnTo>
                      <a:pt x="88" y="30"/>
                    </a:lnTo>
                    <a:lnTo>
                      <a:pt x="88" y="139"/>
                    </a:lnTo>
                    <a:lnTo>
                      <a:pt x="79" y="151"/>
                    </a:lnTo>
                    <a:lnTo>
                      <a:pt x="58" y="160"/>
                    </a:lnTo>
                    <a:lnTo>
                      <a:pt x="0" y="170"/>
                    </a:lnTo>
                    <a:lnTo>
                      <a:pt x="58" y="181"/>
                    </a:lnTo>
                    <a:lnTo>
                      <a:pt x="79" y="190"/>
                    </a:lnTo>
                    <a:lnTo>
                      <a:pt x="88" y="190"/>
                    </a:lnTo>
                    <a:lnTo>
                      <a:pt x="88" y="309"/>
                    </a:lnTo>
                    <a:lnTo>
                      <a:pt x="97" y="320"/>
                    </a:lnTo>
                    <a:lnTo>
                      <a:pt x="109" y="330"/>
                    </a:lnTo>
                    <a:lnTo>
                      <a:pt x="169" y="34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36" name="Freeform 297">
                <a:extLst>
                  <a:ext uri="{FF2B5EF4-FFF2-40B4-BE49-F238E27FC236}">
                    <a16:creationId xmlns:a16="http://schemas.microsoft.com/office/drawing/2014/main" id="{E7CB62C0-9AFA-E995-0960-92D2A2B81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2835"/>
                <a:ext cx="60" cy="221"/>
              </a:xfrm>
              <a:custGeom>
                <a:avLst/>
                <a:gdLst>
                  <a:gd name="T0" fmla="*/ 60 w 60"/>
                  <a:gd name="T1" fmla="*/ 0 h 221"/>
                  <a:gd name="T2" fmla="*/ 39 w 60"/>
                  <a:gd name="T3" fmla="*/ 10 h 221"/>
                  <a:gd name="T4" fmla="*/ 30 w 60"/>
                  <a:gd name="T5" fmla="*/ 19 h 221"/>
                  <a:gd name="T6" fmla="*/ 30 w 60"/>
                  <a:gd name="T7" fmla="*/ 100 h 221"/>
                  <a:gd name="T8" fmla="*/ 21 w 60"/>
                  <a:gd name="T9" fmla="*/ 110 h 221"/>
                  <a:gd name="T10" fmla="*/ 0 w 60"/>
                  <a:gd name="T11" fmla="*/ 119 h 221"/>
                  <a:gd name="T12" fmla="*/ 21 w 60"/>
                  <a:gd name="T13" fmla="*/ 119 h 221"/>
                  <a:gd name="T14" fmla="*/ 30 w 60"/>
                  <a:gd name="T15" fmla="*/ 140 h 221"/>
                  <a:gd name="T16" fmla="*/ 30 w 60"/>
                  <a:gd name="T17" fmla="*/ 210 h 221"/>
                  <a:gd name="T18" fmla="*/ 39 w 60"/>
                  <a:gd name="T19" fmla="*/ 221 h 221"/>
                  <a:gd name="T20" fmla="*/ 60 w 60"/>
                  <a:gd name="T21" fmla="*/ 221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221">
                    <a:moveTo>
                      <a:pt x="60" y="0"/>
                    </a:moveTo>
                    <a:lnTo>
                      <a:pt x="39" y="10"/>
                    </a:lnTo>
                    <a:lnTo>
                      <a:pt x="30" y="19"/>
                    </a:lnTo>
                    <a:lnTo>
                      <a:pt x="30" y="100"/>
                    </a:lnTo>
                    <a:lnTo>
                      <a:pt x="21" y="110"/>
                    </a:lnTo>
                    <a:lnTo>
                      <a:pt x="0" y="119"/>
                    </a:lnTo>
                    <a:lnTo>
                      <a:pt x="21" y="119"/>
                    </a:lnTo>
                    <a:lnTo>
                      <a:pt x="30" y="140"/>
                    </a:lnTo>
                    <a:lnTo>
                      <a:pt x="30" y="210"/>
                    </a:lnTo>
                    <a:lnTo>
                      <a:pt x="39" y="221"/>
                    </a:lnTo>
                    <a:lnTo>
                      <a:pt x="60" y="2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37" name="Rectangle 298">
                <a:extLst>
                  <a:ext uri="{FF2B5EF4-FFF2-40B4-BE49-F238E27FC236}">
                    <a16:creationId xmlns:a16="http://schemas.microsoft.com/office/drawing/2014/main" id="{8C784777-4F1E-B9C7-615A-39BEA5CED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2006"/>
                <a:ext cx="178" cy="1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838" name="Rectangle 299">
                <a:extLst>
                  <a:ext uri="{FF2B5EF4-FFF2-40B4-BE49-F238E27FC236}">
                    <a16:creationId xmlns:a16="http://schemas.microsoft.com/office/drawing/2014/main" id="{72B03B9D-F404-B28C-9861-CAF6CEFE1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2006"/>
                <a:ext cx="178" cy="119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839" name="Rectangle 300">
                <a:extLst>
                  <a:ext uri="{FF2B5EF4-FFF2-40B4-BE49-F238E27FC236}">
                    <a16:creationId xmlns:a16="http://schemas.microsoft.com/office/drawing/2014/main" id="{E9A35DA3-6443-18A9-81A2-4E32847E2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2" y="2043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40" name="Rectangle 301">
                <a:extLst>
                  <a:ext uri="{FF2B5EF4-FFF2-40B4-BE49-F238E27FC236}">
                    <a16:creationId xmlns:a16="http://schemas.microsoft.com/office/drawing/2014/main" id="{10C03517-2392-52E3-AA64-CE3434440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9" y="1928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41" name="Rectangle 302">
                <a:extLst>
                  <a:ext uri="{FF2B5EF4-FFF2-40B4-BE49-F238E27FC236}">
                    <a16:creationId xmlns:a16="http://schemas.microsoft.com/office/drawing/2014/main" id="{BC0765E5-8550-89AA-30AE-2E6E7CC96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2415"/>
                <a:ext cx="181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842" name="Rectangle 303">
                <a:extLst>
                  <a:ext uri="{FF2B5EF4-FFF2-40B4-BE49-F238E27FC236}">
                    <a16:creationId xmlns:a16="http://schemas.microsoft.com/office/drawing/2014/main" id="{E1BBBA77-09A2-BE89-36F3-BC872C246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2415"/>
                <a:ext cx="181" cy="121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843" name="Rectangle 304">
                <a:extLst>
                  <a:ext uri="{FF2B5EF4-FFF2-40B4-BE49-F238E27FC236}">
                    <a16:creationId xmlns:a16="http://schemas.microsoft.com/office/drawing/2014/main" id="{865FAE41-5A3F-90D8-8340-CA91141ED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2447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44" name="Rectangle 305">
                <a:extLst>
                  <a:ext uri="{FF2B5EF4-FFF2-40B4-BE49-F238E27FC236}">
                    <a16:creationId xmlns:a16="http://schemas.microsoft.com/office/drawing/2014/main" id="{003E7E61-EA7A-9C99-E8DE-9AD03B7FA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" y="2332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45" name="Rectangle 306">
                <a:extLst>
                  <a:ext uri="{FF2B5EF4-FFF2-40B4-BE49-F238E27FC236}">
                    <a16:creationId xmlns:a16="http://schemas.microsoft.com/office/drawing/2014/main" id="{BD6584A2-FF87-2096-4323-1BD03CA21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3005"/>
                <a:ext cx="181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846" name="Rectangle 307">
                <a:extLst>
                  <a:ext uri="{FF2B5EF4-FFF2-40B4-BE49-F238E27FC236}">
                    <a16:creationId xmlns:a16="http://schemas.microsoft.com/office/drawing/2014/main" id="{52152387-CC96-FCC4-CFEE-8078CCF56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3005"/>
                <a:ext cx="181" cy="130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847" name="Rectangle 308">
                <a:extLst>
                  <a:ext uri="{FF2B5EF4-FFF2-40B4-BE49-F238E27FC236}">
                    <a16:creationId xmlns:a16="http://schemas.microsoft.com/office/drawing/2014/main" id="{4D2985FA-EF22-FDFE-3891-1B880D41F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3044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48" name="Rectangle 309">
                <a:extLst>
                  <a:ext uri="{FF2B5EF4-FFF2-40B4-BE49-F238E27FC236}">
                    <a16:creationId xmlns:a16="http://schemas.microsoft.com/office/drawing/2014/main" id="{AD2D0513-A2B4-6AAE-E8B0-61F9C7A0C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292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49" name="Rectangle 310">
                <a:extLst>
                  <a:ext uri="{FF2B5EF4-FFF2-40B4-BE49-F238E27FC236}">
                    <a16:creationId xmlns:a16="http://schemas.microsoft.com/office/drawing/2014/main" id="{3FA7F18F-B41E-3471-F579-EBD598F29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" y="1535"/>
                <a:ext cx="633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850" name="Rectangle 311">
                <a:extLst>
                  <a:ext uri="{FF2B5EF4-FFF2-40B4-BE49-F238E27FC236}">
                    <a16:creationId xmlns:a16="http://schemas.microsoft.com/office/drawing/2014/main" id="{1F3C83A2-C31E-02B7-A85A-5AC3EEE74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0" y="1575"/>
                <a:ext cx="22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0.35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1" name="Rectangle 312">
                <a:extLst>
                  <a:ext uri="{FF2B5EF4-FFF2-40B4-BE49-F238E27FC236}">
                    <a16:creationId xmlns:a16="http://schemas.microsoft.com/office/drawing/2014/main" id="{6823E116-C3DB-4793-E205-C2BA928A8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518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2" name="Rectangle 313">
                <a:extLst>
                  <a:ext uri="{FF2B5EF4-FFF2-40B4-BE49-F238E27FC236}">
                    <a16:creationId xmlns:a16="http://schemas.microsoft.com/office/drawing/2014/main" id="{2DB18ABF-FBB5-10CE-AA01-36DB7226B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1755"/>
                <a:ext cx="22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0.45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3" name="Rectangle 314">
                <a:extLst>
                  <a:ext uri="{FF2B5EF4-FFF2-40B4-BE49-F238E27FC236}">
                    <a16:creationId xmlns:a16="http://schemas.microsoft.com/office/drawing/2014/main" id="{1D171E3E-CE2F-FCE3-71C5-90A25A9D1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" y="1698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4" name="Rectangle 315">
                <a:extLst>
                  <a:ext uri="{FF2B5EF4-FFF2-40B4-BE49-F238E27FC236}">
                    <a16:creationId xmlns:a16="http://schemas.microsoft.com/office/drawing/2014/main" id="{59AFB5B1-AF91-2941-BB3E-A14475E04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2055"/>
                <a:ext cx="22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0.45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5" name="Rectangle 316">
                <a:extLst>
                  <a:ext uri="{FF2B5EF4-FFF2-40B4-BE49-F238E27FC236}">
                    <a16:creationId xmlns:a16="http://schemas.microsoft.com/office/drawing/2014/main" id="{F3BB5FBD-6726-3EE9-0A6D-7E3655341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" y="1998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6" name="Rectangle 317">
                <a:extLst>
                  <a:ext uri="{FF2B5EF4-FFF2-40B4-BE49-F238E27FC236}">
                    <a16:creationId xmlns:a16="http://schemas.microsoft.com/office/drawing/2014/main" id="{80D3D7ED-92CB-908C-B04C-5943F9F59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0" y="2134"/>
                <a:ext cx="22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0.45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7" name="Rectangle 318">
                <a:extLst>
                  <a:ext uri="{FF2B5EF4-FFF2-40B4-BE49-F238E27FC236}">
                    <a16:creationId xmlns:a16="http://schemas.microsoft.com/office/drawing/2014/main" id="{2BF22654-4E4B-13EE-E905-CEBA27A8A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" y="2077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8" name="Rectangle 319">
                <a:extLst>
                  <a:ext uri="{FF2B5EF4-FFF2-40B4-BE49-F238E27FC236}">
                    <a16:creationId xmlns:a16="http://schemas.microsoft.com/office/drawing/2014/main" id="{CDA84163-FAFB-6EC4-CCE3-7E6DA64CA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055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0.7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9" name="Rectangle 320">
                <a:extLst>
                  <a:ext uri="{FF2B5EF4-FFF2-40B4-BE49-F238E27FC236}">
                    <a16:creationId xmlns:a16="http://schemas.microsoft.com/office/drawing/2014/main" id="{E8A399B1-534F-5F94-EBA7-57727C05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98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0" name="Rectangle 321">
                <a:extLst>
                  <a:ext uri="{FF2B5EF4-FFF2-40B4-BE49-F238E27FC236}">
                    <a16:creationId xmlns:a16="http://schemas.microsoft.com/office/drawing/2014/main" id="{F84A5AC6-C7BF-A557-E84B-61CB31674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" y="3114"/>
                <a:ext cx="22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0.45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1" name="Rectangle 322">
                <a:extLst>
                  <a:ext uri="{FF2B5EF4-FFF2-40B4-BE49-F238E27FC236}">
                    <a16:creationId xmlns:a16="http://schemas.microsoft.com/office/drawing/2014/main" id="{9C3A8D63-B010-6985-E7EE-ADD815FDE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" y="3057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2" name="Rectangle 323">
                <a:extLst>
                  <a:ext uri="{FF2B5EF4-FFF2-40B4-BE49-F238E27FC236}">
                    <a16:creationId xmlns:a16="http://schemas.microsoft.com/office/drawing/2014/main" id="{0A37E71F-F06E-23C7-9AC4-062E1A64E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2394"/>
                <a:ext cx="22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0.45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3" name="Rectangle 324">
                <a:extLst>
                  <a:ext uri="{FF2B5EF4-FFF2-40B4-BE49-F238E27FC236}">
                    <a16:creationId xmlns:a16="http://schemas.microsoft.com/office/drawing/2014/main" id="{BF8F9636-C370-E1EF-F08A-BB6C92B02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" y="2337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4" name="Rectangle 325">
                <a:extLst>
                  <a:ext uri="{FF2B5EF4-FFF2-40B4-BE49-F238E27FC236}">
                    <a16:creationId xmlns:a16="http://schemas.microsoft.com/office/drawing/2014/main" id="{638BB469-6B8E-4FB2-E0F2-8E23C0863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0" y="2694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5" name="Rectangle 326">
                <a:extLst>
                  <a:ext uri="{FF2B5EF4-FFF2-40B4-BE49-F238E27FC236}">
                    <a16:creationId xmlns:a16="http://schemas.microsoft.com/office/drawing/2014/main" id="{AB1BDC58-2BA7-3717-5FBB-BFEF91B0F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" y="2637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6" name="Freeform 327">
                <a:extLst>
                  <a:ext uri="{FF2B5EF4-FFF2-40B4-BE49-F238E27FC236}">
                    <a16:creationId xmlns:a16="http://schemas.microsoft.com/office/drawing/2014/main" id="{98B314D8-352E-D4B6-6AED-51983922E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556"/>
                <a:ext cx="520" cy="179"/>
              </a:xfrm>
              <a:custGeom>
                <a:avLst/>
                <a:gdLst>
                  <a:gd name="T0" fmla="*/ 234 w 520"/>
                  <a:gd name="T1" fmla="*/ 0 h 179"/>
                  <a:gd name="T2" fmla="*/ 183 w 520"/>
                  <a:gd name="T3" fmla="*/ 3 h 179"/>
                  <a:gd name="T4" fmla="*/ 136 w 520"/>
                  <a:gd name="T5" fmla="*/ 11 h 179"/>
                  <a:gd name="T6" fmla="*/ 94 w 520"/>
                  <a:gd name="T7" fmla="*/ 20 h 179"/>
                  <a:gd name="T8" fmla="*/ 59 w 520"/>
                  <a:gd name="T9" fmla="*/ 32 h 179"/>
                  <a:gd name="T10" fmla="*/ 44 w 520"/>
                  <a:gd name="T11" fmla="*/ 39 h 179"/>
                  <a:gd name="T12" fmla="*/ 30 w 520"/>
                  <a:gd name="T13" fmla="*/ 47 h 179"/>
                  <a:gd name="T14" fmla="*/ 19 w 520"/>
                  <a:gd name="T15" fmla="*/ 54 h 179"/>
                  <a:gd name="T16" fmla="*/ 12 w 520"/>
                  <a:gd name="T17" fmla="*/ 62 h 179"/>
                  <a:gd name="T18" fmla="*/ 4 w 520"/>
                  <a:gd name="T19" fmla="*/ 71 h 179"/>
                  <a:gd name="T20" fmla="*/ 0 w 520"/>
                  <a:gd name="T21" fmla="*/ 81 h 179"/>
                  <a:gd name="T22" fmla="*/ 0 w 520"/>
                  <a:gd name="T23" fmla="*/ 90 h 179"/>
                  <a:gd name="T24" fmla="*/ 0 w 520"/>
                  <a:gd name="T25" fmla="*/ 98 h 179"/>
                  <a:gd name="T26" fmla="*/ 4 w 520"/>
                  <a:gd name="T27" fmla="*/ 107 h 179"/>
                  <a:gd name="T28" fmla="*/ 12 w 520"/>
                  <a:gd name="T29" fmla="*/ 116 h 179"/>
                  <a:gd name="T30" fmla="*/ 19 w 520"/>
                  <a:gd name="T31" fmla="*/ 124 h 179"/>
                  <a:gd name="T32" fmla="*/ 30 w 520"/>
                  <a:gd name="T33" fmla="*/ 132 h 179"/>
                  <a:gd name="T34" fmla="*/ 44 w 520"/>
                  <a:gd name="T35" fmla="*/ 139 h 179"/>
                  <a:gd name="T36" fmla="*/ 59 w 520"/>
                  <a:gd name="T37" fmla="*/ 147 h 179"/>
                  <a:gd name="T38" fmla="*/ 94 w 520"/>
                  <a:gd name="T39" fmla="*/ 158 h 179"/>
                  <a:gd name="T40" fmla="*/ 136 w 520"/>
                  <a:gd name="T41" fmla="*/ 167 h 179"/>
                  <a:gd name="T42" fmla="*/ 183 w 520"/>
                  <a:gd name="T43" fmla="*/ 175 h 179"/>
                  <a:gd name="T44" fmla="*/ 234 w 520"/>
                  <a:gd name="T45" fmla="*/ 179 h 179"/>
                  <a:gd name="T46" fmla="*/ 286 w 520"/>
                  <a:gd name="T47" fmla="*/ 179 h 179"/>
                  <a:gd name="T48" fmla="*/ 337 w 520"/>
                  <a:gd name="T49" fmla="*/ 175 h 179"/>
                  <a:gd name="T50" fmla="*/ 384 w 520"/>
                  <a:gd name="T51" fmla="*/ 167 h 179"/>
                  <a:gd name="T52" fmla="*/ 426 w 520"/>
                  <a:gd name="T53" fmla="*/ 158 h 179"/>
                  <a:gd name="T54" fmla="*/ 459 w 520"/>
                  <a:gd name="T55" fmla="*/ 147 h 179"/>
                  <a:gd name="T56" fmla="*/ 475 w 520"/>
                  <a:gd name="T57" fmla="*/ 139 h 179"/>
                  <a:gd name="T58" fmla="*/ 488 w 520"/>
                  <a:gd name="T59" fmla="*/ 132 h 179"/>
                  <a:gd name="T60" fmla="*/ 499 w 520"/>
                  <a:gd name="T61" fmla="*/ 124 h 179"/>
                  <a:gd name="T62" fmla="*/ 508 w 520"/>
                  <a:gd name="T63" fmla="*/ 116 h 179"/>
                  <a:gd name="T64" fmla="*/ 514 w 520"/>
                  <a:gd name="T65" fmla="*/ 107 h 179"/>
                  <a:gd name="T66" fmla="*/ 518 w 520"/>
                  <a:gd name="T67" fmla="*/ 98 h 179"/>
                  <a:gd name="T68" fmla="*/ 520 w 520"/>
                  <a:gd name="T69" fmla="*/ 90 h 179"/>
                  <a:gd name="T70" fmla="*/ 518 w 520"/>
                  <a:gd name="T71" fmla="*/ 81 h 179"/>
                  <a:gd name="T72" fmla="*/ 514 w 520"/>
                  <a:gd name="T73" fmla="*/ 71 h 179"/>
                  <a:gd name="T74" fmla="*/ 508 w 520"/>
                  <a:gd name="T75" fmla="*/ 62 h 179"/>
                  <a:gd name="T76" fmla="*/ 499 w 520"/>
                  <a:gd name="T77" fmla="*/ 54 h 179"/>
                  <a:gd name="T78" fmla="*/ 488 w 520"/>
                  <a:gd name="T79" fmla="*/ 47 h 179"/>
                  <a:gd name="T80" fmla="*/ 475 w 520"/>
                  <a:gd name="T81" fmla="*/ 39 h 179"/>
                  <a:gd name="T82" fmla="*/ 459 w 520"/>
                  <a:gd name="T83" fmla="*/ 32 h 179"/>
                  <a:gd name="T84" fmla="*/ 426 w 520"/>
                  <a:gd name="T85" fmla="*/ 20 h 179"/>
                  <a:gd name="T86" fmla="*/ 384 w 520"/>
                  <a:gd name="T87" fmla="*/ 11 h 179"/>
                  <a:gd name="T88" fmla="*/ 337 w 520"/>
                  <a:gd name="T89" fmla="*/ 3 h 179"/>
                  <a:gd name="T90" fmla="*/ 286 w 520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20" h="179">
                    <a:moveTo>
                      <a:pt x="260" y="0"/>
                    </a:moveTo>
                    <a:lnTo>
                      <a:pt x="234" y="0"/>
                    </a:lnTo>
                    <a:lnTo>
                      <a:pt x="207" y="1"/>
                    </a:lnTo>
                    <a:lnTo>
                      <a:pt x="183" y="3"/>
                    </a:lnTo>
                    <a:lnTo>
                      <a:pt x="158" y="7"/>
                    </a:lnTo>
                    <a:lnTo>
                      <a:pt x="136" y="11"/>
                    </a:lnTo>
                    <a:lnTo>
                      <a:pt x="115" y="15"/>
                    </a:lnTo>
                    <a:lnTo>
                      <a:pt x="94" y="20"/>
                    </a:lnTo>
                    <a:lnTo>
                      <a:pt x="76" y="26"/>
                    </a:lnTo>
                    <a:lnTo>
                      <a:pt x="59" y="32"/>
                    </a:lnTo>
                    <a:lnTo>
                      <a:pt x="51" y="35"/>
                    </a:lnTo>
                    <a:lnTo>
                      <a:pt x="44" y="39"/>
                    </a:lnTo>
                    <a:lnTo>
                      <a:pt x="38" y="43"/>
                    </a:lnTo>
                    <a:lnTo>
                      <a:pt x="30" y="47"/>
                    </a:lnTo>
                    <a:lnTo>
                      <a:pt x="25" y="50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2" y="62"/>
                    </a:lnTo>
                    <a:lnTo>
                      <a:pt x="8" y="67"/>
                    </a:lnTo>
                    <a:lnTo>
                      <a:pt x="4" y="71"/>
                    </a:lnTo>
                    <a:lnTo>
                      <a:pt x="2" y="75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8" y="111"/>
                    </a:lnTo>
                    <a:lnTo>
                      <a:pt x="12" y="116"/>
                    </a:lnTo>
                    <a:lnTo>
                      <a:pt x="15" y="120"/>
                    </a:lnTo>
                    <a:lnTo>
                      <a:pt x="19" y="124"/>
                    </a:lnTo>
                    <a:lnTo>
                      <a:pt x="25" y="128"/>
                    </a:lnTo>
                    <a:lnTo>
                      <a:pt x="30" y="132"/>
                    </a:lnTo>
                    <a:lnTo>
                      <a:pt x="38" y="135"/>
                    </a:lnTo>
                    <a:lnTo>
                      <a:pt x="44" y="139"/>
                    </a:lnTo>
                    <a:lnTo>
                      <a:pt x="51" y="143"/>
                    </a:lnTo>
                    <a:lnTo>
                      <a:pt x="59" y="147"/>
                    </a:lnTo>
                    <a:lnTo>
                      <a:pt x="76" y="152"/>
                    </a:lnTo>
                    <a:lnTo>
                      <a:pt x="94" y="158"/>
                    </a:lnTo>
                    <a:lnTo>
                      <a:pt x="115" y="164"/>
                    </a:lnTo>
                    <a:lnTo>
                      <a:pt x="136" y="167"/>
                    </a:lnTo>
                    <a:lnTo>
                      <a:pt x="158" y="171"/>
                    </a:lnTo>
                    <a:lnTo>
                      <a:pt x="183" y="175"/>
                    </a:lnTo>
                    <a:lnTo>
                      <a:pt x="207" y="177"/>
                    </a:lnTo>
                    <a:lnTo>
                      <a:pt x="234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3" y="177"/>
                    </a:lnTo>
                    <a:lnTo>
                      <a:pt x="337" y="175"/>
                    </a:lnTo>
                    <a:lnTo>
                      <a:pt x="362" y="171"/>
                    </a:lnTo>
                    <a:lnTo>
                      <a:pt x="384" y="167"/>
                    </a:lnTo>
                    <a:lnTo>
                      <a:pt x="405" y="164"/>
                    </a:lnTo>
                    <a:lnTo>
                      <a:pt x="426" y="158"/>
                    </a:lnTo>
                    <a:lnTo>
                      <a:pt x="443" y="152"/>
                    </a:lnTo>
                    <a:lnTo>
                      <a:pt x="459" y="147"/>
                    </a:lnTo>
                    <a:lnTo>
                      <a:pt x="467" y="143"/>
                    </a:lnTo>
                    <a:lnTo>
                      <a:pt x="475" y="139"/>
                    </a:lnTo>
                    <a:lnTo>
                      <a:pt x="482" y="135"/>
                    </a:lnTo>
                    <a:lnTo>
                      <a:pt x="488" y="132"/>
                    </a:lnTo>
                    <a:lnTo>
                      <a:pt x="493" y="128"/>
                    </a:lnTo>
                    <a:lnTo>
                      <a:pt x="499" y="124"/>
                    </a:lnTo>
                    <a:lnTo>
                      <a:pt x="505" y="120"/>
                    </a:lnTo>
                    <a:lnTo>
                      <a:pt x="508" y="116"/>
                    </a:lnTo>
                    <a:lnTo>
                      <a:pt x="512" y="111"/>
                    </a:lnTo>
                    <a:lnTo>
                      <a:pt x="514" y="107"/>
                    </a:lnTo>
                    <a:lnTo>
                      <a:pt x="516" y="103"/>
                    </a:lnTo>
                    <a:lnTo>
                      <a:pt x="518" y="98"/>
                    </a:lnTo>
                    <a:lnTo>
                      <a:pt x="520" y="94"/>
                    </a:lnTo>
                    <a:lnTo>
                      <a:pt x="520" y="90"/>
                    </a:lnTo>
                    <a:lnTo>
                      <a:pt x="520" y="84"/>
                    </a:lnTo>
                    <a:lnTo>
                      <a:pt x="518" y="81"/>
                    </a:lnTo>
                    <a:lnTo>
                      <a:pt x="516" y="75"/>
                    </a:lnTo>
                    <a:lnTo>
                      <a:pt x="514" y="71"/>
                    </a:lnTo>
                    <a:lnTo>
                      <a:pt x="512" y="67"/>
                    </a:lnTo>
                    <a:lnTo>
                      <a:pt x="508" y="62"/>
                    </a:lnTo>
                    <a:lnTo>
                      <a:pt x="505" y="58"/>
                    </a:lnTo>
                    <a:lnTo>
                      <a:pt x="499" y="54"/>
                    </a:lnTo>
                    <a:lnTo>
                      <a:pt x="493" y="50"/>
                    </a:lnTo>
                    <a:lnTo>
                      <a:pt x="488" y="47"/>
                    </a:lnTo>
                    <a:lnTo>
                      <a:pt x="482" y="43"/>
                    </a:lnTo>
                    <a:lnTo>
                      <a:pt x="475" y="39"/>
                    </a:lnTo>
                    <a:lnTo>
                      <a:pt x="467" y="35"/>
                    </a:lnTo>
                    <a:lnTo>
                      <a:pt x="459" y="32"/>
                    </a:lnTo>
                    <a:lnTo>
                      <a:pt x="443" y="26"/>
                    </a:lnTo>
                    <a:lnTo>
                      <a:pt x="426" y="20"/>
                    </a:lnTo>
                    <a:lnTo>
                      <a:pt x="405" y="15"/>
                    </a:lnTo>
                    <a:lnTo>
                      <a:pt x="384" y="11"/>
                    </a:lnTo>
                    <a:lnTo>
                      <a:pt x="362" y="7"/>
                    </a:lnTo>
                    <a:lnTo>
                      <a:pt x="337" y="3"/>
                    </a:lnTo>
                    <a:lnTo>
                      <a:pt x="313" y="1"/>
                    </a:lnTo>
                    <a:lnTo>
                      <a:pt x="286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67" name="Freeform 328">
                <a:extLst>
                  <a:ext uri="{FF2B5EF4-FFF2-40B4-BE49-F238E27FC236}">
                    <a16:creationId xmlns:a16="http://schemas.microsoft.com/office/drawing/2014/main" id="{8593E7BE-90A6-73EE-6EEA-CA7197175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556"/>
                <a:ext cx="520" cy="179"/>
              </a:xfrm>
              <a:custGeom>
                <a:avLst/>
                <a:gdLst>
                  <a:gd name="T0" fmla="*/ 234 w 520"/>
                  <a:gd name="T1" fmla="*/ 0 h 179"/>
                  <a:gd name="T2" fmla="*/ 183 w 520"/>
                  <a:gd name="T3" fmla="*/ 3 h 179"/>
                  <a:gd name="T4" fmla="*/ 136 w 520"/>
                  <a:gd name="T5" fmla="*/ 11 h 179"/>
                  <a:gd name="T6" fmla="*/ 94 w 520"/>
                  <a:gd name="T7" fmla="*/ 20 h 179"/>
                  <a:gd name="T8" fmla="*/ 59 w 520"/>
                  <a:gd name="T9" fmla="*/ 32 h 179"/>
                  <a:gd name="T10" fmla="*/ 44 w 520"/>
                  <a:gd name="T11" fmla="*/ 39 h 179"/>
                  <a:gd name="T12" fmla="*/ 30 w 520"/>
                  <a:gd name="T13" fmla="*/ 47 h 179"/>
                  <a:gd name="T14" fmla="*/ 19 w 520"/>
                  <a:gd name="T15" fmla="*/ 54 h 179"/>
                  <a:gd name="T16" fmla="*/ 12 w 520"/>
                  <a:gd name="T17" fmla="*/ 62 h 179"/>
                  <a:gd name="T18" fmla="*/ 4 w 520"/>
                  <a:gd name="T19" fmla="*/ 71 h 179"/>
                  <a:gd name="T20" fmla="*/ 0 w 520"/>
                  <a:gd name="T21" fmla="*/ 81 h 179"/>
                  <a:gd name="T22" fmla="*/ 0 w 520"/>
                  <a:gd name="T23" fmla="*/ 90 h 179"/>
                  <a:gd name="T24" fmla="*/ 0 w 520"/>
                  <a:gd name="T25" fmla="*/ 98 h 179"/>
                  <a:gd name="T26" fmla="*/ 4 w 520"/>
                  <a:gd name="T27" fmla="*/ 107 h 179"/>
                  <a:gd name="T28" fmla="*/ 12 w 520"/>
                  <a:gd name="T29" fmla="*/ 116 h 179"/>
                  <a:gd name="T30" fmla="*/ 19 w 520"/>
                  <a:gd name="T31" fmla="*/ 124 h 179"/>
                  <a:gd name="T32" fmla="*/ 30 w 520"/>
                  <a:gd name="T33" fmla="*/ 132 h 179"/>
                  <a:gd name="T34" fmla="*/ 44 w 520"/>
                  <a:gd name="T35" fmla="*/ 139 h 179"/>
                  <a:gd name="T36" fmla="*/ 59 w 520"/>
                  <a:gd name="T37" fmla="*/ 147 h 179"/>
                  <a:gd name="T38" fmla="*/ 94 w 520"/>
                  <a:gd name="T39" fmla="*/ 158 h 179"/>
                  <a:gd name="T40" fmla="*/ 136 w 520"/>
                  <a:gd name="T41" fmla="*/ 167 h 179"/>
                  <a:gd name="T42" fmla="*/ 183 w 520"/>
                  <a:gd name="T43" fmla="*/ 175 h 179"/>
                  <a:gd name="T44" fmla="*/ 234 w 520"/>
                  <a:gd name="T45" fmla="*/ 179 h 179"/>
                  <a:gd name="T46" fmla="*/ 286 w 520"/>
                  <a:gd name="T47" fmla="*/ 179 h 179"/>
                  <a:gd name="T48" fmla="*/ 337 w 520"/>
                  <a:gd name="T49" fmla="*/ 175 h 179"/>
                  <a:gd name="T50" fmla="*/ 384 w 520"/>
                  <a:gd name="T51" fmla="*/ 167 h 179"/>
                  <a:gd name="T52" fmla="*/ 426 w 520"/>
                  <a:gd name="T53" fmla="*/ 158 h 179"/>
                  <a:gd name="T54" fmla="*/ 459 w 520"/>
                  <a:gd name="T55" fmla="*/ 147 h 179"/>
                  <a:gd name="T56" fmla="*/ 475 w 520"/>
                  <a:gd name="T57" fmla="*/ 139 h 179"/>
                  <a:gd name="T58" fmla="*/ 488 w 520"/>
                  <a:gd name="T59" fmla="*/ 132 h 179"/>
                  <a:gd name="T60" fmla="*/ 499 w 520"/>
                  <a:gd name="T61" fmla="*/ 124 h 179"/>
                  <a:gd name="T62" fmla="*/ 508 w 520"/>
                  <a:gd name="T63" fmla="*/ 116 h 179"/>
                  <a:gd name="T64" fmla="*/ 514 w 520"/>
                  <a:gd name="T65" fmla="*/ 107 h 179"/>
                  <a:gd name="T66" fmla="*/ 518 w 520"/>
                  <a:gd name="T67" fmla="*/ 98 h 179"/>
                  <a:gd name="T68" fmla="*/ 520 w 520"/>
                  <a:gd name="T69" fmla="*/ 90 h 179"/>
                  <a:gd name="T70" fmla="*/ 518 w 520"/>
                  <a:gd name="T71" fmla="*/ 81 h 179"/>
                  <a:gd name="T72" fmla="*/ 514 w 520"/>
                  <a:gd name="T73" fmla="*/ 71 h 179"/>
                  <a:gd name="T74" fmla="*/ 508 w 520"/>
                  <a:gd name="T75" fmla="*/ 62 h 179"/>
                  <a:gd name="T76" fmla="*/ 499 w 520"/>
                  <a:gd name="T77" fmla="*/ 54 h 179"/>
                  <a:gd name="T78" fmla="*/ 488 w 520"/>
                  <a:gd name="T79" fmla="*/ 47 h 179"/>
                  <a:gd name="T80" fmla="*/ 475 w 520"/>
                  <a:gd name="T81" fmla="*/ 39 h 179"/>
                  <a:gd name="T82" fmla="*/ 459 w 520"/>
                  <a:gd name="T83" fmla="*/ 32 h 179"/>
                  <a:gd name="T84" fmla="*/ 426 w 520"/>
                  <a:gd name="T85" fmla="*/ 20 h 179"/>
                  <a:gd name="T86" fmla="*/ 384 w 520"/>
                  <a:gd name="T87" fmla="*/ 11 h 179"/>
                  <a:gd name="T88" fmla="*/ 337 w 520"/>
                  <a:gd name="T89" fmla="*/ 3 h 179"/>
                  <a:gd name="T90" fmla="*/ 286 w 520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20" h="179">
                    <a:moveTo>
                      <a:pt x="260" y="0"/>
                    </a:moveTo>
                    <a:lnTo>
                      <a:pt x="234" y="0"/>
                    </a:lnTo>
                    <a:lnTo>
                      <a:pt x="207" y="1"/>
                    </a:lnTo>
                    <a:lnTo>
                      <a:pt x="183" y="3"/>
                    </a:lnTo>
                    <a:lnTo>
                      <a:pt x="158" y="7"/>
                    </a:lnTo>
                    <a:lnTo>
                      <a:pt x="136" y="11"/>
                    </a:lnTo>
                    <a:lnTo>
                      <a:pt x="115" y="15"/>
                    </a:lnTo>
                    <a:lnTo>
                      <a:pt x="94" y="20"/>
                    </a:lnTo>
                    <a:lnTo>
                      <a:pt x="76" y="26"/>
                    </a:lnTo>
                    <a:lnTo>
                      <a:pt x="59" y="32"/>
                    </a:lnTo>
                    <a:lnTo>
                      <a:pt x="51" y="35"/>
                    </a:lnTo>
                    <a:lnTo>
                      <a:pt x="44" y="39"/>
                    </a:lnTo>
                    <a:lnTo>
                      <a:pt x="38" y="43"/>
                    </a:lnTo>
                    <a:lnTo>
                      <a:pt x="30" y="47"/>
                    </a:lnTo>
                    <a:lnTo>
                      <a:pt x="25" y="50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2" y="62"/>
                    </a:lnTo>
                    <a:lnTo>
                      <a:pt x="8" y="67"/>
                    </a:lnTo>
                    <a:lnTo>
                      <a:pt x="4" y="71"/>
                    </a:lnTo>
                    <a:lnTo>
                      <a:pt x="2" y="75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8" y="111"/>
                    </a:lnTo>
                    <a:lnTo>
                      <a:pt x="12" y="116"/>
                    </a:lnTo>
                    <a:lnTo>
                      <a:pt x="15" y="120"/>
                    </a:lnTo>
                    <a:lnTo>
                      <a:pt x="19" y="124"/>
                    </a:lnTo>
                    <a:lnTo>
                      <a:pt x="25" y="128"/>
                    </a:lnTo>
                    <a:lnTo>
                      <a:pt x="30" y="132"/>
                    </a:lnTo>
                    <a:lnTo>
                      <a:pt x="38" y="135"/>
                    </a:lnTo>
                    <a:lnTo>
                      <a:pt x="44" y="139"/>
                    </a:lnTo>
                    <a:lnTo>
                      <a:pt x="51" y="143"/>
                    </a:lnTo>
                    <a:lnTo>
                      <a:pt x="59" y="147"/>
                    </a:lnTo>
                    <a:lnTo>
                      <a:pt x="76" y="152"/>
                    </a:lnTo>
                    <a:lnTo>
                      <a:pt x="94" y="158"/>
                    </a:lnTo>
                    <a:lnTo>
                      <a:pt x="115" y="164"/>
                    </a:lnTo>
                    <a:lnTo>
                      <a:pt x="136" y="167"/>
                    </a:lnTo>
                    <a:lnTo>
                      <a:pt x="158" y="171"/>
                    </a:lnTo>
                    <a:lnTo>
                      <a:pt x="183" y="175"/>
                    </a:lnTo>
                    <a:lnTo>
                      <a:pt x="207" y="177"/>
                    </a:lnTo>
                    <a:lnTo>
                      <a:pt x="234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3" y="177"/>
                    </a:lnTo>
                    <a:lnTo>
                      <a:pt x="337" y="175"/>
                    </a:lnTo>
                    <a:lnTo>
                      <a:pt x="362" y="171"/>
                    </a:lnTo>
                    <a:lnTo>
                      <a:pt x="384" y="167"/>
                    </a:lnTo>
                    <a:lnTo>
                      <a:pt x="405" y="164"/>
                    </a:lnTo>
                    <a:lnTo>
                      <a:pt x="426" y="158"/>
                    </a:lnTo>
                    <a:lnTo>
                      <a:pt x="443" y="152"/>
                    </a:lnTo>
                    <a:lnTo>
                      <a:pt x="459" y="147"/>
                    </a:lnTo>
                    <a:lnTo>
                      <a:pt x="467" y="143"/>
                    </a:lnTo>
                    <a:lnTo>
                      <a:pt x="475" y="139"/>
                    </a:lnTo>
                    <a:lnTo>
                      <a:pt x="482" y="135"/>
                    </a:lnTo>
                    <a:lnTo>
                      <a:pt x="488" y="132"/>
                    </a:lnTo>
                    <a:lnTo>
                      <a:pt x="493" y="128"/>
                    </a:lnTo>
                    <a:lnTo>
                      <a:pt x="499" y="124"/>
                    </a:lnTo>
                    <a:lnTo>
                      <a:pt x="505" y="120"/>
                    </a:lnTo>
                    <a:lnTo>
                      <a:pt x="508" y="116"/>
                    </a:lnTo>
                    <a:lnTo>
                      <a:pt x="512" y="111"/>
                    </a:lnTo>
                    <a:lnTo>
                      <a:pt x="514" y="107"/>
                    </a:lnTo>
                    <a:lnTo>
                      <a:pt x="516" y="103"/>
                    </a:lnTo>
                    <a:lnTo>
                      <a:pt x="518" y="98"/>
                    </a:lnTo>
                    <a:lnTo>
                      <a:pt x="520" y="94"/>
                    </a:lnTo>
                    <a:lnTo>
                      <a:pt x="520" y="90"/>
                    </a:lnTo>
                    <a:lnTo>
                      <a:pt x="520" y="84"/>
                    </a:lnTo>
                    <a:lnTo>
                      <a:pt x="518" y="81"/>
                    </a:lnTo>
                    <a:lnTo>
                      <a:pt x="516" y="75"/>
                    </a:lnTo>
                    <a:lnTo>
                      <a:pt x="514" y="71"/>
                    </a:lnTo>
                    <a:lnTo>
                      <a:pt x="512" y="67"/>
                    </a:lnTo>
                    <a:lnTo>
                      <a:pt x="508" y="62"/>
                    </a:lnTo>
                    <a:lnTo>
                      <a:pt x="505" y="58"/>
                    </a:lnTo>
                    <a:lnTo>
                      <a:pt x="499" y="54"/>
                    </a:lnTo>
                    <a:lnTo>
                      <a:pt x="493" y="50"/>
                    </a:lnTo>
                    <a:lnTo>
                      <a:pt x="488" y="47"/>
                    </a:lnTo>
                    <a:lnTo>
                      <a:pt x="482" y="43"/>
                    </a:lnTo>
                    <a:lnTo>
                      <a:pt x="475" y="39"/>
                    </a:lnTo>
                    <a:lnTo>
                      <a:pt x="467" y="35"/>
                    </a:lnTo>
                    <a:lnTo>
                      <a:pt x="459" y="32"/>
                    </a:lnTo>
                    <a:lnTo>
                      <a:pt x="443" y="26"/>
                    </a:lnTo>
                    <a:lnTo>
                      <a:pt x="426" y="20"/>
                    </a:lnTo>
                    <a:lnTo>
                      <a:pt x="405" y="15"/>
                    </a:lnTo>
                    <a:lnTo>
                      <a:pt x="384" y="11"/>
                    </a:lnTo>
                    <a:lnTo>
                      <a:pt x="362" y="7"/>
                    </a:lnTo>
                    <a:lnTo>
                      <a:pt x="337" y="3"/>
                    </a:lnTo>
                    <a:lnTo>
                      <a:pt x="313" y="1"/>
                    </a:lnTo>
                    <a:lnTo>
                      <a:pt x="286" y="0"/>
                    </a:lnTo>
                    <a:lnTo>
                      <a:pt x="2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68" name="Rectangle 329">
                <a:extLst>
                  <a:ext uri="{FF2B5EF4-FFF2-40B4-BE49-F238E27FC236}">
                    <a16:creationId xmlns:a16="http://schemas.microsoft.com/office/drawing/2014/main" id="{47C85817-7F8B-6B71-CC3E-84D2CB05B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1616"/>
                <a:ext cx="1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9" name="Rectangle 330">
                <a:extLst>
                  <a:ext uri="{FF2B5EF4-FFF2-40B4-BE49-F238E27FC236}">
                    <a16:creationId xmlns:a16="http://schemas.microsoft.com/office/drawing/2014/main" id="{49E95A4F-9D44-D820-8A97-0792673A0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1501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0" name="Rectangle 331">
                <a:extLst>
                  <a:ext uri="{FF2B5EF4-FFF2-40B4-BE49-F238E27FC236}">
                    <a16:creationId xmlns:a16="http://schemas.microsoft.com/office/drawing/2014/main" id="{82EECF7A-6198-B18A-3013-D43978B3B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" y="1616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small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1" name="Rectangle 332">
                <a:extLst>
                  <a:ext uri="{FF2B5EF4-FFF2-40B4-BE49-F238E27FC236}">
                    <a16:creationId xmlns:a16="http://schemas.microsoft.com/office/drawing/2014/main" id="{A56AFD9C-18AA-EB08-64E4-F401A08C5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1501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2" name="Freeform 333">
                <a:extLst>
                  <a:ext uri="{FF2B5EF4-FFF2-40B4-BE49-F238E27FC236}">
                    <a16:creationId xmlns:a16="http://schemas.microsoft.com/office/drawing/2014/main" id="{D0383E03-FA2B-B2A3-C9CC-510C5A37D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1804"/>
                <a:ext cx="631" cy="181"/>
              </a:xfrm>
              <a:custGeom>
                <a:avLst/>
                <a:gdLst>
                  <a:gd name="T0" fmla="*/ 282 w 631"/>
                  <a:gd name="T1" fmla="*/ 2 h 181"/>
                  <a:gd name="T2" fmla="*/ 220 w 631"/>
                  <a:gd name="T3" fmla="*/ 4 h 181"/>
                  <a:gd name="T4" fmla="*/ 164 w 631"/>
                  <a:gd name="T5" fmla="*/ 12 h 181"/>
                  <a:gd name="T6" fmla="*/ 113 w 631"/>
                  <a:gd name="T7" fmla="*/ 21 h 181"/>
                  <a:gd name="T8" fmla="*/ 92 w 631"/>
                  <a:gd name="T9" fmla="*/ 27 h 181"/>
                  <a:gd name="T10" fmla="*/ 72 w 631"/>
                  <a:gd name="T11" fmla="*/ 34 h 181"/>
                  <a:gd name="T12" fmla="*/ 53 w 631"/>
                  <a:gd name="T13" fmla="*/ 40 h 181"/>
                  <a:gd name="T14" fmla="*/ 38 w 631"/>
                  <a:gd name="T15" fmla="*/ 48 h 181"/>
                  <a:gd name="T16" fmla="*/ 24 w 631"/>
                  <a:gd name="T17" fmla="*/ 55 h 181"/>
                  <a:gd name="T18" fmla="*/ 13 w 631"/>
                  <a:gd name="T19" fmla="*/ 64 h 181"/>
                  <a:gd name="T20" fmla="*/ 6 w 631"/>
                  <a:gd name="T21" fmla="*/ 72 h 181"/>
                  <a:gd name="T22" fmla="*/ 0 w 631"/>
                  <a:gd name="T23" fmla="*/ 81 h 181"/>
                  <a:gd name="T24" fmla="*/ 0 w 631"/>
                  <a:gd name="T25" fmla="*/ 91 h 181"/>
                  <a:gd name="T26" fmla="*/ 0 w 631"/>
                  <a:gd name="T27" fmla="*/ 100 h 181"/>
                  <a:gd name="T28" fmla="*/ 6 w 631"/>
                  <a:gd name="T29" fmla="*/ 110 h 181"/>
                  <a:gd name="T30" fmla="*/ 13 w 631"/>
                  <a:gd name="T31" fmla="*/ 117 h 181"/>
                  <a:gd name="T32" fmla="*/ 24 w 631"/>
                  <a:gd name="T33" fmla="*/ 127 h 181"/>
                  <a:gd name="T34" fmla="*/ 38 w 631"/>
                  <a:gd name="T35" fmla="*/ 134 h 181"/>
                  <a:gd name="T36" fmla="*/ 53 w 631"/>
                  <a:gd name="T37" fmla="*/ 142 h 181"/>
                  <a:gd name="T38" fmla="*/ 72 w 631"/>
                  <a:gd name="T39" fmla="*/ 147 h 181"/>
                  <a:gd name="T40" fmla="*/ 92 w 631"/>
                  <a:gd name="T41" fmla="*/ 155 h 181"/>
                  <a:gd name="T42" fmla="*/ 113 w 631"/>
                  <a:gd name="T43" fmla="*/ 161 h 181"/>
                  <a:gd name="T44" fmla="*/ 164 w 631"/>
                  <a:gd name="T45" fmla="*/ 170 h 181"/>
                  <a:gd name="T46" fmla="*/ 220 w 631"/>
                  <a:gd name="T47" fmla="*/ 178 h 181"/>
                  <a:gd name="T48" fmla="*/ 282 w 631"/>
                  <a:gd name="T49" fmla="*/ 179 h 181"/>
                  <a:gd name="T50" fmla="*/ 346 w 631"/>
                  <a:gd name="T51" fmla="*/ 179 h 181"/>
                  <a:gd name="T52" fmla="*/ 408 w 631"/>
                  <a:gd name="T53" fmla="*/ 178 h 181"/>
                  <a:gd name="T54" fmla="*/ 465 w 631"/>
                  <a:gd name="T55" fmla="*/ 170 h 181"/>
                  <a:gd name="T56" fmla="*/ 503 w 631"/>
                  <a:gd name="T57" fmla="*/ 162 h 181"/>
                  <a:gd name="T58" fmla="*/ 527 w 631"/>
                  <a:gd name="T59" fmla="*/ 157 h 181"/>
                  <a:gd name="T60" fmla="*/ 548 w 631"/>
                  <a:gd name="T61" fmla="*/ 151 h 181"/>
                  <a:gd name="T62" fmla="*/ 567 w 631"/>
                  <a:gd name="T63" fmla="*/ 146 h 181"/>
                  <a:gd name="T64" fmla="*/ 583 w 631"/>
                  <a:gd name="T65" fmla="*/ 138 h 181"/>
                  <a:gd name="T66" fmla="*/ 599 w 631"/>
                  <a:gd name="T67" fmla="*/ 130 h 181"/>
                  <a:gd name="T68" fmla="*/ 610 w 631"/>
                  <a:gd name="T69" fmla="*/ 121 h 181"/>
                  <a:gd name="T70" fmla="*/ 619 w 631"/>
                  <a:gd name="T71" fmla="*/ 113 h 181"/>
                  <a:gd name="T72" fmla="*/ 627 w 631"/>
                  <a:gd name="T73" fmla="*/ 104 h 181"/>
                  <a:gd name="T74" fmla="*/ 629 w 631"/>
                  <a:gd name="T75" fmla="*/ 95 h 181"/>
                  <a:gd name="T76" fmla="*/ 629 w 631"/>
                  <a:gd name="T77" fmla="*/ 87 h 181"/>
                  <a:gd name="T78" fmla="*/ 627 w 631"/>
                  <a:gd name="T79" fmla="*/ 78 h 181"/>
                  <a:gd name="T80" fmla="*/ 619 w 631"/>
                  <a:gd name="T81" fmla="*/ 68 h 181"/>
                  <a:gd name="T82" fmla="*/ 610 w 631"/>
                  <a:gd name="T83" fmla="*/ 61 h 181"/>
                  <a:gd name="T84" fmla="*/ 599 w 631"/>
                  <a:gd name="T85" fmla="*/ 51 h 181"/>
                  <a:gd name="T86" fmla="*/ 583 w 631"/>
                  <a:gd name="T87" fmla="*/ 44 h 181"/>
                  <a:gd name="T88" fmla="*/ 567 w 631"/>
                  <a:gd name="T89" fmla="*/ 36 h 181"/>
                  <a:gd name="T90" fmla="*/ 548 w 631"/>
                  <a:gd name="T91" fmla="*/ 31 h 181"/>
                  <a:gd name="T92" fmla="*/ 527 w 631"/>
                  <a:gd name="T93" fmla="*/ 25 h 181"/>
                  <a:gd name="T94" fmla="*/ 503 w 631"/>
                  <a:gd name="T95" fmla="*/ 19 h 181"/>
                  <a:gd name="T96" fmla="*/ 465 w 631"/>
                  <a:gd name="T97" fmla="*/ 12 h 181"/>
                  <a:gd name="T98" fmla="*/ 408 w 631"/>
                  <a:gd name="T99" fmla="*/ 4 h 181"/>
                  <a:gd name="T100" fmla="*/ 346 w 631"/>
                  <a:gd name="T101" fmla="*/ 2 h 1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81">
                    <a:moveTo>
                      <a:pt x="314" y="0"/>
                    </a:moveTo>
                    <a:lnTo>
                      <a:pt x="282" y="2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5"/>
                    </a:lnTo>
                    <a:lnTo>
                      <a:pt x="92" y="27"/>
                    </a:lnTo>
                    <a:lnTo>
                      <a:pt x="81" y="31"/>
                    </a:lnTo>
                    <a:lnTo>
                      <a:pt x="72" y="34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8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61"/>
                    </a:lnTo>
                    <a:lnTo>
                      <a:pt x="13" y="64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8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7"/>
                    </a:lnTo>
                    <a:lnTo>
                      <a:pt x="30" y="130"/>
                    </a:lnTo>
                    <a:lnTo>
                      <a:pt x="38" y="134"/>
                    </a:lnTo>
                    <a:lnTo>
                      <a:pt x="45" y="138"/>
                    </a:lnTo>
                    <a:lnTo>
                      <a:pt x="53" y="142"/>
                    </a:lnTo>
                    <a:lnTo>
                      <a:pt x="62" y="146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5"/>
                    </a:lnTo>
                    <a:lnTo>
                      <a:pt x="102" y="157"/>
                    </a:lnTo>
                    <a:lnTo>
                      <a:pt x="113" y="161"/>
                    </a:lnTo>
                    <a:lnTo>
                      <a:pt x="137" y="166"/>
                    </a:lnTo>
                    <a:lnTo>
                      <a:pt x="164" y="170"/>
                    </a:lnTo>
                    <a:lnTo>
                      <a:pt x="192" y="174"/>
                    </a:lnTo>
                    <a:lnTo>
                      <a:pt x="220" y="178"/>
                    </a:lnTo>
                    <a:lnTo>
                      <a:pt x="250" y="179"/>
                    </a:lnTo>
                    <a:lnTo>
                      <a:pt x="282" y="179"/>
                    </a:lnTo>
                    <a:lnTo>
                      <a:pt x="314" y="181"/>
                    </a:lnTo>
                    <a:lnTo>
                      <a:pt x="346" y="179"/>
                    </a:lnTo>
                    <a:lnTo>
                      <a:pt x="378" y="179"/>
                    </a:lnTo>
                    <a:lnTo>
                      <a:pt x="408" y="178"/>
                    </a:lnTo>
                    <a:lnTo>
                      <a:pt x="437" y="174"/>
                    </a:lnTo>
                    <a:lnTo>
                      <a:pt x="465" y="170"/>
                    </a:lnTo>
                    <a:lnTo>
                      <a:pt x="491" y="166"/>
                    </a:lnTo>
                    <a:lnTo>
                      <a:pt x="503" y="162"/>
                    </a:lnTo>
                    <a:lnTo>
                      <a:pt x="516" y="161"/>
                    </a:lnTo>
                    <a:lnTo>
                      <a:pt x="527" y="157"/>
                    </a:lnTo>
                    <a:lnTo>
                      <a:pt x="536" y="155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6"/>
                    </a:lnTo>
                    <a:lnTo>
                      <a:pt x="576" y="142"/>
                    </a:lnTo>
                    <a:lnTo>
                      <a:pt x="583" y="138"/>
                    </a:lnTo>
                    <a:lnTo>
                      <a:pt x="591" y="134"/>
                    </a:lnTo>
                    <a:lnTo>
                      <a:pt x="599" y="130"/>
                    </a:lnTo>
                    <a:lnTo>
                      <a:pt x="604" y="127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3"/>
                    </a:lnTo>
                    <a:lnTo>
                      <a:pt x="623" y="110"/>
                    </a:lnTo>
                    <a:lnTo>
                      <a:pt x="627" y="104"/>
                    </a:lnTo>
                    <a:lnTo>
                      <a:pt x="629" y="100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7"/>
                    </a:lnTo>
                    <a:lnTo>
                      <a:pt x="629" y="81"/>
                    </a:lnTo>
                    <a:lnTo>
                      <a:pt x="627" y="78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4"/>
                    </a:lnTo>
                    <a:lnTo>
                      <a:pt x="610" y="61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8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4"/>
                    </a:lnTo>
                    <a:lnTo>
                      <a:pt x="548" y="31"/>
                    </a:lnTo>
                    <a:lnTo>
                      <a:pt x="536" y="27"/>
                    </a:lnTo>
                    <a:lnTo>
                      <a:pt x="527" y="25"/>
                    </a:lnTo>
                    <a:lnTo>
                      <a:pt x="516" y="21"/>
                    </a:lnTo>
                    <a:lnTo>
                      <a:pt x="503" y="19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73" name="Freeform 334">
                <a:extLst>
                  <a:ext uri="{FF2B5EF4-FFF2-40B4-BE49-F238E27FC236}">
                    <a16:creationId xmlns:a16="http://schemas.microsoft.com/office/drawing/2014/main" id="{7166F7E6-FE6A-A70C-41F3-9CCEA9D71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1804"/>
                <a:ext cx="631" cy="181"/>
              </a:xfrm>
              <a:custGeom>
                <a:avLst/>
                <a:gdLst>
                  <a:gd name="T0" fmla="*/ 282 w 631"/>
                  <a:gd name="T1" fmla="*/ 2 h 181"/>
                  <a:gd name="T2" fmla="*/ 220 w 631"/>
                  <a:gd name="T3" fmla="*/ 4 h 181"/>
                  <a:gd name="T4" fmla="*/ 164 w 631"/>
                  <a:gd name="T5" fmla="*/ 12 h 181"/>
                  <a:gd name="T6" fmla="*/ 113 w 631"/>
                  <a:gd name="T7" fmla="*/ 21 h 181"/>
                  <a:gd name="T8" fmla="*/ 92 w 631"/>
                  <a:gd name="T9" fmla="*/ 27 h 181"/>
                  <a:gd name="T10" fmla="*/ 72 w 631"/>
                  <a:gd name="T11" fmla="*/ 34 h 181"/>
                  <a:gd name="T12" fmla="*/ 53 w 631"/>
                  <a:gd name="T13" fmla="*/ 40 h 181"/>
                  <a:gd name="T14" fmla="*/ 38 w 631"/>
                  <a:gd name="T15" fmla="*/ 48 h 181"/>
                  <a:gd name="T16" fmla="*/ 24 w 631"/>
                  <a:gd name="T17" fmla="*/ 55 h 181"/>
                  <a:gd name="T18" fmla="*/ 13 w 631"/>
                  <a:gd name="T19" fmla="*/ 64 h 181"/>
                  <a:gd name="T20" fmla="*/ 6 w 631"/>
                  <a:gd name="T21" fmla="*/ 72 h 181"/>
                  <a:gd name="T22" fmla="*/ 0 w 631"/>
                  <a:gd name="T23" fmla="*/ 81 h 181"/>
                  <a:gd name="T24" fmla="*/ 0 w 631"/>
                  <a:gd name="T25" fmla="*/ 91 h 181"/>
                  <a:gd name="T26" fmla="*/ 0 w 631"/>
                  <a:gd name="T27" fmla="*/ 100 h 181"/>
                  <a:gd name="T28" fmla="*/ 6 w 631"/>
                  <a:gd name="T29" fmla="*/ 110 h 181"/>
                  <a:gd name="T30" fmla="*/ 13 w 631"/>
                  <a:gd name="T31" fmla="*/ 117 h 181"/>
                  <a:gd name="T32" fmla="*/ 24 w 631"/>
                  <a:gd name="T33" fmla="*/ 127 h 181"/>
                  <a:gd name="T34" fmla="*/ 38 w 631"/>
                  <a:gd name="T35" fmla="*/ 134 h 181"/>
                  <a:gd name="T36" fmla="*/ 53 w 631"/>
                  <a:gd name="T37" fmla="*/ 142 h 181"/>
                  <a:gd name="T38" fmla="*/ 72 w 631"/>
                  <a:gd name="T39" fmla="*/ 147 h 181"/>
                  <a:gd name="T40" fmla="*/ 92 w 631"/>
                  <a:gd name="T41" fmla="*/ 155 h 181"/>
                  <a:gd name="T42" fmla="*/ 113 w 631"/>
                  <a:gd name="T43" fmla="*/ 161 h 181"/>
                  <a:gd name="T44" fmla="*/ 164 w 631"/>
                  <a:gd name="T45" fmla="*/ 170 h 181"/>
                  <a:gd name="T46" fmla="*/ 220 w 631"/>
                  <a:gd name="T47" fmla="*/ 178 h 181"/>
                  <a:gd name="T48" fmla="*/ 282 w 631"/>
                  <a:gd name="T49" fmla="*/ 179 h 181"/>
                  <a:gd name="T50" fmla="*/ 346 w 631"/>
                  <a:gd name="T51" fmla="*/ 179 h 181"/>
                  <a:gd name="T52" fmla="*/ 408 w 631"/>
                  <a:gd name="T53" fmla="*/ 178 h 181"/>
                  <a:gd name="T54" fmla="*/ 465 w 631"/>
                  <a:gd name="T55" fmla="*/ 170 h 181"/>
                  <a:gd name="T56" fmla="*/ 503 w 631"/>
                  <a:gd name="T57" fmla="*/ 162 h 181"/>
                  <a:gd name="T58" fmla="*/ 527 w 631"/>
                  <a:gd name="T59" fmla="*/ 157 h 181"/>
                  <a:gd name="T60" fmla="*/ 548 w 631"/>
                  <a:gd name="T61" fmla="*/ 151 h 181"/>
                  <a:gd name="T62" fmla="*/ 567 w 631"/>
                  <a:gd name="T63" fmla="*/ 146 h 181"/>
                  <a:gd name="T64" fmla="*/ 583 w 631"/>
                  <a:gd name="T65" fmla="*/ 138 h 181"/>
                  <a:gd name="T66" fmla="*/ 599 w 631"/>
                  <a:gd name="T67" fmla="*/ 130 h 181"/>
                  <a:gd name="T68" fmla="*/ 610 w 631"/>
                  <a:gd name="T69" fmla="*/ 121 h 181"/>
                  <a:gd name="T70" fmla="*/ 619 w 631"/>
                  <a:gd name="T71" fmla="*/ 113 h 181"/>
                  <a:gd name="T72" fmla="*/ 627 w 631"/>
                  <a:gd name="T73" fmla="*/ 104 h 181"/>
                  <a:gd name="T74" fmla="*/ 629 w 631"/>
                  <a:gd name="T75" fmla="*/ 95 h 181"/>
                  <a:gd name="T76" fmla="*/ 629 w 631"/>
                  <a:gd name="T77" fmla="*/ 87 h 181"/>
                  <a:gd name="T78" fmla="*/ 627 w 631"/>
                  <a:gd name="T79" fmla="*/ 78 h 181"/>
                  <a:gd name="T80" fmla="*/ 619 w 631"/>
                  <a:gd name="T81" fmla="*/ 68 h 181"/>
                  <a:gd name="T82" fmla="*/ 610 w 631"/>
                  <a:gd name="T83" fmla="*/ 61 h 181"/>
                  <a:gd name="T84" fmla="*/ 599 w 631"/>
                  <a:gd name="T85" fmla="*/ 51 h 181"/>
                  <a:gd name="T86" fmla="*/ 583 w 631"/>
                  <a:gd name="T87" fmla="*/ 44 h 181"/>
                  <a:gd name="T88" fmla="*/ 567 w 631"/>
                  <a:gd name="T89" fmla="*/ 36 h 181"/>
                  <a:gd name="T90" fmla="*/ 548 w 631"/>
                  <a:gd name="T91" fmla="*/ 31 h 181"/>
                  <a:gd name="T92" fmla="*/ 527 w 631"/>
                  <a:gd name="T93" fmla="*/ 25 h 181"/>
                  <a:gd name="T94" fmla="*/ 503 w 631"/>
                  <a:gd name="T95" fmla="*/ 19 h 181"/>
                  <a:gd name="T96" fmla="*/ 465 w 631"/>
                  <a:gd name="T97" fmla="*/ 12 h 181"/>
                  <a:gd name="T98" fmla="*/ 408 w 631"/>
                  <a:gd name="T99" fmla="*/ 4 h 181"/>
                  <a:gd name="T100" fmla="*/ 346 w 631"/>
                  <a:gd name="T101" fmla="*/ 2 h 1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81">
                    <a:moveTo>
                      <a:pt x="314" y="0"/>
                    </a:moveTo>
                    <a:lnTo>
                      <a:pt x="282" y="2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5"/>
                    </a:lnTo>
                    <a:lnTo>
                      <a:pt x="92" y="27"/>
                    </a:lnTo>
                    <a:lnTo>
                      <a:pt x="81" y="31"/>
                    </a:lnTo>
                    <a:lnTo>
                      <a:pt x="72" y="34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8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61"/>
                    </a:lnTo>
                    <a:lnTo>
                      <a:pt x="13" y="64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8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7"/>
                    </a:lnTo>
                    <a:lnTo>
                      <a:pt x="30" y="130"/>
                    </a:lnTo>
                    <a:lnTo>
                      <a:pt x="38" y="134"/>
                    </a:lnTo>
                    <a:lnTo>
                      <a:pt x="45" y="138"/>
                    </a:lnTo>
                    <a:lnTo>
                      <a:pt x="53" y="142"/>
                    </a:lnTo>
                    <a:lnTo>
                      <a:pt x="62" y="146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5"/>
                    </a:lnTo>
                    <a:lnTo>
                      <a:pt x="102" y="157"/>
                    </a:lnTo>
                    <a:lnTo>
                      <a:pt x="113" y="161"/>
                    </a:lnTo>
                    <a:lnTo>
                      <a:pt x="137" y="166"/>
                    </a:lnTo>
                    <a:lnTo>
                      <a:pt x="164" y="170"/>
                    </a:lnTo>
                    <a:lnTo>
                      <a:pt x="192" y="174"/>
                    </a:lnTo>
                    <a:lnTo>
                      <a:pt x="220" y="178"/>
                    </a:lnTo>
                    <a:lnTo>
                      <a:pt x="250" y="179"/>
                    </a:lnTo>
                    <a:lnTo>
                      <a:pt x="282" y="179"/>
                    </a:lnTo>
                    <a:lnTo>
                      <a:pt x="314" y="181"/>
                    </a:lnTo>
                    <a:lnTo>
                      <a:pt x="346" y="179"/>
                    </a:lnTo>
                    <a:lnTo>
                      <a:pt x="378" y="179"/>
                    </a:lnTo>
                    <a:lnTo>
                      <a:pt x="408" y="178"/>
                    </a:lnTo>
                    <a:lnTo>
                      <a:pt x="437" y="174"/>
                    </a:lnTo>
                    <a:lnTo>
                      <a:pt x="465" y="170"/>
                    </a:lnTo>
                    <a:lnTo>
                      <a:pt x="491" y="166"/>
                    </a:lnTo>
                    <a:lnTo>
                      <a:pt x="503" y="162"/>
                    </a:lnTo>
                    <a:lnTo>
                      <a:pt x="516" y="161"/>
                    </a:lnTo>
                    <a:lnTo>
                      <a:pt x="527" y="157"/>
                    </a:lnTo>
                    <a:lnTo>
                      <a:pt x="536" y="155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6"/>
                    </a:lnTo>
                    <a:lnTo>
                      <a:pt x="576" y="142"/>
                    </a:lnTo>
                    <a:lnTo>
                      <a:pt x="583" y="138"/>
                    </a:lnTo>
                    <a:lnTo>
                      <a:pt x="591" y="134"/>
                    </a:lnTo>
                    <a:lnTo>
                      <a:pt x="599" y="130"/>
                    </a:lnTo>
                    <a:lnTo>
                      <a:pt x="604" y="127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3"/>
                    </a:lnTo>
                    <a:lnTo>
                      <a:pt x="623" y="110"/>
                    </a:lnTo>
                    <a:lnTo>
                      <a:pt x="627" y="104"/>
                    </a:lnTo>
                    <a:lnTo>
                      <a:pt x="629" y="100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7"/>
                    </a:lnTo>
                    <a:lnTo>
                      <a:pt x="629" y="81"/>
                    </a:lnTo>
                    <a:lnTo>
                      <a:pt x="627" y="78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4"/>
                    </a:lnTo>
                    <a:lnTo>
                      <a:pt x="610" y="61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8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4"/>
                    </a:lnTo>
                    <a:lnTo>
                      <a:pt x="548" y="31"/>
                    </a:lnTo>
                    <a:lnTo>
                      <a:pt x="536" y="27"/>
                    </a:lnTo>
                    <a:lnTo>
                      <a:pt x="527" y="25"/>
                    </a:lnTo>
                    <a:lnTo>
                      <a:pt x="516" y="21"/>
                    </a:lnTo>
                    <a:lnTo>
                      <a:pt x="503" y="19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2"/>
                    </a:lnTo>
                    <a:lnTo>
                      <a:pt x="3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74" name="Rectangle 335">
                <a:extLst>
                  <a:ext uri="{FF2B5EF4-FFF2-40B4-BE49-F238E27FC236}">
                    <a16:creationId xmlns:a16="http://schemas.microsoft.com/office/drawing/2014/main" id="{FD8CE2DF-3273-B1EA-B549-1B1910428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1864"/>
                <a:ext cx="3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NAM 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5" name="Rectangle 336">
                <a:extLst>
                  <a:ext uri="{FF2B5EF4-FFF2-40B4-BE49-F238E27FC236}">
                    <a16:creationId xmlns:a16="http://schemas.microsoft.com/office/drawing/2014/main" id="{32557BFD-6B0D-39F1-487F-D32074234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174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6" name="Freeform 337">
                <a:extLst>
                  <a:ext uri="{FF2B5EF4-FFF2-40B4-BE49-F238E27FC236}">
                    <a16:creationId xmlns:a16="http://schemas.microsoft.com/office/drawing/2014/main" id="{A2DF6100-8F42-1E9A-8D20-DC94459A5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835"/>
                <a:ext cx="519" cy="179"/>
              </a:xfrm>
              <a:custGeom>
                <a:avLst/>
                <a:gdLst>
                  <a:gd name="T0" fmla="*/ 233 w 519"/>
                  <a:gd name="T1" fmla="*/ 0 h 179"/>
                  <a:gd name="T2" fmla="*/ 183 w 519"/>
                  <a:gd name="T3" fmla="*/ 4 h 179"/>
                  <a:gd name="T4" fmla="*/ 136 w 519"/>
                  <a:gd name="T5" fmla="*/ 12 h 179"/>
                  <a:gd name="T6" fmla="*/ 94 w 519"/>
                  <a:gd name="T7" fmla="*/ 21 h 179"/>
                  <a:gd name="T8" fmla="*/ 58 w 519"/>
                  <a:gd name="T9" fmla="*/ 32 h 179"/>
                  <a:gd name="T10" fmla="*/ 43 w 519"/>
                  <a:gd name="T11" fmla="*/ 40 h 179"/>
                  <a:gd name="T12" fmla="*/ 30 w 519"/>
                  <a:gd name="T13" fmla="*/ 48 h 179"/>
                  <a:gd name="T14" fmla="*/ 19 w 519"/>
                  <a:gd name="T15" fmla="*/ 55 h 179"/>
                  <a:gd name="T16" fmla="*/ 11 w 519"/>
                  <a:gd name="T17" fmla="*/ 63 h 179"/>
                  <a:gd name="T18" fmla="*/ 4 w 519"/>
                  <a:gd name="T19" fmla="*/ 72 h 179"/>
                  <a:gd name="T20" fmla="*/ 0 w 519"/>
                  <a:gd name="T21" fmla="*/ 81 h 179"/>
                  <a:gd name="T22" fmla="*/ 0 w 519"/>
                  <a:gd name="T23" fmla="*/ 91 h 179"/>
                  <a:gd name="T24" fmla="*/ 0 w 519"/>
                  <a:gd name="T25" fmla="*/ 100 h 179"/>
                  <a:gd name="T26" fmla="*/ 4 w 519"/>
                  <a:gd name="T27" fmla="*/ 108 h 179"/>
                  <a:gd name="T28" fmla="*/ 11 w 519"/>
                  <a:gd name="T29" fmla="*/ 117 h 179"/>
                  <a:gd name="T30" fmla="*/ 19 w 519"/>
                  <a:gd name="T31" fmla="*/ 125 h 179"/>
                  <a:gd name="T32" fmla="*/ 30 w 519"/>
                  <a:gd name="T33" fmla="*/ 132 h 179"/>
                  <a:gd name="T34" fmla="*/ 43 w 519"/>
                  <a:gd name="T35" fmla="*/ 140 h 179"/>
                  <a:gd name="T36" fmla="*/ 58 w 519"/>
                  <a:gd name="T37" fmla="*/ 147 h 179"/>
                  <a:gd name="T38" fmla="*/ 94 w 519"/>
                  <a:gd name="T39" fmla="*/ 159 h 179"/>
                  <a:gd name="T40" fmla="*/ 136 w 519"/>
                  <a:gd name="T41" fmla="*/ 170 h 179"/>
                  <a:gd name="T42" fmla="*/ 183 w 519"/>
                  <a:gd name="T43" fmla="*/ 176 h 179"/>
                  <a:gd name="T44" fmla="*/ 233 w 519"/>
                  <a:gd name="T45" fmla="*/ 179 h 179"/>
                  <a:gd name="T46" fmla="*/ 286 w 519"/>
                  <a:gd name="T47" fmla="*/ 179 h 179"/>
                  <a:gd name="T48" fmla="*/ 337 w 519"/>
                  <a:gd name="T49" fmla="*/ 176 h 179"/>
                  <a:gd name="T50" fmla="*/ 384 w 519"/>
                  <a:gd name="T51" fmla="*/ 170 h 179"/>
                  <a:gd name="T52" fmla="*/ 425 w 519"/>
                  <a:gd name="T53" fmla="*/ 159 h 179"/>
                  <a:gd name="T54" fmla="*/ 459 w 519"/>
                  <a:gd name="T55" fmla="*/ 147 h 179"/>
                  <a:gd name="T56" fmla="*/ 474 w 519"/>
                  <a:gd name="T57" fmla="*/ 140 h 179"/>
                  <a:gd name="T58" fmla="*/ 487 w 519"/>
                  <a:gd name="T59" fmla="*/ 132 h 179"/>
                  <a:gd name="T60" fmla="*/ 499 w 519"/>
                  <a:gd name="T61" fmla="*/ 125 h 179"/>
                  <a:gd name="T62" fmla="*/ 508 w 519"/>
                  <a:gd name="T63" fmla="*/ 117 h 179"/>
                  <a:gd name="T64" fmla="*/ 514 w 519"/>
                  <a:gd name="T65" fmla="*/ 108 h 179"/>
                  <a:gd name="T66" fmla="*/ 518 w 519"/>
                  <a:gd name="T67" fmla="*/ 100 h 179"/>
                  <a:gd name="T68" fmla="*/ 519 w 519"/>
                  <a:gd name="T69" fmla="*/ 91 h 179"/>
                  <a:gd name="T70" fmla="*/ 518 w 519"/>
                  <a:gd name="T71" fmla="*/ 81 h 179"/>
                  <a:gd name="T72" fmla="*/ 514 w 519"/>
                  <a:gd name="T73" fmla="*/ 72 h 179"/>
                  <a:gd name="T74" fmla="*/ 508 w 519"/>
                  <a:gd name="T75" fmla="*/ 63 h 179"/>
                  <a:gd name="T76" fmla="*/ 499 w 519"/>
                  <a:gd name="T77" fmla="*/ 55 h 179"/>
                  <a:gd name="T78" fmla="*/ 487 w 519"/>
                  <a:gd name="T79" fmla="*/ 48 h 179"/>
                  <a:gd name="T80" fmla="*/ 474 w 519"/>
                  <a:gd name="T81" fmla="*/ 40 h 179"/>
                  <a:gd name="T82" fmla="*/ 459 w 519"/>
                  <a:gd name="T83" fmla="*/ 32 h 179"/>
                  <a:gd name="T84" fmla="*/ 425 w 519"/>
                  <a:gd name="T85" fmla="*/ 21 h 179"/>
                  <a:gd name="T86" fmla="*/ 384 w 519"/>
                  <a:gd name="T87" fmla="*/ 12 h 179"/>
                  <a:gd name="T88" fmla="*/ 337 w 519"/>
                  <a:gd name="T89" fmla="*/ 4 h 179"/>
                  <a:gd name="T90" fmla="*/ 286 w 519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9" h="179">
                    <a:moveTo>
                      <a:pt x="260" y="0"/>
                    </a:moveTo>
                    <a:lnTo>
                      <a:pt x="233" y="0"/>
                    </a:lnTo>
                    <a:lnTo>
                      <a:pt x="207" y="2"/>
                    </a:lnTo>
                    <a:lnTo>
                      <a:pt x="183" y="4"/>
                    </a:lnTo>
                    <a:lnTo>
                      <a:pt x="158" y="8"/>
                    </a:lnTo>
                    <a:lnTo>
                      <a:pt x="136" y="12"/>
                    </a:lnTo>
                    <a:lnTo>
                      <a:pt x="113" y="15"/>
                    </a:lnTo>
                    <a:lnTo>
                      <a:pt x="94" y="21"/>
                    </a:lnTo>
                    <a:lnTo>
                      <a:pt x="75" y="27"/>
                    </a:lnTo>
                    <a:lnTo>
                      <a:pt x="58" y="32"/>
                    </a:lnTo>
                    <a:lnTo>
                      <a:pt x="51" y="36"/>
                    </a:lnTo>
                    <a:lnTo>
                      <a:pt x="43" y="40"/>
                    </a:lnTo>
                    <a:lnTo>
                      <a:pt x="38" y="44"/>
                    </a:lnTo>
                    <a:lnTo>
                      <a:pt x="30" y="48"/>
                    </a:lnTo>
                    <a:lnTo>
                      <a:pt x="24" y="51"/>
                    </a:lnTo>
                    <a:lnTo>
                      <a:pt x="19" y="55"/>
                    </a:lnTo>
                    <a:lnTo>
                      <a:pt x="15" y="59"/>
                    </a:lnTo>
                    <a:lnTo>
                      <a:pt x="11" y="63"/>
                    </a:lnTo>
                    <a:lnTo>
                      <a:pt x="8" y="68"/>
                    </a:lnTo>
                    <a:lnTo>
                      <a:pt x="4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4"/>
                    </a:lnTo>
                    <a:lnTo>
                      <a:pt x="11" y="117"/>
                    </a:lnTo>
                    <a:lnTo>
                      <a:pt x="15" y="121"/>
                    </a:lnTo>
                    <a:lnTo>
                      <a:pt x="19" y="125"/>
                    </a:lnTo>
                    <a:lnTo>
                      <a:pt x="24" y="129"/>
                    </a:lnTo>
                    <a:lnTo>
                      <a:pt x="30" y="132"/>
                    </a:lnTo>
                    <a:lnTo>
                      <a:pt x="38" y="136"/>
                    </a:lnTo>
                    <a:lnTo>
                      <a:pt x="43" y="140"/>
                    </a:lnTo>
                    <a:lnTo>
                      <a:pt x="51" y="144"/>
                    </a:lnTo>
                    <a:lnTo>
                      <a:pt x="58" y="147"/>
                    </a:lnTo>
                    <a:lnTo>
                      <a:pt x="75" y="153"/>
                    </a:lnTo>
                    <a:lnTo>
                      <a:pt x="94" y="159"/>
                    </a:lnTo>
                    <a:lnTo>
                      <a:pt x="113" y="164"/>
                    </a:lnTo>
                    <a:lnTo>
                      <a:pt x="136" y="170"/>
                    </a:lnTo>
                    <a:lnTo>
                      <a:pt x="158" y="174"/>
                    </a:lnTo>
                    <a:lnTo>
                      <a:pt x="183" y="176"/>
                    </a:lnTo>
                    <a:lnTo>
                      <a:pt x="207" y="178"/>
                    </a:lnTo>
                    <a:lnTo>
                      <a:pt x="233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1" y="178"/>
                    </a:lnTo>
                    <a:lnTo>
                      <a:pt x="337" y="176"/>
                    </a:lnTo>
                    <a:lnTo>
                      <a:pt x="359" y="174"/>
                    </a:lnTo>
                    <a:lnTo>
                      <a:pt x="384" y="170"/>
                    </a:lnTo>
                    <a:lnTo>
                      <a:pt x="405" y="164"/>
                    </a:lnTo>
                    <a:lnTo>
                      <a:pt x="425" y="159"/>
                    </a:lnTo>
                    <a:lnTo>
                      <a:pt x="442" y="153"/>
                    </a:lnTo>
                    <a:lnTo>
                      <a:pt x="459" y="147"/>
                    </a:lnTo>
                    <a:lnTo>
                      <a:pt x="467" y="144"/>
                    </a:lnTo>
                    <a:lnTo>
                      <a:pt x="474" y="140"/>
                    </a:lnTo>
                    <a:lnTo>
                      <a:pt x="482" y="136"/>
                    </a:lnTo>
                    <a:lnTo>
                      <a:pt x="487" y="132"/>
                    </a:lnTo>
                    <a:lnTo>
                      <a:pt x="493" y="129"/>
                    </a:lnTo>
                    <a:lnTo>
                      <a:pt x="499" y="125"/>
                    </a:lnTo>
                    <a:lnTo>
                      <a:pt x="503" y="121"/>
                    </a:lnTo>
                    <a:lnTo>
                      <a:pt x="508" y="117"/>
                    </a:lnTo>
                    <a:lnTo>
                      <a:pt x="510" y="114"/>
                    </a:lnTo>
                    <a:lnTo>
                      <a:pt x="514" y="108"/>
                    </a:lnTo>
                    <a:lnTo>
                      <a:pt x="516" y="104"/>
                    </a:lnTo>
                    <a:lnTo>
                      <a:pt x="518" y="100"/>
                    </a:lnTo>
                    <a:lnTo>
                      <a:pt x="519" y="95"/>
                    </a:lnTo>
                    <a:lnTo>
                      <a:pt x="519" y="91"/>
                    </a:lnTo>
                    <a:lnTo>
                      <a:pt x="519" y="85"/>
                    </a:lnTo>
                    <a:lnTo>
                      <a:pt x="518" y="81"/>
                    </a:lnTo>
                    <a:lnTo>
                      <a:pt x="516" y="76"/>
                    </a:lnTo>
                    <a:lnTo>
                      <a:pt x="514" y="72"/>
                    </a:lnTo>
                    <a:lnTo>
                      <a:pt x="510" y="68"/>
                    </a:lnTo>
                    <a:lnTo>
                      <a:pt x="508" y="63"/>
                    </a:lnTo>
                    <a:lnTo>
                      <a:pt x="503" y="59"/>
                    </a:lnTo>
                    <a:lnTo>
                      <a:pt x="499" y="55"/>
                    </a:lnTo>
                    <a:lnTo>
                      <a:pt x="493" y="51"/>
                    </a:lnTo>
                    <a:lnTo>
                      <a:pt x="487" y="48"/>
                    </a:lnTo>
                    <a:lnTo>
                      <a:pt x="482" y="44"/>
                    </a:lnTo>
                    <a:lnTo>
                      <a:pt x="474" y="40"/>
                    </a:lnTo>
                    <a:lnTo>
                      <a:pt x="467" y="36"/>
                    </a:lnTo>
                    <a:lnTo>
                      <a:pt x="459" y="32"/>
                    </a:lnTo>
                    <a:lnTo>
                      <a:pt x="442" y="27"/>
                    </a:lnTo>
                    <a:lnTo>
                      <a:pt x="425" y="21"/>
                    </a:lnTo>
                    <a:lnTo>
                      <a:pt x="405" y="15"/>
                    </a:lnTo>
                    <a:lnTo>
                      <a:pt x="384" y="12"/>
                    </a:lnTo>
                    <a:lnTo>
                      <a:pt x="359" y="8"/>
                    </a:lnTo>
                    <a:lnTo>
                      <a:pt x="337" y="4"/>
                    </a:lnTo>
                    <a:lnTo>
                      <a:pt x="311" y="2"/>
                    </a:lnTo>
                    <a:lnTo>
                      <a:pt x="286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77" name="Freeform 338">
                <a:extLst>
                  <a:ext uri="{FF2B5EF4-FFF2-40B4-BE49-F238E27FC236}">
                    <a16:creationId xmlns:a16="http://schemas.microsoft.com/office/drawing/2014/main" id="{F9C6CE5B-96AE-522A-58AB-2C6552D0B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835"/>
                <a:ext cx="519" cy="179"/>
              </a:xfrm>
              <a:custGeom>
                <a:avLst/>
                <a:gdLst>
                  <a:gd name="T0" fmla="*/ 233 w 519"/>
                  <a:gd name="T1" fmla="*/ 0 h 179"/>
                  <a:gd name="T2" fmla="*/ 183 w 519"/>
                  <a:gd name="T3" fmla="*/ 4 h 179"/>
                  <a:gd name="T4" fmla="*/ 136 w 519"/>
                  <a:gd name="T5" fmla="*/ 12 h 179"/>
                  <a:gd name="T6" fmla="*/ 94 w 519"/>
                  <a:gd name="T7" fmla="*/ 21 h 179"/>
                  <a:gd name="T8" fmla="*/ 58 w 519"/>
                  <a:gd name="T9" fmla="*/ 32 h 179"/>
                  <a:gd name="T10" fmla="*/ 43 w 519"/>
                  <a:gd name="T11" fmla="*/ 40 h 179"/>
                  <a:gd name="T12" fmla="*/ 30 w 519"/>
                  <a:gd name="T13" fmla="*/ 48 h 179"/>
                  <a:gd name="T14" fmla="*/ 19 w 519"/>
                  <a:gd name="T15" fmla="*/ 55 h 179"/>
                  <a:gd name="T16" fmla="*/ 11 w 519"/>
                  <a:gd name="T17" fmla="*/ 63 h 179"/>
                  <a:gd name="T18" fmla="*/ 4 w 519"/>
                  <a:gd name="T19" fmla="*/ 72 h 179"/>
                  <a:gd name="T20" fmla="*/ 0 w 519"/>
                  <a:gd name="T21" fmla="*/ 81 h 179"/>
                  <a:gd name="T22" fmla="*/ 0 w 519"/>
                  <a:gd name="T23" fmla="*/ 91 h 179"/>
                  <a:gd name="T24" fmla="*/ 0 w 519"/>
                  <a:gd name="T25" fmla="*/ 100 h 179"/>
                  <a:gd name="T26" fmla="*/ 4 w 519"/>
                  <a:gd name="T27" fmla="*/ 108 h 179"/>
                  <a:gd name="T28" fmla="*/ 11 w 519"/>
                  <a:gd name="T29" fmla="*/ 117 h 179"/>
                  <a:gd name="T30" fmla="*/ 19 w 519"/>
                  <a:gd name="T31" fmla="*/ 125 h 179"/>
                  <a:gd name="T32" fmla="*/ 30 w 519"/>
                  <a:gd name="T33" fmla="*/ 132 h 179"/>
                  <a:gd name="T34" fmla="*/ 43 w 519"/>
                  <a:gd name="T35" fmla="*/ 140 h 179"/>
                  <a:gd name="T36" fmla="*/ 58 w 519"/>
                  <a:gd name="T37" fmla="*/ 147 h 179"/>
                  <a:gd name="T38" fmla="*/ 94 w 519"/>
                  <a:gd name="T39" fmla="*/ 159 h 179"/>
                  <a:gd name="T40" fmla="*/ 136 w 519"/>
                  <a:gd name="T41" fmla="*/ 170 h 179"/>
                  <a:gd name="T42" fmla="*/ 183 w 519"/>
                  <a:gd name="T43" fmla="*/ 176 h 179"/>
                  <a:gd name="T44" fmla="*/ 233 w 519"/>
                  <a:gd name="T45" fmla="*/ 179 h 179"/>
                  <a:gd name="T46" fmla="*/ 286 w 519"/>
                  <a:gd name="T47" fmla="*/ 179 h 179"/>
                  <a:gd name="T48" fmla="*/ 337 w 519"/>
                  <a:gd name="T49" fmla="*/ 176 h 179"/>
                  <a:gd name="T50" fmla="*/ 384 w 519"/>
                  <a:gd name="T51" fmla="*/ 170 h 179"/>
                  <a:gd name="T52" fmla="*/ 425 w 519"/>
                  <a:gd name="T53" fmla="*/ 159 h 179"/>
                  <a:gd name="T54" fmla="*/ 459 w 519"/>
                  <a:gd name="T55" fmla="*/ 147 h 179"/>
                  <a:gd name="T56" fmla="*/ 474 w 519"/>
                  <a:gd name="T57" fmla="*/ 140 h 179"/>
                  <a:gd name="T58" fmla="*/ 487 w 519"/>
                  <a:gd name="T59" fmla="*/ 132 h 179"/>
                  <a:gd name="T60" fmla="*/ 499 w 519"/>
                  <a:gd name="T61" fmla="*/ 125 h 179"/>
                  <a:gd name="T62" fmla="*/ 508 w 519"/>
                  <a:gd name="T63" fmla="*/ 117 h 179"/>
                  <a:gd name="T64" fmla="*/ 514 w 519"/>
                  <a:gd name="T65" fmla="*/ 108 h 179"/>
                  <a:gd name="T66" fmla="*/ 518 w 519"/>
                  <a:gd name="T67" fmla="*/ 100 h 179"/>
                  <a:gd name="T68" fmla="*/ 519 w 519"/>
                  <a:gd name="T69" fmla="*/ 91 h 179"/>
                  <a:gd name="T70" fmla="*/ 518 w 519"/>
                  <a:gd name="T71" fmla="*/ 81 h 179"/>
                  <a:gd name="T72" fmla="*/ 514 w 519"/>
                  <a:gd name="T73" fmla="*/ 72 h 179"/>
                  <a:gd name="T74" fmla="*/ 508 w 519"/>
                  <a:gd name="T75" fmla="*/ 63 h 179"/>
                  <a:gd name="T76" fmla="*/ 499 w 519"/>
                  <a:gd name="T77" fmla="*/ 55 h 179"/>
                  <a:gd name="T78" fmla="*/ 487 w 519"/>
                  <a:gd name="T79" fmla="*/ 48 h 179"/>
                  <a:gd name="T80" fmla="*/ 474 w 519"/>
                  <a:gd name="T81" fmla="*/ 40 h 179"/>
                  <a:gd name="T82" fmla="*/ 459 w 519"/>
                  <a:gd name="T83" fmla="*/ 32 h 179"/>
                  <a:gd name="T84" fmla="*/ 425 w 519"/>
                  <a:gd name="T85" fmla="*/ 21 h 179"/>
                  <a:gd name="T86" fmla="*/ 384 w 519"/>
                  <a:gd name="T87" fmla="*/ 12 h 179"/>
                  <a:gd name="T88" fmla="*/ 337 w 519"/>
                  <a:gd name="T89" fmla="*/ 4 h 179"/>
                  <a:gd name="T90" fmla="*/ 286 w 519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9" h="179">
                    <a:moveTo>
                      <a:pt x="260" y="0"/>
                    </a:moveTo>
                    <a:lnTo>
                      <a:pt x="233" y="0"/>
                    </a:lnTo>
                    <a:lnTo>
                      <a:pt x="207" y="2"/>
                    </a:lnTo>
                    <a:lnTo>
                      <a:pt x="183" y="4"/>
                    </a:lnTo>
                    <a:lnTo>
                      <a:pt x="158" y="8"/>
                    </a:lnTo>
                    <a:lnTo>
                      <a:pt x="136" y="12"/>
                    </a:lnTo>
                    <a:lnTo>
                      <a:pt x="113" y="15"/>
                    </a:lnTo>
                    <a:lnTo>
                      <a:pt x="94" y="21"/>
                    </a:lnTo>
                    <a:lnTo>
                      <a:pt x="75" y="27"/>
                    </a:lnTo>
                    <a:lnTo>
                      <a:pt x="58" y="32"/>
                    </a:lnTo>
                    <a:lnTo>
                      <a:pt x="51" y="36"/>
                    </a:lnTo>
                    <a:lnTo>
                      <a:pt x="43" y="40"/>
                    </a:lnTo>
                    <a:lnTo>
                      <a:pt x="38" y="44"/>
                    </a:lnTo>
                    <a:lnTo>
                      <a:pt x="30" y="48"/>
                    </a:lnTo>
                    <a:lnTo>
                      <a:pt x="24" y="51"/>
                    </a:lnTo>
                    <a:lnTo>
                      <a:pt x="19" y="55"/>
                    </a:lnTo>
                    <a:lnTo>
                      <a:pt x="15" y="59"/>
                    </a:lnTo>
                    <a:lnTo>
                      <a:pt x="11" y="63"/>
                    </a:lnTo>
                    <a:lnTo>
                      <a:pt x="8" y="68"/>
                    </a:lnTo>
                    <a:lnTo>
                      <a:pt x="4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4"/>
                    </a:lnTo>
                    <a:lnTo>
                      <a:pt x="11" y="117"/>
                    </a:lnTo>
                    <a:lnTo>
                      <a:pt x="15" y="121"/>
                    </a:lnTo>
                    <a:lnTo>
                      <a:pt x="19" y="125"/>
                    </a:lnTo>
                    <a:lnTo>
                      <a:pt x="24" y="129"/>
                    </a:lnTo>
                    <a:lnTo>
                      <a:pt x="30" y="132"/>
                    </a:lnTo>
                    <a:lnTo>
                      <a:pt x="38" y="136"/>
                    </a:lnTo>
                    <a:lnTo>
                      <a:pt x="43" y="140"/>
                    </a:lnTo>
                    <a:lnTo>
                      <a:pt x="51" y="144"/>
                    </a:lnTo>
                    <a:lnTo>
                      <a:pt x="58" y="147"/>
                    </a:lnTo>
                    <a:lnTo>
                      <a:pt x="75" y="153"/>
                    </a:lnTo>
                    <a:lnTo>
                      <a:pt x="94" y="159"/>
                    </a:lnTo>
                    <a:lnTo>
                      <a:pt x="113" y="164"/>
                    </a:lnTo>
                    <a:lnTo>
                      <a:pt x="136" y="170"/>
                    </a:lnTo>
                    <a:lnTo>
                      <a:pt x="158" y="174"/>
                    </a:lnTo>
                    <a:lnTo>
                      <a:pt x="183" y="176"/>
                    </a:lnTo>
                    <a:lnTo>
                      <a:pt x="207" y="178"/>
                    </a:lnTo>
                    <a:lnTo>
                      <a:pt x="233" y="179"/>
                    </a:lnTo>
                    <a:lnTo>
                      <a:pt x="260" y="179"/>
                    </a:lnTo>
                    <a:lnTo>
                      <a:pt x="286" y="179"/>
                    </a:lnTo>
                    <a:lnTo>
                      <a:pt x="311" y="178"/>
                    </a:lnTo>
                    <a:lnTo>
                      <a:pt x="337" y="176"/>
                    </a:lnTo>
                    <a:lnTo>
                      <a:pt x="359" y="174"/>
                    </a:lnTo>
                    <a:lnTo>
                      <a:pt x="384" y="170"/>
                    </a:lnTo>
                    <a:lnTo>
                      <a:pt x="405" y="164"/>
                    </a:lnTo>
                    <a:lnTo>
                      <a:pt x="425" y="159"/>
                    </a:lnTo>
                    <a:lnTo>
                      <a:pt x="442" y="153"/>
                    </a:lnTo>
                    <a:lnTo>
                      <a:pt x="459" y="147"/>
                    </a:lnTo>
                    <a:lnTo>
                      <a:pt x="467" y="144"/>
                    </a:lnTo>
                    <a:lnTo>
                      <a:pt x="474" y="140"/>
                    </a:lnTo>
                    <a:lnTo>
                      <a:pt x="482" y="136"/>
                    </a:lnTo>
                    <a:lnTo>
                      <a:pt x="487" y="132"/>
                    </a:lnTo>
                    <a:lnTo>
                      <a:pt x="493" y="129"/>
                    </a:lnTo>
                    <a:lnTo>
                      <a:pt x="499" y="125"/>
                    </a:lnTo>
                    <a:lnTo>
                      <a:pt x="503" y="121"/>
                    </a:lnTo>
                    <a:lnTo>
                      <a:pt x="508" y="117"/>
                    </a:lnTo>
                    <a:lnTo>
                      <a:pt x="510" y="114"/>
                    </a:lnTo>
                    <a:lnTo>
                      <a:pt x="514" y="108"/>
                    </a:lnTo>
                    <a:lnTo>
                      <a:pt x="516" y="104"/>
                    </a:lnTo>
                    <a:lnTo>
                      <a:pt x="518" y="100"/>
                    </a:lnTo>
                    <a:lnTo>
                      <a:pt x="519" y="95"/>
                    </a:lnTo>
                    <a:lnTo>
                      <a:pt x="519" y="91"/>
                    </a:lnTo>
                    <a:lnTo>
                      <a:pt x="519" y="85"/>
                    </a:lnTo>
                    <a:lnTo>
                      <a:pt x="518" y="81"/>
                    </a:lnTo>
                    <a:lnTo>
                      <a:pt x="516" y="76"/>
                    </a:lnTo>
                    <a:lnTo>
                      <a:pt x="514" y="72"/>
                    </a:lnTo>
                    <a:lnTo>
                      <a:pt x="510" y="68"/>
                    </a:lnTo>
                    <a:lnTo>
                      <a:pt x="508" y="63"/>
                    </a:lnTo>
                    <a:lnTo>
                      <a:pt x="503" y="59"/>
                    </a:lnTo>
                    <a:lnTo>
                      <a:pt x="499" y="55"/>
                    </a:lnTo>
                    <a:lnTo>
                      <a:pt x="493" y="51"/>
                    </a:lnTo>
                    <a:lnTo>
                      <a:pt x="487" y="48"/>
                    </a:lnTo>
                    <a:lnTo>
                      <a:pt x="482" y="44"/>
                    </a:lnTo>
                    <a:lnTo>
                      <a:pt x="474" y="40"/>
                    </a:lnTo>
                    <a:lnTo>
                      <a:pt x="467" y="36"/>
                    </a:lnTo>
                    <a:lnTo>
                      <a:pt x="459" y="32"/>
                    </a:lnTo>
                    <a:lnTo>
                      <a:pt x="442" y="27"/>
                    </a:lnTo>
                    <a:lnTo>
                      <a:pt x="425" y="21"/>
                    </a:lnTo>
                    <a:lnTo>
                      <a:pt x="405" y="15"/>
                    </a:lnTo>
                    <a:lnTo>
                      <a:pt x="384" y="12"/>
                    </a:lnTo>
                    <a:lnTo>
                      <a:pt x="359" y="8"/>
                    </a:lnTo>
                    <a:lnTo>
                      <a:pt x="337" y="4"/>
                    </a:lnTo>
                    <a:lnTo>
                      <a:pt x="311" y="2"/>
                    </a:lnTo>
                    <a:lnTo>
                      <a:pt x="286" y="0"/>
                    </a:lnTo>
                    <a:lnTo>
                      <a:pt x="2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78" name="Rectangle 339">
                <a:extLst>
                  <a:ext uri="{FF2B5EF4-FFF2-40B4-BE49-F238E27FC236}">
                    <a16:creationId xmlns:a16="http://schemas.microsoft.com/office/drawing/2014/main" id="{69506E12-02AC-33E0-55F6-FD4182B1D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2895"/>
                <a:ext cx="1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NOP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9" name="Rectangle 340">
                <a:extLst>
                  <a:ext uri="{FF2B5EF4-FFF2-40B4-BE49-F238E27FC236}">
                    <a16:creationId xmlns:a16="http://schemas.microsoft.com/office/drawing/2014/main" id="{C5CE3025-7A35-BA0D-5746-2778D7E49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278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0" name="Rectangle 341">
                <a:extLst>
                  <a:ext uri="{FF2B5EF4-FFF2-40B4-BE49-F238E27FC236}">
                    <a16:creationId xmlns:a16="http://schemas.microsoft.com/office/drawing/2014/main" id="{7A1E9893-3B63-D3D7-C65D-32BA49290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2895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small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1" name="Rectangle 342">
                <a:extLst>
                  <a:ext uri="{FF2B5EF4-FFF2-40B4-BE49-F238E27FC236}">
                    <a16:creationId xmlns:a16="http://schemas.microsoft.com/office/drawing/2014/main" id="{0D20FD8A-43BA-2654-7A34-4E45E78A2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278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2" name="Freeform 343">
                <a:extLst>
                  <a:ext uri="{FF2B5EF4-FFF2-40B4-BE49-F238E27FC236}">
                    <a16:creationId xmlns:a16="http://schemas.microsoft.com/office/drawing/2014/main" id="{B62401DB-37A8-7280-7B78-83DB364F6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15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0 w 631"/>
                  <a:gd name="T3" fmla="*/ 4 h 179"/>
                  <a:gd name="T4" fmla="*/ 164 w 631"/>
                  <a:gd name="T5" fmla="*/ 12 h 179"/>
                  <a:gd name="T6" fmla="*/ 113 w 631"/>
                  <a:gd name="T7" fmla="*/ 21 h 179"/>
                  <a:gd name="T8" fmla="*/ 92 w 631"/>
                  <a:gd name="T9" fmla="*/ 27 h 179"/>
                  <a:gd name="T10" fmla="*/ 72 w 631"/>
                  <a:gd name="T11" fmla="*/ 32 h 179"/>
                  <a:gd name="T12" fmla="*/ 53 w 631"/>
                  <a:gd name="T13" fmla="*/ 40 h 179"/>
                  <a:gd name="T14" fmla="*/ 38 w 631"/>
                  <a:gd name="T15" fmla="*/ 47 h 179"/>
                  <a:gd name="T16" fmla="*/ 24 w 631"/>
                  <a:gd name="T17" fmla="*/ 55 h 179"/>
                  <a:gd name="T18" fmla="*/ 13 w 631"/>
                  <a:gd name="T19" fmla="*/ 62 h 179"/>
                  <a:gd name="T20" fmla="*/ 6 w 631"/>
                  <a:gd name="T21" fmla="*/ 72 h 179"/>
                  <a:gd name="T22" fmla="*/ 0 w 631"/>
                  <a:gd name="T23" fmla="*/ 81 h 179"/>
                  <a:gd name="T24" fmla="*/ 0 w 631"/>
                  <a:gd name="T25" fmla="*/ 91 h 179"/>
                  <a:gd name="T26" fmla="*/ 0 w 631"/>
                  <a:gd name="T27" fmla="*/ 98 h 179"/>
                  <a:gd name="T28" fmla="*/ 6 w 631"/>
                  <a:gd name="T29" fmla="*/ 108 h 179"/>
                  <a:gd name="T30" fmla="*/ 13 w 631"/>
                  <a:gd name="T31" fmla="*/ 117 h 179"/>
                  <a:gd name="T32" fmla="*/ 24 w 631"/>
                  <a:gd name="T33" fmla="*/ 125 h 179"/>
                  <a:gd name="T34" fmla="*/ 38 w 631"/>
                  <a:gd name="T35" fmla="*/ 132 h 179"/>
                  <a:gd name="T36" fmla="*/ 53 w 631"/>
                  <a:gd name="T37" fmla="*/ 140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3 w 631"/>
                  <a:gd name="T43" fmla="*/ 159 h 179"/>
                  <a:gd name="T44" fmla="*/ 164 w 631"/>
                  <a:gd name="T45" fmla="*/ 168 h 179"/>
                  <a:gd name="T46" fmla="*/ 220 w 631"/>
                  <a:gd name="T47" fmla="*/ 176 h 179"/>
                  <a:gd name="T48" fmla="*/ 282 w 631"/>
                  <a:gd name="T49" fmla="*/ 179 h 179"/>
                  <a:gd name="T50" fmla="*/ 346 w 631"/>
                  <a:gd name="T51" fmla="*/ 179 h 179"/>
                  <a:gd name="T52" fmla="*/ 408 w 631"/>
                  <a:gd name="T53" fmla="*/ 176 h 179"/>
                  <a:gd name="T54" fmla="*/ 465 w 631"/>
                  <a:gd name="T55" fmla="*/ 168 h 179"/>
                  <a:gd name="T56" fmla="*/ 503 w 631"/>
                  <a:gd name="T57" fmla="*/ 162 h 179"/>
                  <a:gd name="T58" fmla="*/ 527 w 631"/>
                  <a:gd name="T59" fmla="*/ 157 h 179"/>
                  <a:gd name="T60" fmla="*/ 548 w 631"/>
                  <a:gd name="T61" fmla="*/ 151 h 179"/>
                  <a:gd name="T62" fmla="*/ 567 w 631"/>
                  <a:gd name="T63" fmla="*/ 144 h 179"/>
                  <a:gd name="T64" fmla="*/ 583 w 631"/>
                  <a:gd name="T65" fmla="*/ 136 h 179"/>
                  <a:gd name="T66" fmla="*/ 599 w 631"/>
                  <a:gd name="T67" fmla="*/ 128 h 179"/>
                  <a:gd name="T68" fmla="*/ 610 w 631"/>
                  <a:gd name="T69" fmla="*/ 121 h 179"/>
                  <a:gd name="T70" fmla="*/ 619 w 631"/>
                  <a:gd name="T71" fmla="*/ 111 h 179"/>
                  <a:gd name="T72" fmla="*/ 627 w 631"/>
                  <a:gd name="T73" fmla="*/ 104 h 179"/>
                  <a:gd name="T74" fmla="*/ 629 w 631"/>
                  <a:gd name="T75" fmla="*/ 95 h 179"/>
                  <a:gd name="T76" fmla="*/ 629 w 631"/>
                  <a:gd name="T77" fmla="*/ 85 h 179"/>
                  <a:gd name="T78" fmla="*/ 627 w 631"/>
                  <a:gd name="T79" fmla="*/ 76 h 179"/>
                  <a:gd name="T80" fmla="*/ 619 w 631"/>
                  <a:gd name="T81" fmla="*/ 68 h 179"/>
                  <a:gd name="T82" fmla="*/ 610 w 631"/>
                  <a:gd name="T83" fmla="*/ 59 h 179"/>
                  <a:gd name="T84" fmla="*/ 599 w 631"/>
                  <a:gd name="T85" fmla="*/ 51 h 179"/>
                  <a:gd name="T86" fmla="*/ 583 w 631"/>
                  <a:gd name="T87" fmla="*/ 44 h 179"/>
                  <a:gd name="T88" fmla="*/ 567 w 631"/>
                  <a:gd name="T89" fmla="*/ 36 h 179"/>
                  <a:gd name="T90" fmla="*/ 548 w 631"/>
                  <a:gd name="T91" fmla="*/ 29 h 179"/>
                  <a:gd name="T92" fmla="*/ 527 w 631"/>
                  <a:gd name="T93" fmla="*/ 23 h 179"/>
                  <a:gd name="T94" fmla="*/ 503 w 631"/>
                  <a:gd name="T95" fmla="*/ 17 h 179"/>
                  <a:gd name="T96" fmla="*/ 465 w 631"/>
                  <a:gd name="T97" fmla="*/ 12 h 179"/>
                  <a:gd name="T98" fmla="*/ 408 w 631"/>
                  <a:gd name="T99" fmla="*/ 4 h 179"/>
                  <a:gd name="T100" fmla="*/ 346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4" y="0"/>
                    </a:moveTo>
                    <a:lnTo>
                      <a:pt x="282" y="0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3"/>
                    </a:lnTo>
                    <a:lnTo>
                      <a:pt x="92" y="27"/>
                    </a:lnTo>
                    <a:lnTo>
                      <a:pt x="81" y="29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7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59"/>
                    </a:lnTo>
                    <a:lnTo>
                      <a:pt x="13" y="62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08"/>
                    </a:lnTo>
                    <a:lnTo>
                      <a:pt x="9" y="111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5"/>
                    </a:lnTo>
                    <a:lnTo>
                      <a:pt x="30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3" y="140"/>
                    </a:lnTo>
                    <a:lnTo>
                      <a:pt x="62" y="144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3"/>
                    </a:lnTo>
                    <a:lnTo>
                      <a:pt x="102" y="157"/>
                    </a:lnTo>
                    <a:lnTo>
                      <a:pt x="113" y="159"/>
                    </a:lnTo>
                    <a:lnTo>
                      <a:pt x="137" y="164"/>
                    </a:lnTo>
                    <a:lnTo>
                      <a:pt x="164" y="168"/>
                    </a:lnTo>
                    <a:lnTo>
                      <a:pt x="192" y="172"/>
                    </a:lnTo>
                    <a:lnTo>
                      <a:pt x="220" y="176"/>
                    </a:lnTo>
                    <a:lnTo>
                      <a:pt x="250" y="177"/>
                    </a:lnTo>
                    <a:lnTo>
                      <a:pt x="282" y="179"/>
                    </a:lnTo>
                    <a:lnTo>
                      <a:pt x="314" y="179"/>
                    </a:lnTo>
                    <a:lnTo>
                      <a:pt x="346" y="179"/>
                    </a:lnTo>
                    <a:lnTo>
                      <a:pt x="378" y="177"/>
                    </a:lnTo>
                    <a:lnTo>
                      <a:pt x="408" y="176"/>
                    </a:lnTo>
                    <a:lnTo>
                      <a:pt x="437" y="172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3" y="162"/>
                    </a:lnTo>
                    <a:lnTo>
                      <a:pt x="516" y="159"/>
                    </a:lnTo>
                    <a:lnTo>
                      <a:pt x="527" y="157"/>
                    </a:lnTo>
                    <a:lnTo>
                      <a:pt x="536" y="153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4"/>
                    </a:lnTo>
                    <a:lnTo>
                      <a:pt x="576" y="140"/>
                    </a:lnTo>
                    <a:lnTo>
                      <a:pt x="583" y="136"/>
                    </a:lnTo>
                    <a:lnTo>
                      <a:pt x="591" y="132"/>
                    </a:lnTo>
                    <a:lnTo>
                      <a:pt x="599" y="128"/>
                    </a:lnTo>
                    <a:lnTo>
                      <a:pt x="604" y="125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1"/>
                    </a:lnTo>
                    <a:lnTo>
                      <a:pt x="623" y="108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5"/>
                    </a:lnTo>
                    <a:lnTo>
                      <a:pt x="629" y="81"/>
                    </a:lnTo>
                    <a:lnTo>
                      <a:pt x="627" y="76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2"/>
                    </a:lnTo>
                    <a:lnTo>
                      <a:pt x="610" y="59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7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2"/>
                    </a:lnTo>
                    <a:lnTo>
                      <a:pt x="548" y="29"/>
                    </a:lnTo>
                    <a:lnTo>
                      <a:pt x="536" y="27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3" y="17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83" name="Freeform 344">
                <a:extLst>
                  <a:ext uri="{FF2B5EF4-FFF2-40B4-BE49-F238E27FC236}">
                    <a16:creationId xmlns:a16="http://schemas.microsoft.com/office/drawing/2014/main" id="{3E74DE35-3E9C-8FD1-8029-C704BA612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15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0 w 631"/>
                  <a:gd name="T3" fmla="*/ 4 h 179"/>
                  <a:gd name="T4" fmla="*/ 164 w 631"/>
                  <a:gd name="T5" fmla="*/ 12 h 179"/>
                  <a:gd name="T6" fmla="*/ 113 w 631"/>
                  <a:gd name="T7" fmla="*/ 21 h 179"/>
                  <a:gd name="T8" fmla="*/ 92 w 631"/>
                  <a:gd name="T9" fmla="*/ 27 h 179"/>
                  <a:gd name="T10" fmla="*/ 72 w 631"/>
                  <a:gd name="T11" fmla="*/ 32 h 179"/>
                  <a:gd name="T12" fmla="*/ 53 w 631"/>
                  <a:gd name="T13" fmla="*/ 40 h 179"/>
                  <a:gd name="T14" fmla="*/ 38 w 631"/>
                  <a:gd name="T15" fmla="*/ 47 h 179"/>
                  <a:gd name="T16" fmla="*/ 24 w 631"/>
                  <a:gd name="T17" fmla="*/ 55 h 179"/>
                  <a:gd name="T18" fmla="*/ 13 w 631"/>
                  <a:gd name="T19" fmla="*/ 62 h 179"/>
                  <a:gd name="T20" fmla="*/ 6 w 631"/>
                  <a:gd name="T21" fmla="*/ 72 h 179"/>
                  <a:gd name="T22" fmla="*/ 0 w 631"/>
                  <a:gd name="T23" fmla="*/ 81 h 179"/>
                  <a:gd name="T24" fmla="*/ 0 w 631"/>
                  <a:gd name="T25" fmla="*/ 91 h 179"/>
                  <a:gd name="T26" fmla="*/ 0 w 631"/>
                  <a:gd name="T27" fmla="*/ 98 h 179"/>
                  <a:gd name="T28" fmla="*/ 6 w 631"/>
                  <a:gd name="T29" fmla="*/ 108 h 179"/>
                  <a:gd name="T30" fmla="*/ 13 w 631"/>
                  <a:gd name="T31" fmla="*/ 117 h 179"/>
                  <a:gd name="T32" fmla="*/ 24 w 631"/>
                  <a:gd name="T33" fmla="*/ 125 h 179"/>
                  <a:gd name="T34" fmla="*/ 38 w 631"/>
                  <a:gd name="T35" fmla="*/ 132 h 179"/>
                  <a:gd name="T36" fmla="*/ 53 w 631"/>
                  <a:gd name="T37" fmla="*/ 140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3 w 631"/>
                  <a:gd name="T43" fmla="*/ 159 h 179"/>
                  <a:gd name="T44" fmla="*/ 164 w 631"/>
                  <a:gd name="T45" fmla="*/ 168 h 179"/>
                  <a:gd name="T46" fmla="*/ 220 w 631"/>
                  <a:gd name="T47" fmla="*/ 176 h 179"/>
                  <a:gd name="T48" fmla="*/ 282 w 631"/>
                  <a:gd name="T49" fmla="*/ 179 h 179"/>
                  <a:gd name="T50" fmla="*/ 346 w 631"/>
                  <a:gd name="T51" fmla="*/ 179 h 179"/>
                  <a:gd name="T52" fmla="*/ 408 w 631"/>
                  <a:gd name="T53" fmla="*/ 176 h 179"/>
                  <a:gd name="T54" fmla="*/ 465 w 631"/>
                  <a:gd name="T55" fmla="*/ 168 h 179"/>
                  <a:gd name="T56" fmla="*/ 503 w 631"/>
                  <a:gd name="T57" fmla="*/ 162 h 179"/>
                  <a:gd name="T58" fmla="*/ 527 w 631"/>
                  <a:gd name="T59" fmla="*/ 157 h 179"/>
                  <a:gd name="T60" fmla="*/ 548 w 631"/>
                  <a:gd name="T61" fmla="*/ 151 h 179"/>
                  <a:gd name="T62" fmla="*/ 567 w 631"/>
                  <a:gd name="T63" fmla="*/ 144 h 179"/>
                  <a:gd name="T64" fmla="*/ 583 w 631"/>
                  <a:gd name="T65" fmla="*/ 136 h 179"/>
                  <a:gd name="T66" fmla="*/ 599 w 631"/>
                  <a:gd name="T67" fmla="*/ 128 h 179"/>
                  <a:gd name="T68" fmla="*/ 610 w 631"/>
                  <a:gd name="T69" fmla="*/ 121 h 179"/>
                  <a:gd name="T70" fmla="*/ 619 w 631"/>
                  <a:gd name="T71" fmla="*/ 111 h 179"/>
                  <a:gd name="T72" fmla="*/ 627 w 631"/>
                  <a:gd name="T73" fmla="*/ 104 h 179"/>
                  <a:gd name="T74" fmla="*/ 629 w 631"/>
                  <a:gd name="T75" fmla="*/ 95 h 179"/>
                  <a:gd name="T76" fmla="*/ 629 w 631"/>
                  <a:gd name="T77" fmla="*/ 85 h 179"/>
                  <a:gd name="T78" fmla="*/ 627 w 631"/>
                  <a:gd name="T79" fmla="*/ 76 h 179"/>
                  <a:gd name="T80" fmla="*/ 619 w 631"/>
                  <a:gd name="T81" fmla="*/ 68 h 179"/>
                  <a:gd name="T82" fmla="*/ 610 w 631"/>
                  <a:gd name="T83" fmla="*/ 59 h 179"/>
                  <a:gd name="T84" fmla="*/ 599 w 631"/>
                  <a:gd name="T85" fmla="*/ 51 h 179"/>
                  <a:gd name="T86" fmla="*/ 583 w 631"/>
                  <a:gd name="T87" fmla="*/ 44 h 179"/>
                  <a:gd name="T88" fmla="*/ 567 w 631"/>
                  <a:gd name="T89" fmla="*/ 36 h 179"/>
                  <a:gd name="T90" fmla="*/ 548 w 631"/>
                  <a:gd name="T91" fmla="*/ 29 h 179"/>
                  <a:gd name="T92" fmla="*/ 527 w 631"/>
                  <a:gd name="T93" fmla="*/ 23 h 179"/>
                  <a:gd name="T94" fmla="*/ 503 w 631"/>
                  <a:gd name="T95" fmla="*/ 17 h 179"/>
                  <a:gd name="T96" fmla="*/ 465 w 631"/>
                  <a:gd name="T97" fmla="*/ 12 h 179"/>
                  <a:gd name="T98" fmla="*/ 408 w 631"/>
                  <a:gd name="T99" fmla="*/ 4 h 179"/>
                  <a:gd name="T100" fmla="*/ 346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4" y="0"/>
                    </a:moveTo>
                    <a:lnTo>
                      <a:pt x="282" y="0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3"/>
                    </a:lnTo>
                    <a:lnTo>
                      <a:pt x="92" y="27"/>
                    </a:lnTo>
                    <a:lnTo>
                      <a:pt x="81" y="29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4"/>
                    </a:lnTo>
                    <a:lnTo>
                      <a:pt x="38" y="47"/>
                    </a:lnTo>
                    <a:lnTo>
                      <a:pt x="30" y="51"/>
                    </a:lnTo>
                    <a:lnTo>
                      <a:pt x="24" y="55"/>
                    </a:lnTo>
                    <a:lnTo>
                      <a:pt x="19" y="59"/>
                    </a:lnTo>
                    <a:lnTo>
                      <a:pt x="13" y="62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08"/>
                    </a:lnTo>
                    <a:lnTo>
                      <a:pt x="9" y="111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4" y="125"/>
                    </a:lnTo>
                    <a:lnTo>
                      <a:pt x="30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3" y="140"/>
                    </a:lnTo>
                    <a:lnTo>
                      <a:pt x="62" y="144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3"/>
                    </a:lnTo>
                    <a:lnTo>
                      <a:pt x="102" y="157"/>
                    </a:lnTo>
                    <a:lnTo>
                      <a:pt x="113" y="159"/>
                    </a:lnTo>
                    <a:lnTo>
                      <a:pt x="137" y="164"/>
                    </a:lnTo>
                    <a:lnTo>
                      <a:pt x="164" y="168"/>
                    </a:lnTo>
                    <a:lnTo>
                      <a:pt x="192" y="172"/>
                    </a:lnTo>
                    <a:lnTo>
                      <a:pt x="220" y="176"/>
                    </a:lnTo>
                    <a:lnTo>
                      <a:pt x="250" y="177"/>
                    </a:lnTo>
                    <a:lnTo>
                      <a:pt x="282" y="179"/>
                    </a:lnTo>
                    <a:lnTo>
                      <a:pt x="314" y="179"/>
                    </a:lnTo>
                    <a:lnTo>
                      <a:pt x="346" y="179"/>
                    </a:lnTo>
                    <a:lnTo>
                      <a:pt x="378" y="177"/>
                    </a:lnTo>
                    <a:lnTo>
                      <a:pt x="408" y="176"/>
                    </a:lnTo>
                    <a:lnTo>
                      <a:pt x="437" y="172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3" y="162"/>
                    </a:lnTo>
                    <a:lnTo>
                      <a:pt x="516" y="159"/>
                    </a:lnTo>
                    <a:lnTo>
                      <a:pt x="527" y="157"/>
                    </a:lnTo>
                    <a:lnTo>
                      <a:pt x="536" y="153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4"/>
                    </a:lnTo>
                    <a:lnTo>
                      <a:pt x="576" y="140"/>
                    </a:lnTo>
                    <a:lnTo>
                      <a:pt x="583" y="136"/>
                    </a:lnTo>
                    <a:lnTo>
                      <a:pt x="591" y="132"/>
                    </a:lnTo>
                    <a:lnTo>
                      <a:pt x="599" y="128"/>
                    </a:lnTo>
                    <a:lnTo>
                      <a:pt x="604" y="125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1"/>
                    </a:lnTo>
                    <a:lnTo>
                      <a:pt x="623" y="108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29" y="95"/>
                    </a:lnTo>
                    <a:lnTo>
                      <a:pt x="631" y="91"/>
                    </a:lnTo>
                    <a:lnTo>
                      <a:pt x="629" y="85"/>
                    </a:lnTo>
                    <a:lnTo>
                      <a:pt x="629" y="81"/>
                    </a:lnTo>
                    <a:lnTo>
                      <a:pt x="627" y="76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2"/>
                    </a:lnTo>
                    <a:lnTo>
                      <a:pt x="610" y="59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7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2"/>
                    </a:lnTo>
                    <a:lnTo>
                      <a:pt x="548" y="29"/>
                    </a:lnTo>
                    <a:lnTo>
                      <a:pt x="536" y="27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3" y="17"/>
                    </a:lnTo>
                    <a:lnTo>
                      <a:pt x="491" y="15"/>
                    </a:lnTo>
                    <a:lnTo>
                      <a:pt x="465" y="12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0"/>
                    </a:lnTo>
                    <a:lnTo>
                      <a:pt x="3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84" name="Rectangle 345">
                <a:extLst>
                  <a:ext uri="{FF2B5EF4-FFF2-40B4-BE49-F238E27FC236}">
                    <a16:creationId xmlns:a16="http://schemas.microsoft.com/office/drawing/2014/main" id="{8F3F78AB-A29E-E390-22B4-1475BA13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" y="2275"/>
                <a:ext cx="1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5" name="Rectangle 346">
                <a:extLst>
                  <a:ext uri="{FF2B5EF4-FFF2-40B4-BE49-F238E27FC236}">
                    <a16:creationId xmlns:a16="http://schemas.microsoft.com/office/drawing/2014/main" id="{EE991CFF-C05B-4EEF-AF8D-CC6CB07AC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" y="21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6" name="Rectangle 347">
                <a:extLst>
                  <a:ext uri="{FF2B5EF4-FFF2-40B4-BE49-F238E27FC236}">
                    <a16:creationId xmlns:a16="http://schemas.microsoft.com/office/drawing/2014/main" id="{FADA5D08-0A2F-DB5C-87A5-6D6D00EEB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275"/>
                <a:ext cx="21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medium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7" name="Rectangle 348">
                <a:extLst>
                  <a:ext uri="{FF2B5EF4-FFF2-40B4-BE49-F238E27FC236}">
                    <a16:creationId xmlns:a16="http://schemas.microsoft.com/office/drawing/2014/main" id="{A79440E9-8C2F-896F-18E0-27B571639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21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8" name="Freeform 349">
                <a:extLst>
                  <a:ext uri="{FF2B5EF4-FFF2-40B4-BE49-F238E27FC236}">
                    <a16:creationId xmlns:a16="http://schemas.microsoft.com/office/drawing/2014/main" id="{4EA48AEC-B290-EC1F-B4AF-203167EE8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286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2 w 631"/>
                  <a:gd name="T3" fmla="*/ 4 h 179"/>
                  <a:gd name="T4" fmla="*/ 166 w 631"/>
                  <a:gd name="T5" fmla="*/ 9 h 179"/>
                  <a:gd name="T6" fmla="*/ 115 w 631"/>
                  <a:gd name="T7" fmla="*/ 21 h 179"/>
                  <a:gd name="T8" fmla="*/ 92 w 631"/>
                  <a:gd name="T9" fmla="*/ 26 h 179"/>
                  <a:gd name="T10" fmla="*/ 72 w 631"/>
                  <a:gd name="T11" fmla="*/ 32 h 179"/>
                  <a:gd name="T12" fmla="*/ 55 w 631"/>
                  <a:gd name="T13" fmla="*/ 39 h 179"/>
                  <a:gd name="T14" fmla="*/ 38 w 631"/>
                  <a:gd name="T15" fmla="*/ 47 h 179"/>
                  <a:gd name="T16" fmla="*/ 25 w 631"/>
                  <a:gd name="T17" fmla="*/ 55 h 179"/>
                  <a:gd name="T18" fmla="*/ 15 w 631"/>
                  <a:gd name="T19" fmla="*/ 62 h 179"/>
                  <a:gd name="T20" fmla="*/ 6 w 631"/>
                  <a:gd name="T21" fmla="*/ 72 h 179"/>
                  <a:gd name="T22" fmla="*/ 2 w 631"/>
                  <a:gd name="T23" fmla="*/ 81 h 179"/>
                  <a:gd name="T24" fmla="*/ 0 w 631"/>
                  <a:gd name="T25" fmla="*/ 88 h 179"/>
                  <a:gd name="T26" fmla="*/ 2 w 631"/>
                  <a:gd name="T27" fmla="*/ 98 h 179"/>
                  <a:gd name="T28" fmla="*/ 6 w 631"/>
                  <a:gd name="T29" fmla="*/ 107 h 179"/>
                  <a:gd name="T30" fmla="*/ 15 w 631"/>
                  <a:gd name="T31" fmla="*/ 117 h 179"/>
                  <a:gd name="T32" fmla="*/ 25 w 631"/>
                  <a:gd name="T33" fmla="*/ 124 h 179"/>
                  <a:gd name="T34" fmla="*/ 38 w 631"/>
                  <a:gd name="T35" fmla="*/ 132 h 179"/>
                  <a:gd name="T36" fmla="*/ 55 w 631"/>
                  <a:gd name="T37" fmla="*/ 139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5 w 631"/>
                  <a:gd name="T43" fmla="*/ 158 h 179"/>
                  <a:gd name="T44" fmla="*/ 166 w 631"/>
                  <a:gd name="T45" fmla="*/ 168 h 179"/>
                  <a:gd name="T46" fmla="*/ 222 w 631"/>
                  <a:gd name="T47" fmla="*/ 175 h 179"/>
                  <a:gd name="T48" fmla="*/ 282 w 631"/>
                  <a:gd name="T49" fmla="*/ 179 h 179"/>
                  <a:gd name="T50" fmla="*/ 348 w 631"/>
                  <a:gd name="T51" fmla="*/ 179 h 179"/>
                  <a:gd name="T52" fmla="*/ 408 w 631"/>
                  <a:gd name="T53" fmla="*/ 175 h 179"/>
                  <a:gd name="T54" fmla="*/ 465 w 631"/>
                  <a:gd name="T55" fmla="*/ 168 h 179"/>
                  <a:gd name="T56" fmla="*/ 504 w 631"/>
                  <a:gd name="T57" fmla="*/ 162 h 179"/>
                  <a:gd name="T58" fmla="*/ 527 w 631"/>
                  <a:gd name="T59" fmla="*/ 156 h 179"/>
                  <a:gd name="T60" fmla="*/ 550 w 631"/>
                  <a:gd name="T61" fmla="*/ 151 h 179"/>
                  <a:gd name="T62" fmla="*/ 568 w 631"/>
                  <a:gd name="T63" fmla="*/ 143 h 179"/>
                  <a:gd name="T64" fmla="*/ 585 w 631"/>
                  <a:gd name="T65" fmla="*/ 136 h 179"/>
                  <a:gd name="T66" fmla="*/ 600 w 631"/>
                  <a:gd name="T67" fmla="*/ 128 h 179"/>
                  <a:gd name="T68" fmla="*/ 612 w 631"/>
                  <a:gd name="T69" fmla="*/ 121 h 179"/>
                  <a:gd name="T70" fmla="*/ 621 w 631"/>
                  <a:gd name="T71" fmla="*/ 111 h 179"/>
                  <a:gd name="T72" fmla="*/ 627 w 631"/>
                  <a:gd name="T73" fmla="*/ 104 h 179"/>
                  <a:gd name="T74" fmla="*/ 631 w 631"/>
                  <a:gd name="T75" fmla="*/ 94 h 179"/>
                  <a:gd name="T76" fmla="*/ 631 w 631"/>
                  <a:gd name="T77" fmla="*/ 85 h 179"/>
                  <a:gd name="T78" fmla="*/ 627 w 631"/>
                  <a:gd name="T79" fmla="*/ 75 h 179"/>
                  <a:gd name="T80" fmla="*/ 621 w 631"/>
                  <a:gd name="T81" fmla="*/ 66 h 179"/>
                  <a:gd name="T82" fmla="*/ 612 w 631"/>
                  <a:gd name="T83" fmla="*/ 58 h 179"/>
                  <a:gd name="T84" fmla="*/ 600 w 631"/>
                  <a:gd name="T85" fmla="*/ 51 h 179"/>
                  <a:gd name="T86" fmla="*/ 585 w 631"/>
                  <a:gd name="T87" fmla="*/ 43 h 179"/>
                  <a:gd name="T88" fmla="*/ 568 w 631"/>
                  <a:gd name="T89" fmla="*/ 36 h 179"/>
                  <a:gd name="T90" fmla="*/ 550 w 631"/>
                  <a:gd name="T91" fmla="*/ 28 h 179"/>
                  <a:gd name="T92" fmla="*/ 527 w 631"/>
                  <a:gd name="T93" fmla="*/ 23 h 179"/>
                  <a:gd name="T94" fmla="*/ 504 w 631"/>
                  <a:gd name="T95" fmla="*/ 17 h 179"/>
                  <a:gd name="T96" fmla="*/ 465 w 631"/>
                  <a:gd name="T97" fmla="*/ 9 h 179"/>
                  <a:gd name="T98" fmla="*/ 408 w 631"/>
                  <a:gd name="T99" fmla="*/ 4 h 179"/>
                  <a:gd name="T100" fmla="*/ 348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6" y="0"/>
                    </a:moveTo>
                    <a:lnTo>
                      <a:pt x="282" y="0"/>
                    </a:lnTo>
                    <a:lnTo>
                      <a:pt x="252" y="2"/>
                    </a:lnTo>
                    <a:lnTo>
                      <a:pt x="222" y="4"/>
                    </a:lnTo>
                    <a:lnTo>
                      <a:pt x="192" y="6"/>
                    </a:lnTo>
                    <a:lnTo>
                      <a:pt x="166" y="9"/>
                    </a:lnTo>
                    <a:lnTo>
                      <a:pt x="139" y="15"/>
                    </a:lnTo>
                    <a:lnTo>
                      <a:pt x="115" y="21"/>
                    </a:lnTo>
                    <a:lnTo>
                      <a:pt x="104" y="23"/>
                    </a:lnTo>
                    <a:lnTo>
                      <a:pt x="92" y="26"/>
                    </a:lnTo>
                    <a:lnTo>
                      <a:pt x="83" y="28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5" y="39"/>
                    </a:lnTo>
                    <a:lnTo>
                      <a:pt x="45" y="43"/>
                    </a:lnTo>
                    <a:lnTo>
                      <a:pt x="38" y="47"/>
                    </a:lnTo>
                    <a:lnTo>
                      <a:pt x="32" y="51"/>
                    </a:lnTo>
                    <a:lnTo>
                      <a:pt x="25" y="55"/>
                    </a:lnTo>
                    <a:lnTo>
                      <a:pt x="19" y="58"/>
                    </a:lnTo>
                    <a:lnTo>
                      <a:pt x="15" y="62"/>
                    </a:lnTo>
                    <a:lnTo>
                      <a:pt x="9" y="66"/>
                    </a:lnTo>
                    <a:lnTo>
                      <a:pt x="6" y="72"/>
                    </a:lnTo>
                    <a:lnTo>
                      <a:pt x="4" y="75"/>
                    </a:lnTo>
                    <a:lnTo>
                      <a:pt x="2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6" y="107"/>
                    </a:lnTo>
                    <a:lnTo>
                      <a:pt x="9" y="111"/>
                    </a:lnTo>
                    <a:lnTo>
                      <a:pt x="15" y="117"/>
                    </a:lnTo>
                    <a:lnTo>
                      <a:pt x="19" y="121"/>
                    </a:lnTo>
                    <a:lnTo>
                      <a:pt x="25" y="124"/>
                    </a:lnTo>
                    <a:lnTo>
                      <a:pt x="32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5" y="139"/>
                    </a:lnTo>
                    <a:lnTo>
                      <a:pt x="62" y="143"/>
                    </a:lnTo>
                    <a:lnTo>
                      <a:pt x="72" y="147"/>
                    </a:lnTo>
                    <a:lnTo>
                      <a:pt x="83" y="151"/>
                    </a:lnTo>
                    <a:lnTo>
                      <a:pt x="92" y="153"/>
                    </a:lnTo>
                    <a:lnTo>
                      <a:pt x="104" y="156"/>
                    </a:lnTo>
                    <a:lnTo>
                      <a:pt x="115" y="158"/>
                    </a:lnTo>
                    <a:lnTo>
                      <a:pt x="139" y="164"/>
                    </a:lnTo>
                    <a:lnTo>
                      <a:pt x="166" y="168"/>
                    </a:lnTo>
                    <a:lnTo>
                      <a:pt x="192" y="171"/>
                    </a:lnTo>
                    <a:lnTo>
                      <a:pt x="222" y="175"/>
                    </a:lnTo>
                    <a:lnTo>
                      <a:pt x="252" y="177"/>
                    </a:lnTo>
                    <a:lnTo>
                      <a:pt x="282" y="179"/>
                    </a:lnTo>
                    <a:lnTo>
                      <a:pt x="316" y="179"/>
                    </a:lnTo>
                    <a:lnTo>
                      <a:pt x="348" y="179"/>
                    </a:lnTo>
                    <a:lnTo>
                      <a:pt x="378" y="177"/>
                    </a:lnTo>
                    <a:lnTo>
                      <a:pt x="408" y="175"/>
                    </a:lnTo>
                    <a:lnTo>
                      <a:pt x="439" y="171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4" y="162"/>
                    </a:lnTo>
                    <a:lnTo>
                      <a:pt x="516" y="158"/>
                    </a:lnTo>
                    <a:lnTo>
                      <a:pt x="527" y="156"/>
                    </a:lnTo>
                    <a:lnTo>
                      <a:pt x="538" y="153"/>
                    </a:lnTo>
                    <a:lnTo>
                      <a:pt x="550" y="151"/>
                    </a:lnTo>
                    <a:lnTo>
                      <a:pt x="559" y="147"/>
                    </a:lnTo>
                    <a:lnTo>
                      <a:pt x="568" y="143"/>
                    </a:lnTo>
                    <a:lnTo>
                      <a:pt x="576" y="139"/>
                    </a:lnTo>
                    <a:lnTo>
                      <a:pt x="585" y="136"/>
                    </a:lnTo>
                    <a:lnTo>
                      <a:pt x="593" y="132"/>
                    </a:lnTo>
                    <a:lnTo>
                      <a:pt x="600" y="128"/>
                    </a:lnTo>
                    <a:lnTo>
                      <a:pt x="606" y="124"/>
                    </a:lnTo>
                    <a:lnTo>
                      <a:pt x="612" y="121"/>
                    </a:lnTo>
                    <a:lnTo>
                      <a:pt x="616" y="117"/>
                    </a:lnTo>
                    <a:lnTo>
                      <a:pt x="621" y="111"/>
                    </a:lnTo>
                    <a:lnTo>
                      <a:pt x="625" y="107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31" y="94"/>
                    </a:lnTo>
                    <a:lnTo>
                      <a:pt x="631" y="88"/>
                    </a:lnTo>
                    <a:lnTo>
                      <a:pt x="631" y="85"/>
                    </a:lnTo>
                    <a:lnTo>
                      <a:pt x="629" y="81"/>
                    </a:lnTo>
                    <a:lnTo>
                      <a:pt x="627" y="75"/>
                    </a:lnTo>
                    <a:lnTo>
                      <a:pt x="625" y="72"/>
                    </a:lnTo>
                    <a:lnTo>
                      <a:pt x="621" y="66"/>
                    </a:lnTo>
                    <a:lnTo>
                      <a:pt x="616" y="62"/>
                    </a:lnTo>
                    <a:lnTo>
                      <a:pt x="612" y="58"/>
                    </a:lnTo>
                    <a:lnTo>
                      <a:pt x="606" y="55"/>
                    </a:lnTo>
                    <a:lnTo>
                      <a:pt x="600" y="51"/>
                    </a:lnTo>
                    <a:lnTo>
                      <a:pt x="593" y="47"/>
                    </a:lnTo>
                    <a:lnTo>
                      <a:pt x="585" y="43"/>
                    </a:lnTo>
                    <a:lnTo>
                      <a:pt x="576" y="39"/>
                    </a:lnTo>
                    <a:lnTo>
                      <a:pt x="568" y="36"/>
                    </a:lnTo>
                    <a:lnTo>
                      <a:pt x="559" y="32"/>
                    </a:lnTo>
                    <a:lnTo>
                      <a:pt x="550" y="28"/>
                    </a:lnTo>
                    <a:lnTo>
                      <a:pt x="538" y="26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4" y="17"/>
                    </a:lnTo>
                    <a:lnTo>
                      <a:pt x="491" y="15"/>
                    </a:lnTo>
                    <a:lnTo>
                      <a:pt x="465" y="9"/>
                    </a:lnTo>
                    <a:lnTo>
                      <a:pt x="439" y="6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8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89" name="Freeform 350">
                <a:extLst>
                  <a:ext uri="{FF2B5EF4-FFF2-40B4-BE49-F238E27FC236}">
                    <a16:creationId xmlns:a16="http://schemas.microsoft.com/office/drawing/2014/main" id="{699DFDF8-BE03-C903-C7B9-84225C40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286"/>
                <a:ext cx="631" cy="179"/>
              </a:xfrm>
              <a:custGeom>
                <a:avLst/>
                <a:gdLst>
                  <a:gd name="T0" fmla="*/ 282 w 631"/>
                  <a:gd name="T1" fmla="*/ 0 h 179"/>
                  <a:gd name="T2" fmla="*/ 222 w 631"/>
                  <a:gd name="T3" fmla="*/ 4 h 179"/>
                  <a:gd name="T4" fmla="*/ 166 w 631"/>
                  <a:gd name="T5" fmla="*/ 9 h 179"/>
                  <a:gd name="T6" fmla="*/ 115 w 631"/>
                  <a:gd name="T7" fmla="*/ 21 h 179"/>
                  <a:gd name="T8" fmla="*/ 92 w 631"/>
                  <a:gd name="T9" fmla="*/ 26 h 179"/>
                  <a:gd name="T10" fmla="*/ 72 w 631"/>
                  <a:gd name="T11" fmla="*/ 32 h 179"/>
                  <a:gd name="T12" fmla="*/ 55 w 631"/>
                  <a:gd name="T13" fmla="*/ 39 h 179"/>
                  <a:gd name="T14" fmla="*/ 38 w 631"/>
                  <a:gd name="T15" fmla="*/ 47 h 179"/>
                  <a:gd name="T16" fmla="*/ 25 w 631"/>
                  <a:gd name="T17" fmla="*/ 55 h 179"/>
                  <a:gd name="T18" fmla="*/ 15 w 631"/>
                  <a:gd name="T19" fmla="*/ 62 h 179"/>
                  <a:gd name="T20" fmla="*/ 6 w 631"/>
                  <a:gd name="T21" fmla="*/ 72 h 179"/>
                  <a:gd name="T22" fmla="*/ 2 w 631"/>
                  <a:gd name="T23" fmla="*/ 81 h 179"/>
                  <a:gd name="T24" fmla="*/ 0 w 631"/>
                  <a:gd name="T25" fmla="*/ 88 h 179"/>
                  <a:gd name="T26" fmla="*/ 2 w 631"/>
                  <a:gd name="T27" fmla="*/ 98 h 179"/>
                  <a:gd name="T28" fmla="*/ 6 w 631"/>
                  <a:gd name="T29" fmla="*/ 107 h 179"/>
                  <a:gd name="T30" fmla="*/ 15 w 631"/>
                  <a:gd name="T31" fmla="*/ 117 h 179"/>
                  <a:gd name="T32" fmla="*/ 25 w 631"/>
                  <a:gd name="T33" fmla="*/ 124 h 179"/>
                  <a:gd name="T34" fmla="*/ 38 w 631"/>
                  <a:gd name="T35" fmla="*/ 132 h 179"/>
                  <a:gd name="T36" fmla="*/ 55 w 631"/>
                  <a:gd name="T37" fmla="*/ 139 h 179"/>
                  <a:gd name="T38" fmla="*/ 72 w 631"/>
                  <a:gd name="T39" fmla="*/ 147 h 179"/>
                  <a:gd name="T40" fmla="*/ 92 w 631"/>
                  <a:gd name="T41" fmla="*/ 153 h 179"/>
                  <a:gd name="T42" fmla="*/ 115 w 631"/>
                  <a:gd name="T43" fmla="*/ 158 h 179"/>
                  <a:gd name="T44" fmla="*/ 166 w 631"/>
                  <a:gd name="T45" fmla="*/ 168 h 179"/>
                  <a:gd name="T46" fmla="*/ 222 w 631"/>
                  <a:gd name="T47" fmla="*/ 175 h 179"/>
                  <a:gd name="T48" fmla="*/ 282 w 631"/>
                  <a:gd name="T49" fmla="*/ 179 h 179"/>
                  <a:gd name="T50" fmla="*/ 348 w 631"/>
                  <a:gd name="T51" fmla="*/ 179 h 179"/>
                  <a:gd name="T52" fmla="*/ 408 w 631"/>
                  <a:gd name="T53" fmla="*/ 175 h 179"/>
                  <a:gd name="T54" fmla="*/ 465 w 631"/>
                  <a:gd name="T55" fmla="*/ 168 h 179"/>
                  <a:gd name="T56" fmla="*/ 504 w 631"/>
                  <a:gd name="T57" fmla="*/ 162 h 179"/>
                  <a:gd name="T58" fmla="*/ 527 w 631"/>
                  <a:gd name="T59" fmla="*/ 156 h 179"/>
                  <a:gd name="T60" fmla="*/ 550 w 631"/>
                  <a:gd name="T61" fmla="*/ 151 h 179"/>
                  <a:gd name="T62" fmla="*/ 568 w 631"/>
                  <a:gd name="T63" fmla="*/ 143 h 179"/>
                  <a:gd name="T64" fmla="*/ 585 w 631"/>
                  <a:gd name="T65" fmla="*/ 136 h 179"/>
                  <a:gd name="T66" fmla="*/ 600 w 631"/>
                  <a:gd name="T67" fmla="*/ 128 h 179"/>
                  <a:gd name="T68" fmla="*/ 612 w 631"/>
                  <a:gd name="T69" fmla="*/ 121 h 179"/>
                  <a:gd name="T70" fmla="*/ 621 w 631"/>
                  <a:gd name="T71" fmla="*/ 111 h 179"/>
                  <a:gd name="T72" fmla="*/ 627 w 631"/>
                  <a:gd name="T73" fmla="*/ 104 h 179"/>
                  <a:gd name="T74" fmla="*/ 631 w 631"/>
                  <a:gd name="T75" fmla="*/ 94 h 179"/>
                  <a:gd name="T76" fmla="*/ 631 w 631"/>
                  <a:gd name="T77" fmla="*/ 85 h 179"/>
                  <a:gd name="T78" fmla="*/ 627 w 631"/>
                  <a:gd name="T79" fmla="*/ 75 h 179"/>
                  <a:gd name="T80" fmla="*/ 621 w 631"/>
                  <a:gd name="T81" fmla="*/ 66 h 179"/>
                  <a:gd name="T82" fmla="*/ 612 w 631"/>
                  <a:gd name="T83" fmla="*/ 58 h 179"/>
                  <a:gd name="T84" fmla="*/ 600 w 631"/>
                  <a:gd name="T85" fmla="*/ 51 h 179"/>
                  <a:gd name="T86" fmla="*/ 585 w 631"/>
                  <a:gd name="T87" fmla="*/ 43 h 179"/>
                  <a:gd name="T88" fmla="*/ 568 w 631"/>
                  <a:gd name="T89" fmla="*/ 36 h 179"/>
                  <a:gd name="T90" fmla="*/ 550 w 631"/>
                  <a:gd name="T91" fmla="*/ 28 h 179"/>
                  <a:gd name="T92" fmla="*/ 527 w 631"/>
                  <a:gd name="T93" fmla="*/ 23 h 179"/>
                  <a:gd name="T94" fmla="*/ 504 w 631"/>
                  <a:gd name="T95" fmla="*/ 17 h 179"/>
                  <a:gd name="T96" fmla="*/ 465 w 631"/>
                  <a:gd name="T97" fmla="*/ 9 h 179"/>
                  <a:gd name="T98" fmla="*/ 408 w 631"/>
                  <a:gd name="T99" fmla="*/ 4 h 179"/>
                  <a:gd name="T100" fmla="*/ 348 w 631"/>
                  <a:gd name="T101" fmla="*/ 0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179">
                    <a:moveTo>
                      <a:pt x="316" y="0"/>
                    </a:moveTo>
                    <a:lnTo>
                      <a:pt x="282" y="0"/>
                    </a:lnTo>
                    <a:lnTo>
                      <a:pt x="252" y="2"/>
                    </a:lnTo>
                    <a:lnTo>
                      <a:pt x="222" y="4"/>
                    </a:lnTo>
                    <a:lnTo>
                      <a:pt x="192" y="6"/>
                    </a:lnTo>
                    <a:lnTo>
                      <a:pt x="166" y="9"/>
                    </a:lnTo>
                    <a:lnTo>
                      <a:pt x="139" y="15"/>
                    </a:lnTo>
                    <a:lnTo>
                      <a:pt x="115" y="21"/>
                    </a:lnTo>
                    <a:lnTo>
                      <a:pt x="104" y="23"/>
                    </a:lnTo>
                    <a:lnTo>
                      <a:pt x="92" y="26"/>
                    </a:lnTo>
                    <a:lnTo>
                      <a:pt x="83" y="28"/>
                    </a:lnTo>
                    <a:lnTo>
                      <a:pt x="72" y="32"/>
                    </a:lnTo>
                    <a:lnTo>
                      <a:pt x="62" y="36"/>
                    </a:lnTo>
                    <a:lnTo>
                      <a:pt x="55" y="39"/>
                    </a:lnTo>
                    <a:lnTo>
                      <a:pt x="45" y="43"/>
                    </a:lnTo>
                    <a:lnTo>
                      <a:pt x="38" y="47"/>
                    </a:lnTo>
                    <a:lnTo>
                      <a:pt x="32" y="51"/>
                    </a:lnTo>
                    <a:lnTo>
                      <a:pt x="25" y="55"/>
                    </a:lnTo>
                    <a:lnTo>
                      <a:pt x="19" y="58"/>
                    </a:lnTo>
                    <a:lnTo>
                      <a:pt x="15" y="62"/>
                    </a:lnTo>
                    <a:lnTo>
                      <a:pt x="9" y="66"/>
                    </a:lnTo>
                    <a:lnTo>
                      <a:pt x="6" y="72"/>
                    </a:lnTo>
                    <a:lnTo>
                      <a:pt x="4" y="75"/>
                    </a:lnTo>
                    <a:lnTo>
                      <a:pt x="2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4" y="104"/>
                    </a:lnTo>
                    <a:lnTo>
                      <a:pt x="6" y="107"/>
                    </a:lnTo>
                    <a:lnTo>
                      <a:pt x="9" y="111"/>
                    </a:lnTo>
                    <a:lnTo>
                      <a:pt x="15" y="117"/>
                    </a:lnTo>
                    <a:lnTo>
                      <a:pt x="19" y="121"/>
                    </a:lnTo>
                    <a:lnTo>
                      <a:pt x="25" y="124"/>
                    </a:lnTo>
                    <a:lnTo>
                      <a:pt x="32" y="128"/>
                    </a:lnTo>
                    <a:lnTo>
                      <a:pt x="38" y="132"/>
                    </a:lnTo>
                    <a:lnTo>
                      <a:pt x="45" y="136"/>
                    </a:lnTo>
                    <a:lnTo>
                      <a:pt x="55" y="139"/>
                    </a:lnTo>
                    <a:lnTo>
                      <a:pt x="62" y="143"/>
                    </a:lnTo>
                    <a:lnTo>
                      <a:pt x="72" y="147"/>
                    </a:lnTo>
                    <a:lnTo>
                      <a:pt x="83" y="151"/>
                    </a:lnTo>
                    <a:lnTo>
                      <a:pt x="92" y="153"/>
                    </a:lnTo>
                    <a:lnTo>
                      <a:pt x="104" y="156"/>
                    </a:lnTo>
                    <a:lnTo>
                      <a:pt x="115" y="158"/>
                    </a:lnTo>
                    <a:lnTo>
                      <a:pt x="139" y="164"/>
                    </a:lnTo>
                    <a:lnTo>
                      <a:pt x="166" y="168"/>
                    </a:lnTo>
                    <a:lnTo>
                      <a:pt x="192" y="171"/>
                    </a:lnTo>
                    <a:lnTo>
                      <a:pt x="222" y="175"/>
                    </a:lnTo>
                    <a:lnTo>
                      <a:pt x="252" y="177"/>
                    </a:lnTo>
                    <a:lnTo>
                      <a:pt x="282" y="179"/>
                    </a:lnTo>
                    <a:lnTo>
                      <a:pt x="316" y="179"/>
                    </a:lnTo>
                    <a:lnTo>
                      <a:pt x="348" y="179"/>
                    </a:lnTo>
                    <a:lnTo>
                      <a:pt x="378" y="177"/>
                    </a:lnTo>
                    <a:lnTo>
                      <a:pt x="408" y="175"/>
                    </a:lnTo>
                    <a:lnTo>
                      <a:pt x="439" y="171"/>
                    </a:lnTo>
                    <a:lnTo>
                      <a:pt x="465" y="168"/>
                    </a:lnTo>
                    <a:lnTo>
                      <a:pt x="491" y="164"/>
                    </a:lnTo>
                    <a:lnTo>
                      <a:pt x="504" y="162"/>
                    </a:lnTo>
                    <a:lnTo>
                      <a:pt x="516" y="158"/>
                    </a:lnTo>
                    <a:lnTo>
                      <a:pt x="527" y="156"/>
                    </a:lnTo>
                    <a:lnTo>
                      <a:pt x="538" y="153"/>
                    </a:lnTo>
                    <a:lnTo>
                      <a:pt x="550" y="151"/>
                    </a:lnTo>
                    <a:lnTo>
                      <a:pt x="559" y="147"/>
                    </a:lnTo>
                    <a:lnTo>
                      <a:pt x="568" y="143"/>
                    </a:lnTo>
                    <a:lnTo>
                      <a:pt x="576" y="139"/>
                    </a:lnTo>
                    <a:lnTo>
                      <a:pt x="585" y="136"/>
                    </a:lnTo>
                    <a:lnTo>
                      <a:pt x="593" y="132"/>
                    </a:lnTo>
                    <a:lnTo>
                      <a:pt x="600" y="128"/>
                    </a:lnTo>
                    <a:lnTo>
                      <a:pt x="606" y="124"/>
                    </a:lnTo>
                    <a:lnTo>
                      <a:pt x="612" y="121"/>
                    </a:lnTo>
                    <a:lnTo>
                      <a:pt x="616" y="117"/>
                    </a:lnTo>
                    <a:lnTo>
                      <a:pt x="621" y="111"/>
                    </a:lnTo>
                    <a:lnTo>
                      <a:pt x="625" y="107"/>
                    </a:lnTo>
                    <a:lnTo>
                      <a:pt x="627" y="104"/>
                    </a:lnTo>
                    <a:lnTo>
                      <a:pt x="629" y="98"/>
                    </a:lnTo>
                    <a:lnTo>
                      <a:pt x="631" y="94"/>
                    </a:lnTo>
                    <a:lnTo>
                      <a:pt x="631" y="88"/>
                    </a:lnTo>
                    <a:lnTo>
                      <a:pt x="631" y="85"/>
                    </a:lnTo>
                    <a:lnTo>
                      <a:pt x="629" y="81"/>
                    </a:lnTo>
                    <a:lnTo>
                      <a:pt x="627" y="75"/>
                    </a:lnTo>
                    <a:lnTo>
                      <a:pt x="625" y="72"/>
                    </a:lnTo>
                    <a:lnTo>
                      <a:pt x="621" y="66"/>
                    </a:lnTo>
                    <a:lnTo>
                      <a:pt x="616" y="62"/>
                    </a:lnTo>
                    <a:lnTo>
                      <a:pt x="612" y="58"/>
                    </a:lnTo>
                    <a:lnTo>
                      <a:pt x="606" y="55"/>
                    </a:lnTo>
                    <a:lnTo>
                      <a:pt x="600" y="51"/>
                    </a:lnTo>
                    <a:lnTo>
                      <a:pt x="593" y="47"/>
                    </a:lnTo>
                    <a:lnTo>
                      <a:pt x="585" y="43"/>
                    </a:lnTo>
                    <a:lnTo>
                      <a:pt x="576" y="39"/>
                    </a:lnTo>
                    <a:lnTo>
                      <a:pt x="568" y="36"/>
                    </a:lnTo>
                    <a:lnTo>
                      <a:pt x="559" y="32"/>
                    </a:lnTo>
                    <a:lnTo>
                      <a:pt x="550" y="28"/>
                    </a:lnTo>
                    <a:lnTo>
                      <a:pt x="538" y="26"/>
                    </a:lnTo>
                    <a:lnTo>
                      <a:pt x="527" y="23"/>
                    </a:lnTo>
                    <a:lnTo>
                      <a:pt x="516" y="21"/>
                    </a:lnTo>
                    <a:lnTo>
                      <a:pt x="504" y="17"/>
                    </a:lnTo>
                    <a:lnTo>
                      <a:pt x="491" y="15"/>
                    </a:lnTo>
                    <a:lnTo>
                      <a:pt x="465" y="9"/>
                    </a:lnTo>
                    <a:lnTo>
                      <a:pt x="439" y="6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8" y="0"/>
                    </a:lnTo>
                    <a:lnTo>
                      <a:pt x="31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0" name="Rectangle 351">
                <a:extLst>
                  <a:ext uri="{FF2B5EF4-FFF2-40B4-BE49-F238E27FC236}">
                    <a16:creationId xmlns:a16="http://schemas.microsoft.com/office/drawing/2014/main" id="{3B8AE8A8-B2C2-C45D-2323-4C68B38F4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3344"/>
                <a:ext cx="24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 large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1" name="Rectangle 352">
                <a:extLst>
                  <a:ext uri="{FF2B5EF4-FFF2-40B4-BE49-F238E27FC236}">
                    <a16:creationId xmlns:a16="http://schemas.microsoft.com/office/drawing/2014/main" id="{626D2B78-EBD7-3804-9E6B-BD675CD04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322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2" name="Freeform 353">
                <a:extLst>
                  <a:ext uri="{FF2B5EF4-FFF2-40B4-BE49-F238E27FC236}">
                    <a16:creationId xmlns:a16="http://schemas.microsoft.com/office/drawing/2014/main" id="{F473FC70-58F9-CB10-FC6F-85BA47FFE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934"/>
                <a:ext cx="631" cy="351"/>
              </a:xfrm>
              <a:custGeom>
                <a:avLst/>
                <a:gdLst>
                  <a:gd name="T0" fmla="*/ 283 w 631"/>
                  <a:gd name="T1" fmla="*/ 2 h 351"/>
                  <a:gd name="T2" fmla="*/ 222 w 631"/>
                  <a:gd name="T3" fmla="*/ 10 h 351"/>
                  <a:gd name="T4" fmla="*/ 166 w 631"/>
                  <a:gd name="T5" fmla="*/ 23 h 351"/>
                  <a:gd name="T6" fmla="*/ 115 w 631"/>
                  <a:gd name="T7" fmla="*/ 42 h 351"/>
                  <a:gd name="T8" fmla="*/ 93 w 631"/>
                  <a:gd name="T9" fmla="*/ 53 h 351"/>
                  <a:gd name="T10" fmla="*/ 72 w 631"/>
                  <a:gd name="T11" fmla="*/ 65 h 351"/>
                  <a:gd name="T12" fmla="*/ 55 w 631"/>
                  <a:gd name="T13" fmla="*/ 78 h 351"/>
                  <a:gd name="T14" fmla="*/ 38 w 631"/>
                  <a:gd name="T15" fmla="*/ 93 h 351"/>
                  <a:gd name="T16" fmla="*/ 25 w 631"/>
                  <a:gd name="T17" fmla="*/ 108 h 351"/>
                  <a:gd name="T18" fmla="*/ 15 w 631"/>
                  <a:gd name="T19" fmla="*/ 125 h 351"/>
                  <a:gd name="T20" fmla="*/ 6 w 631"/>
                  <a:gd name="T21" fmla="*/ 140 h 351"/>
                  <a:gd name="T22" fmla="*/ 2 w 631"/>
                  <a:gd name="T23" fmla="*/ 159 h 351"/>
                  <a:gd name="T24" fmla="*/ 0 w 631"/>
                  <a:gd name="T25" fmla="*/ 176 h 351"/>
                  <a:gd name="T26" fmla="*/ 2 w 631"/>
                  <a:gd name="T27" fmla="*/ 195 h 351"/>
                  <a:gd name="T28" fmla="*/ 6 w 631"/>
                  <a:gd name="T29" fmla="*/ 212 h 351"/>
                  <a:gd name="T30" fmla="*/ 15 w 631"/>
                  <a:gd name="T31" fmla="*/ 229 h 351"/>
                  <a:gd name="T32" fmla="*/ 25 w 631"/>
                  <a:gd name="T33" fmla="*/ 244 h 351"/>
                  <a:gd name="T34" fmla="*/ 38 w 631"/>
                  <a:gd name="T35" fmla="*/ 259 h 351"/>
                  <a:gd name="T36" fmla="*/ 55 w 631"/>
                  <a:gd name="T37" fmla="*/ 274 h 351"/>
                  <a:gd name="T38" fmla="*/ 72 w 631"/>
                  <a:gd name="T39" fmla="*/ 287 h 351"/>
                  <a:gd name="T40" fmla="*/ 93 w 631"/>
                  <a:gd name="T41" fmla="*/ 300 h 351"/>
                  <a:gd name="T42" fmla="*/ 115 w 631"/>
                  <a:gd name="T43" fmla="*/ 311 h 351"/>
                  <a:gd name="T44" fmla="*/ 166 w 631"/>
                  <a:gd name="T45" fmla="*/ 330 h 351"/>
                  <a:gd name="T46" fmla="*/ 222 w 631"/>
                  <a:gd name="T47" fmla="*/ 343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3 h 351"/>
                  <a:gd name="T54" fmla="*/ 465 w 631"/>
                  <a:gd name="T55" fmla="*/ 330 h 351"/>
                  <a:gd name="T56" fmla="*/ 516 w 631"/>
                  <a:gd name="T57" fmla="*/ 311 h 351"/>
                  <a:gd name="T58" fmla="*/ 539 w 631"/>
                  <a:gd name="T59" fmla="*/ 300 h 351"/>
                  <a:gd name="T60" fmla="*/ 559 w 631"/>
                  <a:gd name="T61" fmla="*/ 287 h 351"/>
                  <a:gd name="T62" fmla="*/ 576 w 631"/>
                  <a:gd name="T63" fmla="*/ 274 h 351"/>
                  <a:gd name="T64" fmla="*/ 593 w 631"/>
                  <a:gd name="T65" fmla="*/ 259 h 351"/>
                  <a:gd name="T66" fmla="*/ 606 w 631"/>
                  <a:gd name="T67" fmla="*/ 244 h 351"/>
                  <a:gd name="T68" fmla="*/ 616 w 631"/>
                  <a:gd name="T69" fmla="*/ 229 h 351"/>
                  <a:gd name="T70" fmla="*/ 625 w 631"/>
                  <a:gd name="T71" fmla="*/ 212 h 351"/>
                  <a:gd name="T72" fmla="*/ 629 w 631"/>
                  <a:gd name="T73" fmla="*/ 195 h 351"/>
                  <a:gd name="T74" fmla="*/ 631 w 631"/>
                  <a:gd name="T75" fmla="*/ 176 h 351"/>
                  <a:gd name="T76" fmla="*/ 629 w 631"/>
                  <a:gd name="T77" fmla="*/ 159 h 351"/>
                  <a:gd name="T78" fmla="*/ 625 w 631"/>
                  <a:gd name="T79" fmla="*/ 140 h 351"/>
                  <a:gd name="T80" fmla="*/ 616 w 631"/>
                  <a:gd name="T81" fmla="*/ 125 h 351"/>
                  <a:gd name="T82" fmla="*/ 606 w 631"/>
                  <a:gd name="T83" fmla="*/ 108 h 351"/>
                  <a:gd name="T84" fmla="*/ 593 w 631"/>
                  <a:gd name="T85" fmla="*/ 93 h 351"/>
                  <a:gd name="T86" fmla="*/ 576 w 631"/>
                  <a:gd name="T87" fmla="*/ 78 h 351"/>
                  <a:gd name="T88" fmla="*/ 559 w 631"/>
                  <a:gd name="T89" fmla="*/ 65 h 351"/>
                  <a:gd name="T90" fmla="*/ 539 w 631"/>
                  <a:gd name="T91" fmla="*/ 53 h 351"/>
                  <a:gd name="T92" fmla="*/ 516 w 631"/>
                  <a:gd name="T93" fmla="*/ 42 h 351"/>
                  <a:gd name="T94" fmla="*/ 465 w 631"/>
                  <a:gd name="T95" fmla="*/ 23 h 351"/>
                  <a:gd name="T96" fmla="*/ 409 w 631"/>
                  <a:gd name="T97" fmla="*/ 10 h 351"/>
                  <a:gd name="T98" fmla="*/ 348 w 631"/>
                  <a:gd name="T99" fmla="*/ 2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2"/>
                    </a:lnTo>
                    <a:lnTo>
                      <a:pt x="253" y="4"/>
                    </a:lnTo>
                    <a:lnTo>
                      <a:pt x="222" y="10"/>
                    </a:lnTo>
                    <a:lnTo>
                      <a:pt x="192" y="16"/>
                    </a:lnTo>
                    <a:lnTo>
                      <a:pt x="166" y="23"/>
                    </a:lnTo>
                    <a:lnTo>
                      <a:pt x="140" y="31"/>
                    </a:lnTo>
                    <a:lnTo>
                      <a:pt x="115" y="42"/>
                    </a:lnTo>
                    <a:lnTo>
                      <a:pt x="104" y="48"/>
                    </a:lnTo>
                    <a:lnTo>
                      <a:pt x="93" y="53"/>
                    </a:lnTo>
                    <a:lnTo>
                      <a:pt x="81" y="59"/>
                    </a:lnTo>
                    <a:lnTo>
                      <a:pt x="72" y="65"/>
                    </a:lnTo>
                    <a:lnTo>
                      <a:pt x="62" y="72"/>
                    </a:lnTo>
                    <a:lnTo>
                      <a:pt x="55" y="78"/>
                    </a:lnTo>
                    <a:lnTo>
                      <a:pt x="45" y="85"/>
                    </a:lnTo>
                    <a:lnTo>
                      <a:pt x="38" y="93"/>
                    </a:lnTo>
                    <a:lnTo>
                      <a:pt x="30" y="100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5"/>
                    </a:lnTo>
                    <a:lnTo>
                      <a:pt x="10" y="132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9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0" y="185"/>
                    </a:lnTo>
                    <a:lnTo>
                      <a:pt x="2" y="195"/>
                    </a:lnTo>
                    <a:lnTo>
                      <a:pt x="4" y="202"/>
                    </a:lnTo>
                    <a:lnTo>
                      <a:pt x="6" y="212"/>
                    </a:lnTo>
                    <a:lnTo>
                      <a:pt x="10" y="219"/>
                    </a:lnTo>
                    <a:lnTo>
                      <a:pt x="15" y="229"/>
                    </a:lnTo>
                    <a:lnTo>
                      <a:pt x="19" y="236"/>
                    </a:lnTo>
                    <a:lnTo>
                      <a:pt x="25" y="244"/>
                    </a:lnTo>
                    <a:lnTo>
                      <a:pt x="30" y="251"/>
                    </a:lnTo>
                    <a:lnTo>
                      <a:pt x="38" y="259"/>
                    </a:lnTo>
                    <a:lnTo>
                      <a:pt x="45" y="266"/>
                    </a:lnTo>
                    <a:lnTo>
                      <a:pt x="55" y="274"/>
                    </a:lnTo>
                    <a:lnTo>
                      <a:pt x="62" y="281"/>
                    </a:lnTo>
                    <a:lnTo>
                      <a:pt x="72" y="287"/>
                    </a:lnTo>
                    <a:lnTo>
                      <a:pt x="81" y="294"/>
                    </a:lnTo>
                    <a:lnTo>
                      <a:pt x="93" y="300"/>
                    </a:lnTo>
                    <a:lnTo>
                      <a:pt x="104" y="306"/>
                    </a:lnTo>
                    <a:lnTo>
                      <a:pt x="115" y="311"/>
                    </a:lnTo>
                    <a:lnTo>
                      <a:pt x="140" y="321"/>
                    </a:lnTo>
                    <a:lnTo>
                      <a:pt x="166" y="330"/>
                    </a:lnTo>
                    <a:lnTo>
                      <a:pt x="192" y="338"/>
                    </a:lnTo>
                    <a:lnTo>
                      <a:pt x="222" y="343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3"/>
                    </a:lnTo>
                    <a:lnTo>
                      <a:pt x="439" y="338"/>
                    </a:lnTo>
                    <a:lnTo>
                      <a:pt x="465" y="330"/>
                    </a:lnTo>
                    <a:lnTo>
                      <a:pt x="492" y="321"/>
                    </a:lnTo>
                    <a:lnTo>
                      <a:pt x="516" y="311"/>
                    </a:lnTo>
                    <a:lnTo>
                      <a:pt x="527" y="306"/>
                    </a:lnTo>
                    <a:lnTo>
                      <a:pt x="539" y="300"/>
                    </a:lnTo>
                    <a:lnTo>
                      <a:pt x="548" y="294"/>
                    </a:lnTo>
                    <a:lnTo>
                      <a:pt x="559" y="287"/>
                    </a:lnTo>
                    <a:lnTo>
                      <a:pt x="569" y="281"/>
                    </a:lnTo>
                    <a:lnTo>
                      <a:pt x="576" y="274"/>
                    </a:lnTo>
                    <a:lnTo>
                      <a:pt x="586" y="266"/>
                    </a:lnTo>
                    <a:lnTo>
                      <a:pt x="593" y="259"/>
                    </a:lnTo>
                    <a:lnTo>
                      <a:pt x="599" y="251"/>
                    </a:lnTo>
                    <a:lnTo>
                      <a:pt x="606" y="244"/>
                    </a:lnTo>
                    <a:lnTo>
                      <a:pt x="612" y="236"/>
                    </a:lnTo>
                    <a:lnTo>
                      <a:pt x="616" y="229"/>
                    </a:lnTo>
                    <a:lnTo>
                      <a:pt x="621" y="219"/>
                    </a:lnTo>
                    <a:lnTo>
                      <a:pt x="625" y="212"/>
                    </a:lnTo>
                    <a:lnTo>
                      <a:pt x="627" y="202"/>
                    </a:lnTo>
                    <a:lnTo>
                      <a:pt x="629" y="195"/>
                    </a:lnTo>
                    <a:lnTo>
                      <a:pt x="631" y="185"/>
                    </a:lnTo>
                    <a:lnTo>
                      <a:pt x="631" y="176"/>
                    </a:lnTo>
                    <a:lnTo>
                      <a:pt x="631" y="166"/>
                    </a:lnTo>
                    <a:lnTo>
                      <a:pt x="629" y="159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2"/>
                    </a:lnTo>
                    <a:lnTo>
                      <a:pt x="616" y="125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100"/>
                    </a:lnTo>
                    <a:lnTo>
                      <a:pt x="593" y="93"/>
                    </a:lnTo>
                    <a:lnTo>
                      <a:pt x="586" y="85"/>
                    </a:lnTo>
                    <a:lnTo>
                      <a:pt x="576" y="78"/>
                    </a:lnTo>
                    <a:lnTo>
                      <a:pt x="569" y="72"/>
                    </a:lnTo>
                    <a:lnTo>
                      <a:pt x="559" y="65"/>
                    </a:lnTo>
                    <a:lnTo>
                      <a:pt x="548" y="59"/>
                    </a:lnTo>
                    <a:lnTo>
                      <a:pt x="539" y="53"/>
                    </a:lnTo>
                    <a:lnTo>
                      <a:pt x="527" y="48"/>
                    </a:lnTo>
                    <a:lnTo>
                      <a:pt x="516" y="42"/>
                    </a:lnTo>
                    <a:lnTo>
                      <a:pt x="492" y="31"/>
                    </a:lnTo>
                    <a:lnTo>
                      <a:pt x="465" y="23"/>
                    </a:lnTo>
                    <a:lnTo>
                      <a:pt x="439" y="16"/>
                    </a:lnTo>
                    <a:lnTo>
                      <a:pt x="409" y="10"/>
                    </a:lnTo>
                    <a:lnTo>
                      <a:pt x="379" y="4"/>
                    </a:lnTo>
                    <a:lnTo>
                      <a:pt x="348" y="2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3" name="Freeform 354">
                <a:extLst>
                  <a:ext uri="{FF2B5EF4-FFF2-40B4-BE49-F238E27FC236}">
                    <a16:creationId xmlns:a16="http://schemas.microsoft.com/office/drawing/2014/main" id="{004C5E46-494D-8829-6A96-B4A21D8EA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934"/>
                <a:ext cx="631" cy="351"/>
              </a:xfrm>
              <a:custGeom>
                <a:avLst/>
                <a:gdLst>
                  <a:gd name="T0" fmla="*/ 283 w 631"/>
                  <a:gd name="T1" fmla="*/ 2 h 351"/>
                  <a:gd name="T2" fmla="*/ 222 w 631"/>
                  <a:gd name="T3" fmla="*/ 10 h 351"/>
                  <a:gd name="T4" fmla="*/ 166 w 631"/>
                  <a:gd name="T5" fmla="*/ 23 h 351"/>
                  <a:gd name="T6" fmla="*/ 115 w 631"/>
                  <a:gd name="T7" fmla="*/ 42 h 351"/>
                  <a:gd name="T8" fmla="*/ 93 w 631"/>
                  <a:gd name="T9" fmla="*/ 53 h 351"/>
                  <a:gd name="T10" fmla="*/ 72 w 631"/>
                  <a:gd name="T11" fmla="*/ 65 h 351"/>
                  <a:gd name="T12" fmla="*/ 55 w 631"/>
                  <a:gd name="T13" fmla="*/ 78 h 351"/>
                  <a:gd name="T14" fmla="*/ 38 w 631"/>
                  <a:gd name="T15" fmla="*/ 93 h 351"/>
                  <a:gd name="T16" fmla="*/ 25 w 631"/>
                  <a:gd name="T17" fmla="*/ 108 h 351"/>
                  <a:gd name="T18" fmla="*/ 15 w 631"/>
                  <a:gd name="T19" fmla="*/ 125 h 351"/>
                  <a:gd name="T20" fmla="*/ 6 w 631"/>
                  <a:gd name="T21" fmla="*/ 140 h 351"/>
                  <a:gd name="T22" fmla="*/ 2 w 631"/>
                  <a:gd name="T23" fmla="*/ 159 h 351"/>
                  <a:gd name="T24" fmla="*/ 0 w 631"/>
                  <a:gd name="T25" fmla="*/ 176 h 351"/>
                  <a:gd name="T26" fmla="*/ 2 w 631"/>
                  <a:gd name="T27" fmla="*/ 195 h 351"/>
                  <a:gd name="T28" fmla="*/ 6 w 631"/>
                  <a:gd name="T29" fmla="*/ 212 h 351"/>
                  <a:gd name="T30" fmla="*/ 15 w 631"/>
                  <a:gd name="T31" fmla="*/ 229 h 351"/>
                  <a:gd name="T32" fmla="*/ 25 w 631"/>
                  <a:gd name="T33" fmla="*/ 244 h 351"/>
                  <a:gd name="T34" fmla="*/ 38 w 631"/>
                  <a:gd name="T35" fmla="*/ 259 h 351"/>
                  <a:gd name="T36" fmla="*/ 55 w 631"/>
                  <a:gd name="T37" fmla="*/ 274 h 351"/>
                  <a:gd name="T38" fmla="*/ 72 w 631"/>
                  <a:gd name="T39" fmla="*/ 287 h 351"/>
                  <a:gd name="T40" fmla="*/ 93 w 631"/>
                  <a:gd name="T41" fmla="*/ 300 h 351"/>
                  <a:gd name="T42" fmla="*/ 115 w 631"/>
                  <a:gd name="T43" fmla="*/ 311 h 351"/>
                  <a:gd name="T44" fmla="*/ 166 w 631"/>
                  <a:gd name="T45" fmla="*/ 330 h 351"/>
                  <a:gd name="T46" fmla="*/ 222 w 631"/>
                  <a:gd name="T47" fmla="*/ 343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3 h 351"/>
                  <a:gd name="T54" fmla="*/ 465 w 631"/>
                  <a:gd name="T55" fmla="*/ 330 h 351"/>
                  <a:gd name="T56" fmla="*/ 516 w 631"/>
                  <a:gd name="T57" fmla="*/ 311 h 351"/>
                  <a:gd name="T58" fmla="*/ 539 w 631"/>
                  <a:gd name="T59" fmla="*/ 300 h 351"/>
                  <a:gd name="T60" fmla="*/ 559 w 631"/>
                  <a:gd name="T61" fmla="*/ 287 h 351"/>
                  <a:gd name="T62" fmla="*/ 576 w 631"/>
                  <a:gd name="T63" fmla="*/ 274 h 351"/>
                  <a:gd name="T64" fmla="*/ 593 w 631"/>
                  <a:gd name="T65" fmla="*/ 259 h 351"/>
                  <a:gd name="T66" fmla="*/ 606 w 631"/>
                  <a:gd name="T67" fmla="*/ 244 h 351"/>
                  <a:gd name="T68" fmla="*/ 616 w 631"/>
                  <a:gd name="T69" fmla="*/ 229 h 351"/>
                  <a:gd name="T70" fmla="*/ 625 w 631"/>
                  <a:gd name="T71" fmla="*/ 212 h 351"/>
                  <a:gd name="T72" fmla="*/ 629 w 631"/>
                  <a:gd name="T73" fmla="*/ 195 h 351"/>
                  <a:gd name="T74" fmla="*/ 631 w 631"/>
                  <a:gd name="T75" fmla="*/ 176 h 351"/>
                  <a:gd name="T76" fmla="*/ 629 w 631"/>
                  <a:gd name="T77" fmla="*/ 159 h 351"/>
                  <a:gd name="T78" fmla="*/ 625 w 631"/>
                  <a:gd name="T79" fmla="*/ 140 h 351"/>
                  <a:gd name="T80" fmla="*/ 616 w 631"/>
                  <a:gd name="T81" fmla="*/ 125 h 351"/>
                  <a:gd name="T82" fmla="*/ 606 w 631"/>
                  <a:gd name="T83" fmla="*/ 108 h 351"/>
                  <a:gd name="T84" fmla="*/ 593 w 631"/>
                  <a:gd name="T85" fmla="*/ 93 h 351"/>
                  <a:gd name="T86" fmla="*/ 576 w 631"/>
                  <a:gd name="T87" fmla="*/ 78 h 351"/>
                  <a:gd name="T88" fmla="*/ 559 w 631"/>
                  <a:gd name="T89" fmla="*/ 65 h 351"/>
                  <a:gd name="T90" fmla="*/ 539 w 631"/>
                  <a:gd name="T91" fmla="*/ 53 h 351"/>
                  <a:gd name="T92" fmla="*/ 516 w 631"/>
                  <a:gd name="T93" fmla="*/ 42 h 351"/>
                  <a:gd name="T94" fmla="*/ 465 w 631"/>
                  <a:gd name="T95" fmla="*/ 23 h 351"/>
                  <a:gd name="T96" fmla="*/ 409 w 631"/>
                  <a:gd name="T97" fmla="*/ 10 h 351"/>
                  <a:gd name="T98" fmla="*/ 348 w 631"/>
                  <a:gd name="T99" fmla="*/ 2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2"/>
                    </a:lnTo>
                    <a:lnTo>
                      <a:pt x="253" y="4"/>
                    </a:lnTo>
                    <a:lnTo>
                      <a:pt x="222" y="10"/>
                    </a:lnTo>
                    <a:lnTo>
                      <a:pt x="192" y="16"/>
                    </a:lnTo>
                    <a:lnTo>
                      <a:pt x="166" y="23"/>
                    </a:lnTo>
                    <a:lnTo>
                      <a:pt x="140" y="31"/>
                    </a:lnTo>
                    <a:lnTo>
                      <a:pt x="115" y="42"/>
                    </a:lnTo>
                    <a:lnTo>
                      <a:pt x="104" y="48"/>
                    </a:lnTo>
                    <a:lnTo>
                      <a:pt x="93" y="53"/>
                    </a:lnTo>
                    <a:lnTo>
                      <a:pt x="81" y="59"/>
                    </a:lnTo>
                    <a:lnTo>
                      <a:pt x="72" y="65"/>
                    </a:lnTo>
                    <a:lnTo>
                      <a:pt x="62" y="72"/>
                    </a:lnTo>
                    <a:lnTo>
                      <a:pt x="55" y="78"/>
                    </a:lnTo>
                    <a:lnTo>
                      <a:pt x="45" y="85"/>
                    </a:lnTo>
                    <a:lnTo>
                      <a:pt x="38" y="93"/>
                    </a:lnTo>
                    <a:lnTo>
                      <a:pt x="30" y="100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5"/>
                    </a:lnTo>
                    <a:lnTo>
                      <a:pt x="10" y="132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9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0" y="185"/>
                    </a:lnTo>
                    <a:lnTo>
                      <a:pt x="2" y="195"/>
                    </a:lnTo>
                    <a:lnTo>
                      <a:pt x="4" y="202"/>
                    </a:lnTo>
                    <a:lnTo>
                      <a:pt x="6" y="212"/>
                    </a:lnTo>
                    <a:lnTo>
                      <a:pt x="10" y="219"/>
                    </a:lnTo>
                    <a:lnTo>
                      <a:pt x="15" y="229"/>
                    </a:lnTo>
                    <a:lnTo>
                      <a:pt x="19" y="236"/>
                    </a:lnTo>
                    <a:lnTo>
                      <a:pt x="25" y="244"/>
                    </a:lnTo>
                    <a:lnTo>
                      <a:pt x="30" y="251"/>
                    </a:lnTo>
                    <a:lnTo>
                      <a:pt x="38" y="259"/>
                    </a:lnTo>
                    <a:lnTo>
                      <a:pt x="45" y="266"/>
                    </a:lnTo>
                    <a:lnTo>
                      <a:pt x="55" y="274"/>
                    </a:lnTo>
                    <a:lnTo>
                      <a:pt x="62" y="281"/>
                    </a:lnTo>
                    <a:lnTo>
                      <a:pt x="72" y="287"/>
                    </a:lnTo>
                    <a:lnTo>
                      <a:pt x="81" y="294"/>
                    </a:lnTo>
                    <a:lnTo>
                      <a:pt x="93" y="300"/>
                    </a:lnTo>
                    <a:lnTo>
                      <a:pt x="104" y="306"/>
                    </a:lnTo>
                    <a:lnTo>
                      <a:pt x="115" y="311"/>
                    </a:lnTo>
                    <a:lnTo>
                      <a:pt x="140" y="321"/>
                    </a:lnTo>
                    <a:lnTo>
                      <a:pt x="166" y="330"/>
                    </a:lnTo>
                    <a:lnTo>
                      <a:pt x="192" y="338"/>
                    </a:lnTo>
                    <a:lnTo>
                      <a:pt x="222" y="343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3"/>
                    </a:lnTo>
                    <a:lnTo>
                      <a:pt x="439" y="338"/>
                    </a:lnTo>
                    <a:lnTo>
                      <a:pt x="465" y="330"/>
                    </a:lnTo>
                    <a:lnTo>
                      <a:pt x="492" y="321"/>
                    </a:lnTo>
                    <a:lnTo>
                      <a:pt x="516" y="311"/>
                    </a:lnTo>
                    <a:lnTo>
                      <a:pt x="527" y="306"/>
                    </a:lnTo>
                    <a:lnTo>
                      <a:pt x="539" y="300"/>
                    </a:lnTo>
                    <a:lnTo>
                      <a:pt x="548" y="294"/>
                    </a:lnTo>
                    <a:lnTo>
                      <a:pt x="559" y="287"/>
                    </a:lnTo>
                    <a:lnTo>
                      <a:pt x="569" y="281"/>
                    </a:lnTo>
                    <a:lnTo>
                      <a:pt x="576" y="274"/>
                    </a:lnTo>
                    <a:lnTo>
                      <a:pt x="586" y="266"/>
                    </a:lnTo>
                    <a:lnTo>
                      <a:pt x="593" y="259"/>
                    </a:lnTo>
                    <a:lnTo>
                      <a:pt x="599" y="251"/>
                    </a:lnTo>
                    <a:lnTo>
                      <a:pt x="606" y="244"/>
                    </a:lnTo>
                    <a:lnTo>
                      <a:pt x="612" y="236"/>
                    </a:lnTo>
                    <a:lnTo>
                      <a:pt x="616" y="229"/>
                    </a:lnTo>
                    <a:lnTo>
                      <a:pt x="621" y="219"/>
                    </a:lnTo>
                    <a:lnTo>
                      <a:pt x="625" y="212"/>
                    </a:lnTo>
                    <a:lnTo>
                      <a:pt x="627" y="202"/>
                    </a:lnTo>
                    <a:lnTo>
                      <a:pt x="629" y="195"/>
                    </a:lnTo>
                    <a:lnTo>
                      <a:pt x="631" y="185"/>
                    </a:lnTo>
                    <a:lnTo>
                      <a:pt x="631" y="176"/>
                    </a:lnTo>
                    <a:lnTo>
                      <a:pt x="631" y="166"/>
                    </a:lnTo>
                    <a:lnTo>
                      <a:pt x="629" y="159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2"/>
                    </a:lnTo>
                    <a:lnTo>
                      <a:pt x="616" y="125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100"/>
                    </a:lnTo>
                    <a:lnTo>
                      <a:pt x="593" y="93"/>
                    </a:lnTo>
                    <a:lnTo>
                      <a:pt x="586" y="85"/>
                    </a:lnTo>
                    <a:lnTo>
                      <a:pt x="576" y="78"/>
                    </a:lnTo>
                    <a:lnTo>
                      <a:pt x="569" y="72"/>
                    </a:lnTo>
                    <a:lnTo>
                      <a:pt x="559" y="65"/>
                    </a:lnTo>
                    <a:lnTo>
                      <a:pt x="548" y="59"/>
                    </a:lnTo>
                    <a:lnTo>
                      <a:pt x="539" y="53"/>
                    </a:lnTo>
                    <a:lnTo>
                      <a:pt x="527" y="48"/>
                    </a:lnTo>
                    <a:lnTo>
                      <a:pt x="516" y="42"/>
                    </a:lnTo>
                    <a:lnTo>
                      <a:pt x="492" y="31"/>
                    </a:lnTo>
                    <a:lnTo>
                      <a:pt x="465" y="23"/>
                    </a:lnTo>
                    <a:lnTo>
                      <a:pt x="439" y="16"/>
                    </a:lnTo>
                    <a:lnTo>
                      <a:pt x="409" y="10"/>
                    </a:lnTo>
                    <a:lnTo>
                      <a:pt x="379" y="4"/>
                    </a:lnTo>
                    <a:lnTo>
                      <a:pt x="348" y="2"/>
                    </a:lnTo>
                    <a:lnTo>
                      <a:pt x="3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4" name="Rectangle 355">
                <a:extLst>
                  <a:ext uri="{FF2B5EF4-FFF2-40B4-BE49-F238E27FC236}">
                    <a16:creationId xmlns:a16="http://schemas.microsoft.com/office/drawing/2014/main" id="{F5E1E4E7-ED96-E253-56C8-FAEDA0704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015"/>
                <a:ext cx="18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Degree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5" name="Rectangle 356">
                <a:extLst>
                  <a:ext uri="{FF2B5EF4-FFF2-40B4-BE49-F238E27FC236}">
                    <a16:creationId xmlns:a16="http://schemas.microsoft.com/office/drawing/2014/main" id="{9632C226-1332-9802-F635-84D11A66B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19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6" name="Rectangle 357">
                <a:extLst>
                  <a:ext uri="{FF2B5EF4-FFF2-40B4-BE49-F238E27FC236}">
                    <a16:creationId xmlns:a16="http://schemas.microsoft.com/office/drawing/2014/main" id="{445EBBA4-AC74-1F61-CB88-B2A2251B4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015"/>
                <a:ext cx="5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7" name="Rectangle 358">
                <a:extLst>
                  <a:ext uri="{FF2B5EF4-FFF2-40B4-BE49-F238E27FC236}">
                    <a16:creationId xmlns:a16="http://schemas.microsoft.com/office/drawing/2014/main" id="{1F3C7F4A-01EB-9491-861E-81955AA0A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1" y="19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8" name="Rectangle 359">
                <a:extLst>
                  <a:ext uri="{FF2B5EF4-FFF2-40B4-BE49-F238E27FC236}">
                    <a16:creationId xmlns:a16="http://schemas.microsoft.com/office/drawing/2014/main" id="{D0144534-7DDE-F453-803B-A7F9DC02A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085"/>
                <a:ext cx="3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specialization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9" name="Rectangle 360">
                <a:extLst>
                  <a:ext uri="{FF2B5EF4-FFF2-40B4-BE49-F238E27FC236}">
                    <a16:creationId xmlns:a16="http://schemas.microsoft.com/office/drawing/2014/main" id="{F611611D-B5FE-62D2-8385-D1D2D0E16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197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00" name="Rectangle 361">
                <a:extLst>
                  <a:ext uri="{FF2B5EF4-FFF2-40B4-BE49-F238E27FC236}">
                    <a16:creationId xmlns:a16="http://schemas.microsoft.com/office/drawing/2014/main" id="{BBCCD92A-0D3A-6C2A-7297-150F0C518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2164"/>
                <a:ext cx="12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01" name="Rectangle 362">
                <a:extLst>
                  <a:ext uri="{FF2B5EF4-FFF2-40B4-BE49-F238E27FC236}">
                    <a16:creationId xmlns:a16="http://schemas.microsoft.com/office/drawing/2014/main" id="{CF36DD07-E85B-2FA4-2E66-04277CEAB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" y="204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02" name="Freeform 363">
                <a:extLst>
                  <a:ext uri="{FF2B5EF4-FFF2-40B4-BE49-F238E27FC236}">
                    <a16:creationId xmlns:a16="http://schemas.microsoft.com/office/drawing/2014/main" id="{028A869D-9571-5E46-16D2-04BAE7EC8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545"/>
                <a:ext cx="631" cy="351"/>
              </a:xfrm>
              <a:custGeom>
                <a:avLst/>
                <a:gdLst>
                  <a:gd name="T0" fmla="*/ 283 w 631"/>
                  <a:gd name="T1" fmla="*/ 0 h 351"/>
                  <a:gd name="T2" fmla="*/ 222 w 631"/>
                  <a:gd name="T3" fmla="*/ 8 h 351"/>
                  <a:gd name="T4" fmla="*/ 166 w 631"/>
                  <a:gd name="T5" fmla="*/ 21 h 351"/>
                  <a:gd name="T6" fmla="*/ 115 w 631"/>
                  <a:gd name="T7" fmla="*/ 40 h 351"/>
                  <a:gd name="T8" fmla="*/ 93 w 631"/>
                  <a:gd name="T9" fmla="*/ 51 h 351"/>
                  <a:gd name="T10" fmla="*/ 72 w 631"/>
                  <a:gd name="T11" fmla="*/ 64 h 351"/>
                  <a:gd name="T12" fmla="*/ 55 w 631"/>
                  <a:gd name="T13" fmla="*/ 77 h 351"/>
                  <a:gd name="T14" fmla="*/ 38 w 631"/>
                  <a:gd name="T15" fmla="*/ 91 h 351"/>
                  <a:gd name="T16" fmla="*/ 25 w 631"/>
                  <a:gd name="T17" fmla="*/ 108 h 351"/>
                  <a:gd name="T18" fmla="*/ 15 w 631"/>
                  <a:gd name="T19" fmla="*/ 123 h 351"/>
                  <a:gd name="T20" fmla="*/ 6 w 631"/>
                  <a:gd name="T21" fmla="*/ 140 h 351"/>
                  <a:gd name="T22" fmla="*/ 2 w 631"/>
                  <a:gd name="T23" fmla="*/ 157 h 351"/>
                  <a:gd name="T24" fmla="*/ 0 w 631"/>
                  <a:gd name="T25" fmla="*/ 175 h 351"/>
                  <a:gd name="T26" fmla="*/ 2 w 631"/>
                  <a:gd name="T27" fmla="*/ 192 h 351"/>
                  <a:gd name="T28" fmla="*/ 6 w 631"/>
                  <a:gd name="T29" fmla="*/ 209 h 351"/>
                  <a:gd name="T30" fmla="*/ 15 w 631"/>
                  <a:gd name="T31" fmla="*/ 226 h 351"/>
                  <a:gd name="T32" fmla="*/ 25 w 631"/>
                  <a:gd name="T33" fmla="*/ 243 h 351"/>
                  <a:gd name="T34" fmla="*/ 38 w 631"/>
                  <a:gd name="T35" fmla="*/ 258 h 351"/>
                  <a:gd name="T36" fmla="*/ 55 w 631"/>
                  <a:gd name="T37" fmla="*/ 273 h 351"/>
                  <a:gd name="T38" fmla="*/ 72 w 631"/>
                  <a:gd name="T39" fmla="*/ 287 h 351"/>
                  <a:gd name="T40" fmla="*/ 93 w 631"/>
                  <a:gd name="T41" fmla="*/ 298 h 351"/>
                  <a:gd name="T42" fmla="*/ 115 w 631"/>
                  <a:gd name="T43" fmla="*/ 309 h 351"/>
                  <a:gd name="T44" fmla="*/ 166 w 631"/>
                  <a:gd name="T45" fmla="*/ 328 h 351"/>
                  <a:gd name="T46" fmla="*/ 222 w 631"/>
                  <a:gd name="T47" fmla="*/ 341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1 h 351"/>
                  <a:gd name="T54" fmla="*/ 465 w 631"/>
                  <a:gd name="T55" fmla="*/ 328 h 351"/>
                  <a:gd name="T56" fmla="*/ 516 w 631"/>
                  <a:gd name="T57" fmla="*/ 309 h 351"/>
                  <a:gd name="T58" fmla="*/ 539 w 631"/>
                  <a:gd name="T59" fmla="*/ 298 h 351"/>
                  <a:gd name="T60" fmla="*/ 559 w 631"/>
                  <a:gd name="T61" fmla="*/ 287 h 351"/>
                  <a:gd name="T62" fmla="*/ 576 w 631"/>
                  <a:gd name="T63" fmla="*/ 273 h 351"/>
                  <a:gd name="T64" fmla="*/ 593 w 631"/>
                  <a:gd name="T65" fmla="*/ 258 h 351"/>
                  <a:gd name="T66" fmla="*/ 606 w 631"/>
                  <a:gd name="T67" fmla="*/ 243 h 351"/>
                  <a:gd name="T68" fmla="*/ 616 w 631"/>
                  <a:gd name="T69" fmla="*/ 226 h 351"/>
                  <a:gd name="T70" fmla="*/ 625 w 631"/>
                  <a:gd name="T71" fmla="*/ 209 h 351"/>
                  <a:gd name="T72" fmla="*/ 629 w 631"/>
                  <a:gd name="T73" fmla="*/ 192 h 351"/>
                  <a:gd name="T74" fmla="*/ 631 w 631"/>
                  <a:gd name="T75" fmla="*/ 175 h 351"/>
                  <a:gd name="T76" fmla="*/ 629 w 631"/>
                  <a:gd name="T77" fmla="*/ 157 h 351"/>
                  <a:gd name="T78" fmla="*/ 625 w 631"/>
                  <a:gd name="T79" fmla="*/ 140 h 351"/>
                  <a:gd name="T80" fmla="*/ 616 w 631"/>
                  <a:gd name="T81" fmla="*/ 123 h 351"/>
                  <a:gd name="T82" fmla="*/ 606 w 631"/>
                  <a:gd name="T83" fmla="*/ 108 h 351"/>
                  <a:gd name="T84" fmla="*/ 593 w 631"/>
                  <a:gd name="T85" fmla="*/ 91 h 351"/>
                  <a:gd name="T86" fmla="*/ 576 w 631"/>
                  <a:gd name="T87" fmla="*/ 77 h 351"/>
                  <a:gd name="T88" fmla="*/ 559 w 631"/>
                  <a:gd name="T89" fmla="*/ 64 h 351"/>
                  <a:gd name="T90" fmla="*/ 539 w 631"/>
                  <a:gd name="T91" fmla="*/ 51 h 351"/>
                  <a:gd name="T92" fmla="*/ 516 w 631"/>
                  <a:gd name="T93" fmla="*/ 40 h 351"/>
                  <a:gd name="T94" fmla="*/ 465 w 631"/>
                  <a:gd name="T95" fmla="*/ 21 h 351"/>
                  <a:gd name="T96" fmla="*/ 409 w 631"/>
                  <a:gd name="T97" fmla="*/ 8 h 351"/>
                  <a:gd name="T98" fmla="*/ 348 w 631"/>
                  <a:gd name="T99" fmla="*/ 0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0"/>
                    </a:lnTo>
                    <a:lnTo>
                      <a:pt x="253" y="4"/>
                    </a:lnTo>
                    <a:lnTo>
                      <a:pt x="222" y="8"/>
                    </a:lnTo>
                    <a:lnTo>
                      <a:pt x="192" y="13"/>
                    </a:lnTo>
                    <a:lnTo>
                      <a:pt x="166" y="21"/>
                    </a:lnTo>
                    <a:lnTo>
                      <a:pt x="140" y="30"/>
                    </a:lnTo>
                    <a:lnTo>
                      <a:pt x="115" y="40"/>
                    </a:lnTo>
                    <a:lnTo>
                      <a:pt x="104" y="45"/>
                    </a:lnTo>
                    <a:lnTo>
                      <a:pt x="93" y="51"/>
                    </a:lnTo>
                    <a:lnTo>
                      <a:pt x="81" y="57"/>
                    </a:lnTo>
                    <a:lnTo>
                      <a:pt x="72" y="64"/>
                    </a:lnTo>
                    <a:lnTo>
                      <a:pt x="62" y="70"/>
                    </a:lnTo>
                    <a:lnTo>
                      <a:pt x="55" y="77"/>
                    </a:lnTo>
                    <a:lnTo>
                      <a:pt x="45" y="85"/>
                    </a:lnTo>
                    <a:lnTo>
                      <a:pt x="38" y="91"/>
                    </a:lnTo>
                    <a:lnTo>
                      <a:pt x="30" y="98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3"/>
                    </a:lnTo>
                    <a:lnTo>
                      <a:pt x="10" y="130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7"/>
                    </a:lnTo>
                    <a:lnTo>
                      <a:pt x="0" y="166"/>
                    </a:lnTo>
                    <a:lnTo>
                      <a:pt x="0" y="175"/>
                    </a:lnTo>
                    <a:lnTo>
                      <a:pt x="0" y="185"/>
                    </a:lnTo>
                    <a:lnTo>
                      <a:pt x="2" y="192"/>
                    </a:lnTo>
                    <a:lnTo>
                      <a:pt x="4" y="202"/>
                    </a:lnTo>
                    <a:lnTo>
                      <a:pt x="6" y="209"/>
                    </a:lnTo>
                    <a:lnTo>
                      <a:pt x="10" y="219"/>
                    </a:lnTo>
                    <a:lnTo>
                      <a:pt x="15" y="226"/>
                    </a:lnTo>
                    <a:lnTo>
                      <a:pt x="19" y="236"/>
                    </a:lnTo>
                    <a:lnTo>
                      <a:pt x="25" y="243"/>
                    </a:lnTo>
                    <a:lnTo>
                      <a:pt x="30" y="251"/>
                    </a:lnTo>
                    <a:lnTo>
                      <a:pt x="38" y="258"/>
                    </a:lnTo>
                    <a:lnTo>
                      <a:pt x="45" y="266"/>
                    </a:lnTo>
                    <a:lnTo>
                      <a:pt x="55" y="273"/>
                    </a:lnTo>
                    <a:lnTo>
                      <a:pt x="62" y="279"/>
                    </a:lnTo>
                    <a:lnTo>
                      <a:pt x="72" y="287"/>
                    </a:lnTo>
                    <a:lnTo>
                      <a:pt x="81" y="292"/>
                    </a:lnTo>
                    <a:lnTo>
                      <a:pt x="93" y="298"/>
                    </a:lnTo>
                    <a:lnTo>
                      <a:pt x="104" y="304"/>
                    </a:lnTo>
                    <a:lnTo>
                      <a:pt x="115" y="309"/>
                    </a:lnTo>
                    <a:lnTo>
                      <a:pt x="140" y="321"/>
                    </a:lnTo>
                    <a:lnTo>
                      <a:pt x="166" y="328"/>
                    </a:lnTo>
                    <a:lnTo>
                      <a:pt x="192" y="336"/>
                    </a:lnTo>
                    <a:lnTo>
                      <a:pt x="222" y="341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1"/>
                    </a:lnTo>
                    <a:lnTo>
                      <a:pt x="439" y="336"/>
                    </a:lnTo>
                    <a:lnTo>
                      <a:pt x="465" y="328"/>
                    </a:lnTo>
                    <a:lnTo>
                      <a:pt x="492" y="321"/>
                    </a:lnTo>
                    <a:lnTo>
                      <a:pt x="516" y="309"/>
                    </a:lnTo>
                    <a:lnTo>
                      <a:pt x="527" y="304"/>
                    </a:lnTo>
                    <a:lnTo>
                      <a:pt x="539" y="298"/>
                    </a:lnTo>
                    <a:lnTo>
                      <a:pt x="548" y="292"/>
                    </a:lnTo>
                    <a:lnTo>
                      <a:pt x="559" y="287"/>
                    </a:lnTo>
                    <a:lnTo>
                      <a:pt x="569" y="279"/>
                    </a:lnTo>
                    <a:lnTo>
                      <a:pt x="576" y="273"/>
                    </a:lnTo>
                    <a:lnTo>
                      <a:pt x="586" y="266"/>
                    </a:lnTo>
                    <a:lnTo>
                      <a:pt x="593" y="258"/>
                    </a:lnTo>
                    <a:lnTo>
                      <a:pt x="599" y="251"/>
                    </a:lnTo>
                    <a:lnTo>
                      <a:pt x="606" y="243"/>
                    </a:lnTo>
                    <a:lnTo>
                      <a:pt x="612" y="236"/>
                    </a:lnTo>
                    <a:lnTo>
                      <a:pt x="616" y="226"/>
                    </a:lnTo>
                    <a:lnTo>
                      <a:pt x="621" y="219"/>
                    </a:lnTo>
                    <a:lnTo>
                      <a:pt x="625" y="209"/>
                    </a:lnTo>
                    <a:lnTo>
                      <a:pt x="627" y="202"/>
                    </a:lnTo>
                    <a:lnTo>
                      <a:pt x="629" y="192"/>
                    </a:lnTo>
                    <a:lnTo>
                      <a:pt x="631" y="185"/>
                    </a:lnTo>
                    <a:lnTo>
                      <a:pt x="631" y="175"/>
                    </a:lnTo>
                    <a:lnTo>
                      <a:pt x="631" y="166"/>
                    </a:lnTo>
                    <a:lnTo>
                      <a:pt x="629" y="157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0"/>
                    </a:lnTo>
                    <a:lnTo>
                      <a:pt x="616" y="123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98"/>
                    </a:lnTo>
                    <a:lnTo>
                      <a:pt x="593" y="91"/>
                    </a:lnTo>
                    <a:lnTo>
                      <a:pt x="586" y="85"/>
                    </a:lnTo>
                    <a:lnTo>
                      <a:pt x="576" y="77"/>
                    </a:lnTo>
                    <a:lnTo>
                      <a:pt x="569" y="70"/>
                    </a:lnTo>
                    <a:lnTo>
                      <a:pt x="559" y="64"/>
                    </a:lnTo>
                    <a:lnTo>
                      <a:pt x="548" y="57"/>
                    </a:lnTo>
                    <a:lnTo>
                      <a:pt x="539" y="51"/>
                    </a:lnTo>
                    <a:lnTo>
                      <a:pt x="527" y="45"/>
                    </a:lnTo>
                    <a:lnTo>
                      <a:pt x="516" y="40"/>
                    </a:lnTo>
                    <a:lnTo>
                      <a:pt x="492" y="30"/>
                    </a:lnTo>
                    <a:lnTo>
                      <a:pt x="465" y="21"/>
                    </a:lnTo>
                    <a:lnTo>
                      <a:pt x="439" y="13"/>
                    </a:lnTo>
                    <a:lnTo>
                      <a:pt x="409" y="8"/>
                    </a:lnTo>
                    <a:lnTo>
                      <a:pt x="379" y="4"/>
                    </a:lnTo>
                    <a:lnTo>
                      <a:pt x="348" y="0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03" name="Freeform 364">
                <a:extLst>
                  <a:ext uri="{FF2B5EF4-FFF2-40B4-BE49-F238E27FC236}">
                    <a16:creationId xmlns:a16="http://schemas.microsoft.com/office/drawing/2014/main" id="{47196275-3297-F9F4-B74F-68549904A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545"/>
                <a:ext cx="631" cy="351"/>
              </a:xfrm>
              <a:custGeom>
                <a:avLst/>
                <a:gdLst>
                  <a:gd name="T0" fmla="*/ 283 w 631"/>
                  <a:gd name="T1" fmla="*/ 0 h 351"/>
                  <a:gd name="T2" fmla="*/ 222 w 631"/>
                  <a:gd name="T3" fmla="*/ 8 h 351"/>
                  <a:gd name="T4" fmla="*/ 166 w 631"/>
                  <a:gd name="T5" fmla="*/ 21 h 351"/>
                  <a:gd name="T6" fmla="*/ 115 w 631"/>
                  <a:gd name="T7" fmla="*/ 40 h 351"/>
                  <a:gd name="T8" fmla="*/ 93 w 631"/>
                  <a:gd name="T9" fmla="*/ 51 h 351"/>
                  <a:gd name="T10" fmla="*/ 72 w 631"/>
                  <a:gd name="T11" fmla="*/ 64 h 351"/>
                  <a:gd name="T12" fmla="*/ 55 w 631"/>
                  <a:gd name="T13" fmla="*/ 77 h 351"/>
                  <a:gd name="T14" fmla="*/ 38 w 631"/>
                  <a:gd name="T15" fmla="*/ 91 h 351"/>
                  <a:gd name="T16" fmla="*/ 25 w 631"/>
                  <a:gd name="T17" fmla="*/ 108 h 351"/>
                  <a:gd name="T18" fmla="*/ 15 w 631"/>
                  <a:gd name="T19" fmla="*/ 123 h 351"/>
                  <a:gd name="T20" fmla="*/ 6 w 631"/>
                  <a:gd name="T21" fmla="*/ 140 h 351"/>
                  <a:gd name="T22" fmla="*/ 2 w 631"/>
                  <a:gd name="T23" fmla="*/ 157 h 351"/>
                  <a:gd name="T24" fmla="*/ 0 w 631"/>
                  <a:gd name="T25" fmla="*/ 175 h 351"/>
                  <a:gd name="T26" fmla="*/ 2 w 631"/>
                  <a:gd name="T27" fmla="*/ 192 h 351"/>
                  <a:gd name="T28" fmla="*/ 6 w 631"/>
                  <a:gd name="T29" fmla="*/ 209 h 351"/>
                  <a:gd name="T30" fmla="*/ 15 w 631"/>
                  <a:gd name="T31" fmla="*/ 226 h 351"/>
                  <a:gd name="T32" fmla="*/ 25 w 631"/>
                  <a:gd name="T33" fmla="*/ 243 h 351"/>
                  <a:gd name="T34" fmla="*/ 38 w 631"/>
                  <a:gd name="T35" fmla="*/ 258 h 351"/>
                  <a:gd name="T36" fmla="*/ 55 w 631"/>
                  <a:gd name="T37" fmla="*/ 273 h 351"/>
                  <a:gd name="T38" fmla="*/ 72 w 631"/>
                  <a:gd name="T39" fmla="*/ 287 h 351"/>
                  <a:gd name="T40" fmla="*/ 93 w 631"/>
                  <a:gd name="T41" fmla="*/ 298 h 351"/>
                  <a:gd name="T42" fmla="*/ 115 w 631"/>
                  <a:gd name="T43" fmla="*/ 309 h 351"/>
                  <a:gd name="T44" fmla="*/ 166 w 631"/>
                  <a:gd name="T45" fmla="*/ 328 h 351"/>
                  <a:gd name="T46" fmla="*/ 222 w 631"/>
                  <a:gd name="T47" fmla="*/ 341 h 351"/>
                  <a:gd name="T48" fmla="*/ 283 w 631"/>
                  <a:gd name="T49" fmla="*/ 349 h 351"/>
                  <a:gd name="T50" fmla="*/ 348 w 631"/>
                  <a:gd name="T51" fmla="*/ 349 h 351"/>
                  <a:gd name="T52" fmla="*/ 409 w 631"/>
                  <a:gd name="T53" fmla="*/ 341 h 351"/>
                  <a:gd name="T54" fmla="*/ 465 w 631"/>
                  <a:gd name="T55" fmla="*/ 328 h 351"/>
                  <a:gd name="T56" fmla="*/ 516 w 631"/>
                  <a:gd name="T57" fmla="*/ 309 h 351"/>
                  <a:gd name="T58" fmla="*/ 539 w 631"/>
                  <a:gd name="T59" fmla="*/ 298 h 351"/>
                  <a:gd name="T60" fmla="*/ 559 w 631"/>
                  <a:gd name="T61" fmla="*/ 287 h 351"/>
                  <a:gd name="T62" fmla="*/ 576 w 631"/>
                  <a:gd name="T63" fmla="*/ 273 h 351"/>
                  <a:gd name="T64" fmla="*/ 593 w 631"/>
                  <a:gd name="T65" fmla="*/ 258 h 351"/>
                  <a:gd name="T66" fmla="*/ 606 w 631"/>
                  <a:gd name="T67" fmla="*/ 243 h 351"/>
                  <a:gd name="T68" fmla="*/ 616 w 631"/>
                  <a:gd name="T69" fmla="*/ 226 h 351"/>
                  <a:gd name="T70" fmla="*/ 625 w 631"/>
                  <a:gd name="T71" fmla="*/ 209 h 351"/>
                  <a:gd name="T72" fmla="*/ 629 w 631"/>
                  <a:gd name="T73" fmla="*/ 192 h 351"/>
                  <a:gd name="T74" fmla="*/ 631 w 631"/>
                  <a:gd name="T75" fmla="*/ 175 h 351"/>
                  <a:gd name="T76" fmla="*/ 629 w 631"/>
                  <a:gd name="T77" fmla="*/ 157 h 351"/>
                  <a:gd name="T78" fmla="*/ 625 w 631"/>
                  <a:gd name="T79" fmla="*/ 140 h 351"/>
                  <a:gd name="T80" fmla="*/ 616 w 631"/>
                  <a:gd name="T81" fmla="*/ 123 h 351"/>
                  <a:gd name="T82" fmla="*/ 606 w 631"/>
                  <a:gd name="T83" fmla="*/ 108 h 351"/>
                  <a:gd name="T84" fmla="*/ 593 w 631"/>
                  <a:gd name="T85" fmla="*/ 91 h 351"/>
                  <a:gd name="T86" fmla="*/ 576 w 631"/>
                  <a:gd name="T87" fmla="*/ 77 h 351"/>
                  <a:gd name="T88" fmla="*/ 559 w 631"/>
                  <a:gd name="T89" fmla="*/ 64 h 351"/>
                  <a:gd name="T90" fmla="*/ 539 w 631"/>
                  <a:gd name="T91" fmla="*/ 51 h 351"/>
                  <a:gd name="T92" fmla="*/ 516 w 631"/>
                  <a:gd name="T93" fmla="*/ 40 h 351"/>
                  <a:gd name="T94" fmla="*/ 465 w 631"/>
                  <a:gd name="T95" fmla="*/ 21 h 351"/>
                  <a:gd name="T96" fmla="*/ 409 w 631"/>
                  <a:gd name="T97" fmla="*/ 8 h 351"/>
                  <a:gd name="T98" fmla="*/ 348 w 631"/>
                  <a:gd name="T99" fmla="*/ 0 h 3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0"/>
                    </a:lnTo>
                    <a:lnTo>
                      <a:pt x="253" y="4"/>
                    </a:lnTo>
                    <a:lnTo>
                      <a:pt x="222" y="8"/>
                    </a:lnTo>
                    <a:lnTo>
                      <a:pt x="192" y="13"/>
                    </a:lnTo>
                    <a:lnTo>
                      <a:pt x="166" y="21"/>
                    </a:lnTo>
                    <a:lnTo>
                      <a:pt x="140" y="30"/>
                    </a:lnTo>
                    <a:lnTo>
                      <a:pt x="115" y="40"/>
                    </a:lnTo>
                    <a:lnTo>
                      <a:pt x="104" y="45"/>
                    </a:lnTo>
                    <a:lnTo>
                      <a:pt x="93" y="51"/>
                    </a:lnTo>
                    <a:lnTo>
                      <a:pt x="81" y="57"/>
                    </a:lnTo>
                    <a:lnTo>
                      <a:pt x="72" y="64"/>
                    </a:lnTo>
                    <a:lnTo>
                      <a:pt x="62" y="70"/>
                    </a:lnTo>
                    <a:lnTo>
                      <a:pt x="55" y="77"/>
                    </a:lnTo>
                    <a:lnTo>
                      <a:pt x="45" y="85"/>
                    </a:lnTo>
                    <a:lnTo>
                      <a:pt x="38" y="91"/>
                    </a:lnTo>
                    <a:lnTo>
                      <a:pt x="30" y="98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5" y="123"/>
                    </a:lnTo>
                    <a:lnTo>
                      <a:pt x="10" y="130"/>
                    </a:lnTo>
                    <a:lnTo>
                      <a:pt x="6" y="140"/>
                    </a:lnTo>
                    <a:lnTo>
                      <a:pt x="4" y="149"/>
                    </a:lnTo>
                    <a:lnTo>
                      <a:pt x="2" y="157"/>
                    </a:lnTo>
                    <a:lnTo>
                      <a:pt x="0" y="166"/>
                    </a:lnTo>
                    <a:lnTo>
                      <a:pt x="0" y="175"/>
                    </a:lnTo>
                    <a:lnTo>
                      <a:pt x="0" y="185"/>
                    </a:lnTo>
                    <a:lnTo>
                      <a:pt x="2" y="192"/>
                    </a:lnTo>
                    <a:lnTo>
                      <a:pt x="4" y="202"/>
                    </a:lnTo>
                    <a:lnTo>
                      <a:pt x="6" y="209"/>
                    </a:lnTo>
                    <a:lnTo>
                      <a:pt x="10" y="219"/>
                    </a:lnTo>
                    <a:lnTo>
                      <a:pt x="15" y="226"/>
                    </a:lnTo>
                    <a:lnTo>
                      <a:pt x="19" y="236"/>
                    </a:lnTo>
                    <a:lnTo>
                      <a:pt x="25" y="243"/>
                    </a:lnTo>
                    <a:lnTo>
                      <a:pt x="30" y="251"/>
                    </a:lnTo>
                    <a:lnTo>
                      <a:pt x="38" y="258"/>
                    </a:lnTo>
                    <a:lnTo>
                      <a:pt x="45" y="266"/>
                    </a:lnTo>
                    <a:lnTo>
                      <a:pt x="55" y="273"/>
                    </a:lnTo>
                    <a:lnTo>
                      <a:pt x="62" y="279"/>
                    </a:lnTo>
                    <a:lnTo>
                      <a:pt x="72" y="287"/>
                    </a:lnTo>
                    <a:lnTo>
                      <a:pt x="81" y="292"/>
                    </a:lnTo>
                    <a:lnTo>
                      <a:pt x="93" y="298"/>
                    </a:lnTo>
                    <a:lnTo>
                      <a:pt x="104" y="304"/>
                    </a:lnTo>
                    <a:lnTo>
                      <a:pt x="115" y="309"/>
                    </a:lnTo>
                    <a:lnTo>
                      <a:pt x="140" y="321"/>
                    </a:lnTo>
                    <a:lnTo>
                      <a:pt x="166" y="328"/>
                    </a:lnTo>
                    <a:lnTo>
                      <a:pt x="192" y="336"/>
                    </a:lnTo>
                    <a:lnTo>
                      <a:pt x="222" y="341"/>
                    </a:lnTo>
                    <a:lnTo>
                      <a:pt x="253" y="347"/>
                    </a:lnTo>
                    <a:lnTo>
                      <a:pt x="283" y="349"/>
                    </a:lnTo>
                    <a:lnTo>
                      <a:pt x="315" y="351"/>
                    </a:lnTo>
                    <a:lnTo>
                      <a:pt x="348" y="349"/>
                    </a:lnTo>
                    <a:lnTo>
                      <a:pt x="379" y="347"/>
                    </a:lnTo>
                    <a:lnTo>
                      <a:pt x="409" y="341"/>
                    </a:lnTo>
                    <a:lnTo>
                      <a:pt x="439" y="336"/>
                    </a:lnTo>
                    <a:lnTo>
                      <a:pt x="465" y="328"/>
                    </a:lnTo>
                    <a:lnTo>
                      <a:pt x="492" y="321"/>
                    </a:lnTo>
                    <a:lnTo>
                      <a:pt x="516" y="309"/>
                    </a:lnTo>
                    <a:lnTo>
                      <a:pt x="527" y="304"/>
                    </a:lnTo>
                    <a:lnTo>
                      <a:pt x="539" y="298"/>
                    </a:lnTo>
                    <a:lnTo>
                      <a:pt x="548" y="292"/>
                    </a:lnTo>
                    <a:lnTo>
                      <a:pt x="559" y="287"/>
                    </a:lnTo>
                    <a:lnTo>
                      <a:pt x="569" y="279"/>
                    </a:lnTo>
                    <a:lnTo>
                      <a:pt x="576" y="273"/>
                    </a:lnTo>
                    <a:lnTo>
                      <a:pt x="586" y="266"/>
                    </a:lnTo>
                    <a:lnTo>
                      <a:pt x="593" y="258"/>
                    </a:lnTo>
                    <a:lnTo>
                      <a:pt x="599" y="251"/>
                    </a:lnTo>
                    <a:lnTo>
                      <a:pt x="606" y="243"/>
                    </a:lnTo>
                    <a:lnTo>
                      <a:pt x="612" y="236"/>
                    </a:lnTo>
                    <a:lnTo>
                      <a:pt x="616" y="226"/>
                    </a:lnTo>
                    <a:lnTo>
                      <a:pt x="621" y="219"/>
                    </a:lnTo>
                    <a:lnTo>
                      <a:pt x="625" y="209"/>
                    </a:lnTo>
                    <a:lnTo>
                      <a:pt x="627" y="202"/>
                    </a:lnTo>
                    <a:lnTo>
                      <a:pt x="629" y="192"/>
                    </a:lnTo>
                    <a:lnTo>
                      <a:pt x="631" y="185"/>
                    </a:lnTo>
                    <a:lnTo>
                      <a:pt x="631" y="175"/>
                    </a:lnTo>
                    <a:lnTo>
                      <a:pt x="631" y="166"/>
                    </a:lnTo>
                    <a:lnTo>
                      <a:pt x="629" y="157"/>
                    </a:lnTo>
                    <a:lnTo>
                      <a:pt x="627" y="149"/>
                    </a:lnTo>
                    <a:lnTo>
                      <a:pt x="625" y="140"/>
                    </a:lnTo>
                    <a:lnTo>
                      <a:pt x="621" y="130"/>
                    </a:lnTo>
                    <a:lnTo>
                      <a:pt x="616" y="123"/>
                    </a:lnTo>
                    <a:lnTo>
                      <a:pt x="612" y="115"/>
                    </a:lnTo>
                    <a:lnTo>
                      <a:pt x="606" y="108"/>
                    </a:lnTo>
                    <a:lnTo>
                      <a:pt x="599" y="98"/>
                    </a:lnTo>
                    <a:lnTo>
                      <a:pt x="593" y="91"/>
                    </a:lnTo>
                    <a:lnTo>
                      <a:pt x="586" y="85"/>
                    </a:lnTo>
                    <a:lnTo>
                      <a:pt x="576" y="77"/>
                    </a:lnTo>
                    <a:lnTo>
                      <a:pt x="569" y="70"/>
                    </a:lnTo>
                    <a:lnTo>
                      <a:pt x="559" y="64"/>
                    </a:lnTo>
                    <a:lnTo>
                      <a:pt x="548" y="57"/>
                    </a:lnTo>
                    <a:lnTo>
                      <a:pt x="539" y="51"/>
                    </a:lnTo>
                    <a:lnTo>
                      <a:pt x="527" y="45"/>
                    </a:lnTo>
                    <a:lnTo>
                      <a:pt x="516" y="40"/>
                    </a:lnTo>
                    <a:lnTo>
                      <a:pt x="492" y="30"/>
                    </a:lnTo>
                    <a:lnTo>
                      <a:pt x="465" y="21"/>
                    </a:lnTo>
                    <a:lnTo>
                      <a:pt x="439" y="13"/>
                    </a:lnTo>
                    <a:lnTo>
                      <a:pt x="409" y="8"/>
                    </a:lnTo>
                    <a:lnTo>
                      <a:pt x="379" y="4"/>
                    </a:lnTo>
                    <a:lnTo>
                      <a:pt x="348" y="0"/>
                    </a:lnTo>
                    <a:lnTo>
                      <a:pt x="3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04" name="Rectangle 365">
                <a:extLst>
                  <a:ext uri="{FF2B5EF4-FFF2-40B4-BE49-F238E27FC236}">
                    <a16:creationId xmlns:a16="http://schemas.microsoft.com/office/drawing/2014/main" id="{3B191535-4D24-4EA6-8A90-658F077A6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2615"/>
                <a:ext cx="2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Potential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05" name="Rectangle 366">
                <a:extLst>
                  <a:ext uri="{FF2B5EF4-FFF2-40B4-BE49-F238E27FC236}">
                    <a16:creationId xmlns:a16="http://schemas.microsoft.com/office/drawing/2014/main" id="{D2ACB624-F29D-3649-DB99-7CC647EB7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5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06" name="Rectangle 367">
                <a:extLst>
                  <a:ext uri="{FF2B5EF4-FFF2-40B4-BE49-F238E27FC236}">
                    <a16:creationId xmlns:a16="http://schemas.microsoft.com/office/drawing/2014/main" id="{04BB936B-06C0-2AD8-DB7F-7BBCD247B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615"/>
                <a:ext cx="5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07" name="Rectangle 368">
                <a:extLst>
                  <a:ext uri="{FF2B5EF4-FFF2-40B4-BE49-F238E27FC236}">
                    <a16:creationId xmlns:a16="http://schemas.microsoft.com/office/drawing/2014/main" id="{E0775411-FF43-6589-4CEF-4CD28C0AD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25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08" name="Rectangle 369">
                <a:extLst>
                  <a:ext uri="{FF2B5EF4-FFF2-40B4-BE49-F238E27FC236}">
                    <a16:creationId xmlns:a16="http://schemas.microsoft.com/office/drawing/2014/main" id="{2B933170-AB09-C94D-DCC2-9DAFF3F6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694"/>
                <a:ext cx="3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Specialization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09" name="Rectangle 370">
                <a:extLst>
                  <a:ext uri="{FF2B5EF4-FFF2-40B4-BE49-F238E27FC236}">
                    <a16:creationId xmlns:a16="http://schemas.microsoft.com/office/drawing/2014/main" id="{FCA61239-F0C0-1E0C-2612-89482B5DD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257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10" name="Rectangle 371">
                <a:extLst>
                  <a:ext uri="{FF2B5EF4-FFF2-40B4-BE49-F238E27FC236}">
                    <a16:creationId xmlns:a16="http://schemas.microsoft.com/office/drawing/2014/main" id="{29773C38-CC62-09F9-3BA3-6B333959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2765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11" name="Rectangle 372">
                <a:extLst>
                  <a:ext uri="{FF2B5EF4-FFF2-40B4-BE49-F238E27FC236}">
                    <a16:creationId xmlns:a16="http://schemas.microsoft.com/office/drawing/2014/main" id="{0F63B99F-59C4-6799-E02B-4421F5D7A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265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12" name="Freeform 373">
                <a:extLst>
                  <a:ext uri="{FF2B5EF4-FFF2-40B4-BE49-F238E27FC236}">
                    <a16:creationId xmlns:a16="http://schemas.microsoft.com/office/drawing/2014/main" id="{E471F1FB-1DAB-FAE1-EA05-5A300F4E8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215"/>
                <a:ext cx="580" cy="409"/>
              </a:xfrm>
              <a:custGeom>
                <a:avLst/>
                <a:gdLst>
                  <a:gd name="T0" fmla="*/ 275 w 580"/>
                  <a:gd name="T1" fmla="*/ 0 h 409"/>
                  <a:gd name="T2" fmla="*/ 247 w 580"/>
                  <a:gd name="T3" fmla="*/ 2 h 409"/>
                  <a:gd name="T4" fmla="*/ 219 w 580"/>
                  <a:gd name="T5" fmla="*/ 6 h 409"/>
                  <a:gd name="T6" fmla="*/ 177 w 580"/>
                  <a:gd name="T7" fmla="*/ 15 h 409"/>
                  <a:gd name="T8" fmla="*/ 128 w 580"/>
                  <a:gd name="T9" fmla="*/ 34 h 409"/>
                  <a:gd name="T10" fmla="*/ 85 w 580"/>
                  <a:gd name="T11" fmla="*/ 61 h 409"/>
                  <a:gd name="T12" fmla="*/ 68 w 580"/>
                  <a:gd name="T13" fmla="*/ 74 h 409"/>
                  <a:gd name="T14" fmla="*/ 51 w 580"/>
                  <a:gd name="T15" fmla="*/ 91 h 409"/>
                  <a:gd name="T16" fmla="*/ 36 w 580"/>
                  <a:gd name="T17" fmla="*/ 108 h 409"/>
                  <a:gd name="T18" fmla="*/ 23 w 580"/>
                  <a:gd name="T19" fmla="*/ 125 h 409"/>
                  <a:gd name="T20" fmla="*/ 13 w 580"/>
                  <a:gd name="T21" fmla="*/ 144 h 409"/>
                  <a:gd name="T22" fmla="*/ 8 w 580"/>
                  <a:gd name="T23" fmla="*/ 164 h 409"/>
                  <a:gd name="T24" fmla="*/ 2 w 580"/>
                  <a:gd name="T25" fmla="*/ 183 h 409"/>
                  <a:gd name="T26" fmla="*/ 0 w 580"/>
                  <a:gd name="T27" fmla="*/ 206 h 409"/>
                  <a:gd name="T28" fmla="*/ 2 w 580"/>
                  <a:gd name="T29" fmla="*/ 226 h 409"/>
                  <a:gd name="T30" fmla="*/ 8 w 580"/>
                  <a:gd name="T31" fmla="*/ 245 h 409"/>
                  <a:gd name="T32" fmla="*/ 13 w 580"/>
                  <a:gd name="T33" fmla="*/ 266 h 409"/>
                  <a:gd name="T34" fmla="*/ 23 w 580"/>
                  <a:gd name="T35" fmla="*/ 285 h 409"/>
                  <a:gd name="T36" fmla="*/ 36 w 580"/>
                  <a:gd name="T37" fmla="*/ 302 h 409"/>
                  <a:gd name="T38" fmla="*/ 51 w 580"/>
                  <a:gd name="T39" fmla="*/ 319 h 409"/>
                  <a:gd name="T40" fmla="*/ 68 w 580"/>
                  <a:gd name="T41" fmla="*/ 336 h 409"/>
                  <a:gd name="T42" fmla="*/ 85 w 580"/>
                  <a:gd name="T43" fmla="*/ 349 h 409"/>
                  <a:gd name="T44" fmla="*/ 128 w 580"/>
                  <a:gd name="T45" fmla="*/ 375 h 409"/>
                  <a:gd name="T46" fmla="*/ 177 w 580"/>
                  <a:gd name="T47" fmla="*/ 394 h 409"/>
                  <a:gd name="T48" fmla="*/ 219 w 580"/>
                  <a:gd name="T49" fmla="*/ 404 h 409"/>
                  <a:gd name="T50" fmla="*/ 247 w 580"/>
                  <a:gd name="T51" fmla="*/ 407 h 409"/>
                  <a:gd name="T52" fmla="*/ 275 w 580"/>
                  <a:gd name="T53" fmla="*/ 409 h 409"/>
                  <a:gd name="T54" fmla="*/ 305 w 580"/>
                  <a:gd name="T55" fmla="*/ 409 h 409"/>
                  <a:gd name="T56" fmla="*/ 335 w 580"/>
                  <a:gd name="T57" fmla="*/ 407 h 409"/>
                  <a:gd name="T58" fmla="*/ 363 w 580"/>
                  <a:gd name="T59" fmla="*/ 404 h 409"/>
                  <a:gd name="T60" fmla="*/ 403 w 580"/>
                  <a:gd name="T61" fmla="*/ 394 h 409"/>
                  <a:gd name="T62" fmla="*/ 452 w 580"/>
                  <a:gd name="T63" fmla="*/ 375 h 409"/>
                  <a:gd name="T64" fmla="*/ 495 w 580"/>
                  <a:gd name="T65" fmla="*/ 349 h 409"/>
                  <a:gd name="T66" fmla="*/ 514 w 580"/>
                  <a:gd name="T67" fmla="*/ 336 h 409"/>
                  <a:gd name="T68" fmla="*/ 531 w 580"/>
                  <a:gd name="T69" fmla="*/ 319 h 409"/>
                  <a:gd name="T70" fmla="*/ 546 w 580"/>
                  <a:gd name="T71" fmla="*/ 302 h 409"/>
                  <a:gd name="T72" fmla="*/ 557 w 580"/>
                  <a:gd name="T73" fmla="*/ 285 h 409"/>
                  <a:gd name="T74" fmla="*/ 567 w 580"/>
                  <a:gd name="T75" fmla="*/ 266 h 409"/>
                  <a:gd name="T76" fmla="*/ 574 w 580"/>
                  <a:gd name="T77" fmla="*/ 245 h 409"/>
                  <a:gd name="T78" fmla="*/ 578 w 580"/>
                  <a:gd name="T79" fmla="*/ 226 h 409"/>
                  <a:gd name="T80" fmla="*/ 580 w 580"/>
                  <a:gd name="T81" fmla="*/ 206 h 409"/>
                  <a:gd name="T82" fmla="*/ 578 w 580"/>
                  <a:gd name="T83" fmla="*/ 183 h 409"/>
                  <a:gd name="T84" fmla="*/ 574 w 580"/>
                  <a:gd name="T85" fmla="*/ 164 h 409"/>
                  <a:gd name="T86" fmla="*/ 567 w 580"/>
                  <a:gd name="T87" fmla="*/ 144 h 409"/>
                  <a:gd name="T88" fmla="*/ 557 w 580"/>
                  <a:gd name="T89" fmla="*/ 125 h 409"/>
                  <a:gd name="T90" fmla="*/ 546 w 580"/>
                  <a:gd name="T91" fmla="*/ 108 h 409"/>
                  <a:gd name="T92" fmla="*/ 531 w 580"/>
                  <a:gd name="T93" fmla="*/ 91 h 409"/>
                  <a:gd name="T94" fmla="*/ 514 w 580"/>
                  <a:gd name="T95" fmla="*/ 74 h 409"/>
                  <a:gd name="T96" fmla="*/ 495 w 580"/>
                  <a:gd name="T97" fmla="*/ 61 h 409"/>
                  <a:gd name="T98" fmla="*/ 452 w 580"/>
                  <a:gd name="T99" fmla="*/ 34 h 409"/>
                  <a:gd name="T100" fmla="*/ 403 w 580"/>
                  <a:gd name="T101" fmla="*/ 15 h 409"/>
                  <a:gd name="T102" fmla="*/ 363 w 580"/>
                  <a:gd name="T103" fmla="*/ 6 h 409"/>
                  <a:gd name="T104" fmla="*/ 335 w 580"/>
                  <a:gd name="T105" fmla="*/ 2 h 409"/>
                  <a:gd name="T106" fmla="*/ 305 w 580"/>
                  <a:gd name="T107" fmla="*/ 0 h 4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0" h="409">
                    <a:moveTo>
                      <a:pt x="290" y="0"/>
                    </a:moveTo>
                    <a:lnTo>
                      <a:pt x="275" y="0"/>
                    </a:lnTo>
                    <a:lnTo>
                      <a:pt x="262" y="0"/>
                    </a:lnTo>
                    <a:lnTo>
                      <a:pt x="247" y="2"/>
                    </a:lnTo>
                    <a:lnTo>
                      <a:pt x="232" y="4"/>
                    </a:lnTo>
                    <a:lnTo>
                      <a:pt x="219" y="6"/>
                    </a:lnTo>
                    <a:lnTo>
                      <a:pt x="205" y="10"/>
                    </a:lnTo>
                    <a:lnTo>
                      <a:pt x="177" y="15"/>
                    </a:lnTo>
                    <a:lnTo>
                      <a:pt x="153" y="25"/>
                    </a:lnTo>
                    <a:lnTo>
                      <a:pt x="128" y="34"/>
                    </a:lnTo>
                    <a:lnTo>
                      <a:pt x="106" y="47"/>
                    </a:lnTo>
                    <a:lnTo>
                      <a:pt x="85" y="61"/>
                    </a:lnTo>
                    <a:lnTo>
                      <a:pt x="75" y="66"/>
                    </a:lnTo>
                    <a:lnTo>
                      <a:pt x="68" y="74"/>
                    </a:lnTo>
                    <a:lnTo>
                      <a:pt x="59" y="81"/>
                    </a:lnTo>
                    <a:lnTo>
                      <a:pt x="51" y="91"/>
                    </a:lnTo>
                    <a:lnTo>
                      <a:pt x="43" y="98"/>
                    </a:lnTo>
                    <a:lnTo>
                      <a:pt x="36" y="108"/>
                    </a:lnTo>
                    <a:lnTo>
                      <a:pt x="30" y="115"/>
                    </a:lnTo>
                    <a:lnTo>
                      <a:pt x="23" y="125"/>
                    </a:lnTo>
                    <a:lnTo>
                      <a:pt x="19" y="134"/>
                    </a:lnTo>
                    <a:lnTo>
                      <a:pt x="13" y="144"/>
                    </a:lnTo>
                    <a:lnTo>
                      <a:pt x="10" y="153"/>
                    </a:lnTo>
                    <a:lnTo>
                      <a:pt x="8" y="164"/>
                    </a:lnTo>
                    <a:lnTo>
                      <a:pt x="4" y="174"/>
                    </a:lnTo>
                    <a:lnTo>
                      <a:pt x="2" y="183"/>
                    </a:lnTo>
                    <a:lnTo>
                      <a:pt x="2" y="194"/>
                    </a:lnTo>
                    <a:lnTo>
                      <a:pt x="0" y="206"/>
                    </a:lnTo>
                    <a:lnTo>
                      <a:pt x="2" y="215"/>
                    </a:lnTo>
                    <a:lnTo>
                      <a:pt x="2" y="226"/>
                    </a:lnTo>
                    <a:lnTo>
                      <a:pt x="4" y="236"/>
                    </a:lnTo>
                    <a:lnTo>
                      <a:pt x="8" y="245"/>
                    </a:lnTo>
                    <a:lnTo>
                      <a:pt x="10" y="257"/>
                    </a:lnTo>
                    <a:lnTo>
                      <a:pt x="13" y="266"/>
                    </a:lnTo>
                    <a:lnTo>
                      <a:pt x="19" y="275"/>
                    </a:lnTo>
                    <a:lnTo>
                      <a:pt x="23" y="285"/>
                    </a:lnTo>
                    <a:lnTo>
                      <a:pt x="30" y="294"/>
                    </a:lnTo>
                    <a:lnTo>
                      <a:pt x="36" y="302"/>
                    </a:lnTo>
                    <a:lnTo>
                      <a:pt x="43" y="311"/>
                    </a:lnTo>
                    <a:lnTo>
                      <a:pt x="51" y="319"/>
                    </a:lnTo>
                    <a:lnTo>
                      <a:pt x="59" y="328"/>
                    </a:lnTo>
                    <a:lnTo>
                      <a:pt x="68" y="336"/>
                    </a:lnTo>
                    <a:lnTo>
                      <a:pt x="75" y="343"/>
                    </a:lnTo>
                    <a:lnTo>
                      <a:pt x="85" y="349"/>
                    </a:lnTo>
                    <a:lnTo>
                      <a:pt x="106" y="362"/>
                    </a:lnTo>
                    <a:lnTo>
                      <a:pt x="128" y="375"/>
                    </a:lnTo>
                    <a:lnTo>
                      <a:pt x="153" y="385"/>
                    </a:lnTo>
                    <a:lnTo>
                      <a:pt x="177" y="394"/>
                    </a:lnTo>
                    <a:lnTo>
                      <a:pt x="205" y="400"/>
                    </a:lnTo>
                    <a:lnTo>
                      <a:pt x="219" y="404"/>
                    </a:lnTo>
                    <a:lnTo>
                      <a:pt x="232" y="406"/>
                    </a:lnTo>
                    <a:lnTo>
                      <a:pt x="247" y="407"/>
                    </a:lnTo>
                    <a:lnTo>
                      <a:pt x="262" y="409"/>
                    </a:lnTo>
                    <a:lnTo>
                      <a:pt x="275" y="409"/>
                    </a:lnTo>
                    <a:lnTo>
                      <a:pt x="290" y="409"/>
                    </a:lnTo>
                    <a:lnTo>
                      <a:pt x="305" y="409"/>
                    </a:lnTo>
                    <a:lnTo>
                      <a:pt x="320" y="409"/>
                    </a:lnTo>
                    <a:lnTo>
                      <a:pt x="335" y="407"/>
                    </a:lnTo>
                    <a:lnTo>
                      <a:pt x="348" y="406"/>
                    </a:lnTo>
                    <a:lnTo>
                      <a:pt x="363" y="404"/>
                    </a:lnTo>
                    <a:lnTo>
                      <a:pt x="377" y="400"/>
                    </a:lnTo>
                    <a:lnTo>
                      <a:pt x="403" y="394"/>
                    </a:lnTo>
                    <a:lnTo>
                      <a:pt x="429" y="385"/>
                    </a:lnTo>
                    <a:lnTo>
                      <a:pt x="452" y="375"/>
                    </a:lnTo>
                    <a:lnTo>
                      <a:pt x="474" y="362"/>
                    </a:lnTo>
                    <a:lnTo>
                      <a:pt x="495" y="349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3" y="328"/>
                    </a:lnTo>
                    <a:lnTo>
                      <a:pt x="531" y="319"/>
                    </a:lnTo>
                    <a:lnTo>
                      <a:pt x="538" y="311"/>
                    </a:lnTo>
                    <a:lnTo>
                      <a:pt x="546" y="302"/>
                    </a:lnTo>
                    <a:lnTo>
                      <a:pt x="552" y="294"/>
                    </a:lnTo>
                    <a:lnTo>
                      <a:pt x="557" y="285"/>
                    </a:lnTo>
                    <a:lnTo>
                      <a:pt x="563" y="275"/>
                    </a:lnTo>
                    <a:lnTo>
                      <a:pt x="567" y="266"/>
                    </a:lnTo>
                    <a:lnTo>
                      <a:pt x="570" y="257"/>
                    </a:lnTo>
                    <a:lnTo>
                      <a:pt x="574" y="245"/>
                    </a:lnTo>
                    <a:lnTo>
                      <a:pt x="576" y="236"/>
                    </a:lnTo>
                    <a:lnTo>
                      <a:pt x="578" y="226"/>
                    </a:lnTo>
                    <a:lnTo>
                      <a:pt x="580" y="215"/>
                    </a:lnTo>
                    <a:lnTo>
                      <a:pt x="580" y="206"/>
                    </a:lnTo>
                    <a:lnTo>
                      <a:pt x="580" y="194"/>
                    </a:lnTo>
                    <a:lnTo>
                      <a:pt x="578" y="183"/>
                    </a:lnTo>
                    <a:lnTo>
                      <a:pt x="576" y="174"/>
                    </a:lnTo>
                    <a:lnTo>
                      <a:pt x="574" y="164"/>
                    </a:lnTo>
                    <a:lnTo>
                      <a:pt x="570" y="153"/>
                    </a:lnTo>
                    <a:lnTo>
                      <a:pt x="567" y="144"/>
                    </a:lnTo>
                    <a:lnTo>
                      <a:pt x="563" y="134"/>
                    </a:lnTo>
                    <a:lnTo>
                      <a:pt x="557" y="125"/>
                    </a:lnTo>
                    <a:lnTo>
                      <a:pt x="552" y="115"/>
                    </a:lnTo>
                    <a:lnTo>
                      <a:pt x="546" y="108"/>
                    </a:lnTo>
                    <a:lnTo>
                      <a:pt x="538" y="98"/>
                    </a:lnTo>
                    <a:lnTo>
                      <a:pt x="531" y="91"/>
                    </a:lnTo>
                    <a:lnTo>
                      <a:pt x="523" y="81"/>
                    </a:lnTo>
                    <a:lnTo>
                      <a:pt x="514" y="74"/>
                    </a:lnTo>
                    <a:lnTo>
                      <a:pt x="505" y="66"/>
                    </a:lnTo>
                    <a:lnTo>
                      <a:pt x="495" y="61"/>
                    </a:lnTo>
                    <a:lnTo>
                      <a:pt x="474" y="47"/>
                    </a:lnTo>
                    <a:lnTo>
                      <a:pt x="452" y="34"/>
                    </a:lnTo>
                    <a:lnTo>
                      <a:pt x="429" y="25"/>
                    </a:lnTo>
                    <a:lnTo>
                      <a:pt x="403" y="15"/>
                    </a:lnTo>
                    <a:lnTo>
                      <a:pt x="377" y="10"/>
                    </a:lnTo>
                    <a:lnTo>
                      <a:pt x="363" y="6"/>
                    </a:lnTo>
                    <a:lnTo>
                      <a:pt x="348" y="4"/>
                    </a:lnTo>
                    <a:lnTo>
                      <a:pt x="335" y="2"/>
                    </a:lnTo>
                    <a:lnTo>
                      <a:pt x="320" y="0"/>
                    </a:lnTo>
                    <a:lnTo>
                      <a:pt x="305" y="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13" name="Freeform 374">
                <a:extLst>
                  <a:ext uri="{FF2B5EF4-FFF2-40B4-BE49-F238E27FC236}">
                    <a16:creationId xmlns:a16="http://schemas.microsoft.com/office/drawing/2014/main" id="{5B35BE22-F63E-5484-3335-3C9DCED9E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215"/>
                <a:ext cx="580" cy="409"/>
              </a:xfrm>
              <a:custGeom>
                <a:avLst/>
                <a:gdLst>
                  <a:gd name="T0" fmla="*/ 275 w 580"/>
                  <a:gd name="T1" fmla="*/ 0 h 409"/>
                  <a:gd name="T2" fmla="*/ 247 w 580"/>
                  <a:gd name="T3" fmla="*/ 2 h 409"/>
                  <a:gd name="T4" fmla="*/ 219 w 580"/>
                  <a:gd name="T5" fmla="*/ 6 h 409"/>
                  <a:gd name="T6" fmla="*/ 177 w 580"/>
                  <a:gd name="T7" fmla="*/ 15 h 409"/>
                  <a:gd name="T8" fmla="*/ 128 w 580"/>
                  <a:gd name="T9" fmla="*/ 34 h 409"/>
                  <a:gd name="T10" fmla="*/ 85 w 580"/>
                  <a:gd name="T11" fmla="*/ 61 h 409"/>
                  <a:gd name="T12" fmla="*/ 68 w 580"/>
                  <a:gd name="T13" fmla="*/ 74 h 409"/>
                  <a:gd name="T14" fmla="*/ 51 w 580"/>
                  <a:gd name="T15" fmla="*/ 91 h 409"/>
                  <a:gd name="T16" fmla="*/ 36 w 580"/>
                  <a:gd name="T17" fmla="*/ 108 h 409"/>
                  <a:gd name="T18" fmla="*/ 23 w 580"/>
                  <a:gd name="T19" fmla="*/ 125 h 409"/>
                  <a:gd name="T20" fmla="*/ 13 w 580"/>
                  <a:gd name="T21" fmla="*/ 144 h 409"/>
                  <a:gd name="T22" fmla="*/ 8 w 580"/>
                  <a:gd name="T23" fmla="*/ 164 h 409"/>
                  <a:gd name="T24" fmla="*/ 2 w 580"/>
                  <a:gd name="T25" fmla="*/ 183 h 409"/>
                  <a:gd name="T26" fmla="*/ 0 w 580"/>
                  <a:gd name="T27" fmla="*/ 206 h 409"/>
                  <a:gd name="T28" fmla="*/ 2 w 580"/>
                  <a:gd name="T29" fmla="*/ 226 h 409"/>
                  <a:gd name="T30" fmla="*/ 8 w 580"/>
                  <a:gd name="T31" fmla="*/ 245 h 409"/>
                  <a:gd name="T32" fmla="*/ 13 w 580"/>
                  <a:gd name="T33" fmla="*/ 266 h 409"/>
                  <a:gd name="T34" fmla="*/ 23 w 580"/>
                  <a:gd name="T35" fmla="*/ 285 h 409"/>
                  <a:gd name="T36" fmla="*/ 36 w 580"/>
                  <a:gd name="T37" fmla="*/ 302 h 409"/>
                  <a:gd name="T38" fmla="*/ 51 w 580"/>
                  <a:gd name="T39" fmla="*/ 319 h 409"/>
                  <a:gd name="T40" fmla="*/ 68 w 580"/>
                  <a:gd name="T41" fmla="*/ 336 h 409"/>
                  <a:gd name="T42" fmla="*/ 85 w 580"/>
                  <a:gd name="T43" fmla="*/ 349 h 409"/>
                  <a:gd name="T44" fmla="*/ 128 w 580"/>
                  <a:gd name="T45" fmla="*/ 375 h 409"/>
                  <a:gd name="T46" fmla="*/ 177 w 580"/>
                  <a:gd name="T47" fmla="*/ 394 h 409"/>
                  <a:gd name="T48" fmla="*/ 219 w 580"/>
                  <a:gd name="T49" fmla="*/ 404 h 409"/>
                  <a:gd name="T50" fmla="*/ 247 w 580"/>
                  <a:gd name="T51" fmla="*/ 407 h 409"/>
                  <a:gd name="T52" fmla="*/ 275 w 580"/>
                  <a:gd name="T53" fmla="*/ 409 h 409"/>
                  <a:gd name="T54" fmla="*/ 305 w 580"/>
                  <a:gd name="T55" fmla="*/ 409 h 409"/>
                  <a:gd name="T56" fmla="*/ 335 w 580"/>
                  <a:gd name="T57" fmla="*/ 407 h 409"/>
                  <a:gd name="T58" fmla="*/ 363 w 580"/>
                  <a:gd name="T59" fmla="*/ 404 h 409"/>
                  <a:gd name="T60" fmla="*/ 403 w 580"/>
                  <a:gd name="T61" fmla="*/ 394 h 409"/>
                  <a:gd name="T62" fmla="*/ 452 w 580"/>
                  <a:gd name="T63" fmla="*/ 375 h 409"/>
                  <a:gd name="T64" fmla="*/ 495 w 580"/>
                  <a:gd name="T65" fmla="*/ 349 h 409"/>
                  <a:gd name="T66" fmla="*/ 514 w 580"/>
                  <a:gd name="T67" fmla="*/ 336 h 409"/>
                  <a:gd name="T68" fmla="*/ 531 w 580"/>
                  <a:gd name="T69" fmla="*/ 319 h 409"/>
                  <a:gd name="T70" fmla="*/ 546 w 580"/>
                  <a:gd name="T71" fmla="*/ 302 h 409"/>
                  <a:gd name="T72" fmla="*/ 557 w 580"/>
                  <a:gd name="T73" fmla="*/ 285 h 409"/>
                  <a:gd name="T74" fmla="*/ 567 w 580"/>
                  <a:gd name="T75" fmla="*/ 266 h 409"/>
                  <a:gd name="T76" fmla="*/ 574 w 580"/>
                  <a:gd name="T77" fmla="*/ 245 h 409"/>
                  <a:gd name="T78" fmla="*/ 578 w 580"/>
                  <a:gd name="T79" fmla="*/ 226 h 409"/>
                  <a:gd name="T80" fmla="*/ 580 w 580"/>
                  <a:gd name="T81" fmla="*/ 206 h 409"/>
                  <a:gd name="T82" fmla="*/ 578 w 580"/>
                  <a:gd name="T83" fmla="*/ 183 h 409"/>
                  <a:gd name="T84" fmla="*/ 574 w 580"/>
                  <a:gd name="T85" fmla="*/ 164 h 409"/>
                  <a:gd name="T86" fmla="*/ 567 w 580"/>
                  <a:gd name="T87" fmla="*/ 144 h 409"/>
                  <a:gd name="T88" fmla="*/ 557 w 580"/>
                  <a:gd name="T89" fmla="*/ 125 h 409"/>
                  <a:gd name="T90" fmla="*/ 546 w 580"/>
                  <a:gd name="T91" fmla="*/ 108 h 409"/>
                  <a:gd name="T92" fmla="*/ 531 w 580"/>
                  <a:gd name="T93" fmla="*/ 91 h 409"/>
                  <a:gd name="T94" fmla="*/ 514 w 580"/>
                  <a:gd name="T95" fmla="*/ 74 h 409"/>
                  <a:gd name="T96" fmla="*/ 495 w 580"/>
                  <a:gd name="T97" fmla="*/ 61 h 409"/>
                  <a:gd name="T98" fmla="*/ 452 w 580"/>
                  <a:gd name="T99" fmla="*/ 34 h 409"/>
                  <a:gd name="T100" fmla="*/ 403 w 580"/>
                  <a:gd name="T101" fmla="*/ 15 h 409"/>
                  <a:gd name="T102" fmla="*/ 363 w 580"/>
                  <a:gd name="T103" fmla="*/ 6 h 409"/>
                  <a:gd name="T104" fmla="*/ 335 w 580"/>
                  <a:gd name="T105" fmla="*/ 2 h 409"/>
                  <a:gd name="T106" fmla="*/ 305 w 580"/>
                  <a:gd name="T107" fmla="*/ 0 h 4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0" h="409">
                    <a:moveTo>
                      <a:pt x="290" y="0"/>
                    </a:moveTo>
                    <a:lnTo>
                      <a:pt x="275" y="0"/>
                    </a:lnTo>
                    <a:lnTo>
                      <a:pt x="262" y="0"/>
                    </a:lnTo>
                    <a:lnTo>
                      <a:pt x="247" y="2"/>
                    </a:lnTo>
                    <a:lnTo>
                      <a:pt x="232" y="4"/>
                    </a:lnTo>
                    <a:lnTo>
                      <a:pt x="219" y="6"/>
                    </a:lnTo>
                    <a:lnTo>
                      <a:pt x="205" y="10"/>
                    </a:lnTo>
                    <a:lnTo>
                      <a:pt x="177" y="15"/>
                    </a:lnTo>
                    <a:lnTo>
                      <a:pt x="153" y="25"/>
                    </a:lnTo>
                    <a:lnTo>
                      <a:pt x="128" y="34"/>
                    </a:lnTo>
                    <a:lnTo>
                      <a:pt x="106" y="47"/>
                    </a:lnTo>
                    <a:lnTo>
                      <a:pt x="85" y="61"/>
                    </a:lnTo>
                    <a:lnTo>
                      <a:pt x="75" y="66"/>
                    </a:lnTo>
                    <a:lnTo>
                      <a:pt x="68" y="74"/>
                    </a:lnTo>
                    <a:lnTo>
                      <a:pt x="59" y="81"/>
                    </a:lnTo>
                    <a:lnTo>
                      <a:pt x="51" y="91"/>
                    </a:lnTo>
                    <a:lnTo>
                      <a:pt x="43" y="98"/>
                    </a:lnTo>
                    <a:lnTo>
                      <a:pt x="36" y="108"/>
                    </a:lnTo>
                    <a:lnTo>
                      <a:pt x="30" y="115"/>
                    </a:lnTo>
                    <a:lnTo>
                      <a:pt x="23" y="125"/>
                    </a:lnTo>
                    <a:lnTo>
                      <a:pt x="19" y="134"/>
                    </a:lnTo>
                    <a:lnTo>
                      <a:pt x="13" y="144"/>
                    </a:lnTo>
                    <a:lnTo>
                      <a:pt x="10" y="153"/>
                    </a:lnTo>
                    <a:lnTo>
                      <a:pt x="8" y="164"/>
                    </a:lnTo>
                    <a:lnTo>
                      <a:pt x="4" y="174"/>
                    </a:lnTo>
                    <a:lnTo>
                      <a:pt x="2" y="183"/>
                    </a:lnTo>
                    <a:lnTo>
                      <a:pt x="2" y="194"/>
                    </a:lnTo>
                    <a:lnTo>
                      <a:pt x="0" y="206"/>
                    </a:lnTo>
                    <a:lnTo>
                      <a:pt x="2" y="215"/>
                    </a:lnTo>
                    <a:lnTo>
                      <a:pt x="2" y="226"/>
                    </a:lnTo>
                    <a:lnTo>
                      <a:pt x="4" y="236"/>
                    </a:lnTo>
                    <a:lnTo>
                      <a:pt x="8" y="245"/>
                    </a:lnTo>
                    <a:lnTo>
                      <a:pt x="10" y="257"/>
                    </a:lnTo>
                    <a:lnTo>
                      <a:pt x="13" y="266"/>
                    </a:lnTo>
                    <a:lnTo>
                      <a:pt x="19" y="275"/>
                    </a:lnTo>
                    <a:lnTo>
                      <a:pt x="23" y="285"/>
                    </a:lnTo>
                    <a:lnTo>
                      <a:pt x="30" y="294"/>
                    </a:lnTo>
                    <a:lnTo>
                      <a:pt x="36" y="302"/>
                    </a:lnTo>
                    <a:lnTo>
                      <a:pt x="43" y="311"/>
                    </a:lnTo>
                    <a:lnTo>
                      <a:pt x="51" y="319"/>
                    </a:lnTo>
                    <a:lnTo>
                      <a:pt x="59" y="328"/>
                    </a:lnTo>
                    <a:lnTo>
                      <a:pt x="68" y="336"/>
                    </a:lnTo>
                    <a:lnTo>
                      <a:pt x="75" y="343"/>
                    </a:lnTo>
                    <a:lnTo>
                      <a:pt x="85" y="349"/>
                    </a:lnTo>
                    <a:lnTo>
                      <a:pt x="106" y="362"/>
                    </a:lnTo>
                    <a:lnTo>
                      <a:pt x="128" y="375"/>
                    </a:lnTo>
                    <a:lnTo>
                      <a:pt x="153" y="385"/>
                    </a:lnTo>
                    <a:lnTo>
                      <a:pt x="177" y="394"/>
                    </a:lnTo>
                    <a:lnTo>
                      <a:pt x="205" y="400"/>
                    </a:lnTo>
                    <a:lnTo>
                      <a:pt x="219" y="404"/>
                    </a:lnTo>
                    <a:lnTo>
                      <a:pt x="232" y="406"/>
                    </a:lnTo>
                    <a:lnTo>
                      <a:pt x="247" y="407"/>
                    </a:lnTo>
                    <a:lnTo>
                      <a:pt x="262" y="409"/>
                    </a:lnTo>
                    <a:lnTo>
                      <a:pt x="275" y="409"/>
                    </a:lnTo>
                    <a:lnTo>
                      <a:pt x="290" y="409"/>
                    </a:lnTo>
                    <a:lnTo>
                      <a:pt x="305" y="409"/>
                    </a:lnTo>
                    <a:lnTo>
                      <a:pt x="320" y="409"/>
                    </a:lnTo>
                    <a:lnTo>
                      <a:pt x="335" y="407"/>
                    </a:lnTo>
                    <a:lnTo>
                      <a:pt x="348" y="406"/>
                    </a:lnTo>
                    <a:lnTo>
                      <a:pt x="363" y="404"/>
                    </a:lnTo>
                    <a:lnTo>
                      <a:pt x="377" y="400"/>
                    </a:lnTo>
                    <a:lnTo>
                      <a:pt x="403" y="394"/>
                    </a:lnTo>
                    <a:lnTo>
                      <a:pt x="429" y="385"/>
                    </a:lnTo>
                    <a:lnTo>
                      <a:pt x="452" y="375"/>
                    </a:lnTo>
                    <a:lnTo>
                      <a:pt x="474" y="362"/>
                    </a:lnTo>
                    <a:lnTo>
                      <a:pt x="495" y="349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3" y="328"/>
                    </a:lnTo>
                    <a:lnTo>
                      <a:pt x="531" y="319"/>
                    </a:lnTo>
                    <a:lnTo>
                      <a:pt x="538" y="311"/>
                    </a:lnTo>
                    <a:lnTo>
                      <a:pt x="546" y="302"/>
                    </a:lnTo>
                    <a:lnTo>
                      <a:pt x="552" y="294"/>
                    </a:lnTo>
                    <a:lnTo>
                      <a:pt x="557" y="285"/>
                    </a:lnTo>
                    <a:lnTo>
                      <a:pt x="563" y="275"/>
                    </a:lnTo>
                    <a:lnTo>
                      <a:pt x="567" y="266"/>
                    </a:lnTo>
                    <a:lnTo>
                      <a:pt x="570" y="257"/>
                    </a:lnTo>
                    <a:lnTo>
                      <a:pt x="574" y="245"/>
                    </a:lnTo>
                    <a:lnTo>
                      <a:pt x="576" y="236"/>
                    </a:lnTo>
                    <a:lnTo>
                      <a:pt x="578" y="226"/>
                    </a:lnTo>
                    <a:lnTo>
                      <a:pt x="580" y="215"/>
                    </a:lnTo>
                    <a:lnTo>
                      <a:pt x="580" y="206"/>
                    </a:lnTo>
                    <a:lnTo>
                      <a:pt x="580" y="194"/>
                    </a:lnTo>
                    <a:lnTo>
                      <a:pt x="578" y="183"/>
                    </a:lnTo>
                    <a:lnTo>
                      <a:pt x="576" y="174"/>
                    </a:lnTo>
                    <a:lnTo>
                      <a:pt x="574" y="164"/>
                    </a:lnTo>
                    <a:lnTo>
                      <a:pt x="570" y="153"/>
                    </a:lnTo>
                    <a:lnTo>
                      <a:pt x="567" y="144"/>
                    </a:lnTo>
                    <a:lnTo>
                      <a:pt x="563" y="134"/>
                    </a:lnTo>
                    <a:lnTo>
                      <a:pt x="557" y="125"/>
                    </a:lnTo>
                    <a:lnTo>
                      <a:pt x="552" y="115"/>
                    </a:lnTo>
                    <a:lnTo>
                      <a:pt x="546" y="108"/>
                    </a:lnTo>
                    <a:lnTo>
                      <a:pt x="538" y="98"/>
                    </a:lnTo>
                    <a:lnTo>
                      <a:pt x="531" y="91"/>
                    </a:lnTo>
                    <a:lnTo>
                      <a:pt x="523" y="81"/>
                    </a:lnTo>
                    <a:lnTo>
                      <a:pt x="514" y="74"/>
                    </a:lnTo>
                    <a:lnTo>
                      <a:pt x="505" y="66"/>
                    </a:lnTo>
                    <a:lnTo>
                      <a:pt x="495" y="61"/>
                    </a:lnTo>
                    <a:lnTo>
                      <a:pt x="474" y="47"/>
                    </a:lnTo>
                    <a:lnTo>
                      <a:pt x="452" y="34"/>
                    </a:lnTo>
                    <a:lnTo>
                      <a:pt x="429" y="25"/>
                    </a:lnTo>
                    <a:lnTo>
                      <a:pt x="403" y="15"/>
                    </a:lnTo>
                    <a:lnTo>
                      <a:pt x="377" y="10"/>
                    </a:lnTo>
                    <a:lnTo>
                      <a:pt x="363" y="6"/>
                    </a:lnTo>
                    <a:lnTo>
                      <a:pt x="348" y="4"/>
                    </a:lnTo>
                    <a:lnTo>
                      <a:pt x="335" y="2"/>
                    </a:lnTo>
                    <a:lnTo>
                      <a:pt x="320" y="0"/>
                    </a:lnTo>
                    <a:lnTo>
                      <a:pt x="305" y="0"/>
                    </a:lnTo>
                    <a:lnTo>
                      <a:pt x="29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14" name="Rectangle 375">
                <a:extLst>
                  <a:ext uri="{FF2B5EF4-FFF2-40B4-BE49-F238E27FC236}">
                    <a16:creationId xmlns:a16="http://schemas.microsoft.com/office/drawing/2014/main" id="{3606DF95-70CC-42B3-0B01-5E8CED4EF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05"/>
                <a:ext cx="25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Difficulty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15" name="Rectangle 376">
                <a:extLst>
                  <a:ext uri="{FF2B5EF4-FFF2-40B4-BE49-F238E27FC236}">
                    <a16:creationId xmlns:a16="http://schemas.microsoft.com/office/drawing/2014/main" id="{D3F61F2D-2DF9-45B1-B0AC-79281EC2D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5" y="21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16" name="Rectangle 377">
                <a:extLst>
                  <a:ext uri="{FF2B5EF4-FFF2-40B4-BE49-F238E27FC236}">
                    <a16:creationId xmlns:a16="http://schemas.microsoft.com/office/drawing/2014/main" id="{ED4B5F66-1A57-D8CC-7787-97789D558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305"/>
                <a:ext cx="6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17" name="Rectangle 378">
                <a:extLst>
                  <a:ext uri="{FF2B5EF4-FFF2-40B4-BE49-F238E27FC236}">
                    <a16:creationId xmlns:a16="http://schemas.microsoft.com/office/drawing/2014/main" id="{E08156B6-897C-67D7-6723-C3449A4C5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6" y="21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18" name="Rectangle 379">
                <a:extLst>
                  <a:ext uri="{FF2B5EF4-FFF2-40B4-BE49-F238E27FC236}">
                    <a16:creationId xmlns:a16="http://schemas.microsoft.com/office/drawing/2014/main" id="{90DC2D44-8988-B738-D13A-A7BC36D71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75"/>
                <a:ext cx="3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modification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19" name="Rectangle 380">
                <a:extLst>
                  <a:ext uri="{FF2B5EF4-FFF2-40B4-BE49-F238E27FC236}">
                    <a16:creationId xmlns:a16="http://schemas.microsoft.com/office/drawing/2014/main" id="{213ED980-AD86-F8C0-DD21-6B0D896CB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" y="22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20" name="Rectangle 381">
                <a:extLst>
                  <a:ext uri="{FF2B5EF4-FFF2-40B4-BE49-F238E27FC236}">
                    <a16:creationId xmlns:a16="http://schemas.microsoft.com/office/drawing/2014/main" id="{9D9F7456-42C2-BE6D-0CF3-0E7232652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2" y="2454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21" name="Rectangle 382">
                <a:extLst>
                  <a:ext uri="{FF2B5EF4-FFF2-40B4-BE49-F238E27FC236}">
                    <a16:creationId xmlns:a16="http://schemas.microsoft.com/office/drawing/2014/main" id="{425B8101-B3D8-F3C5-2DC2-68504017A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1" y="233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22" name="Freeform 383">
                <a:extLst>
                  <a:ext uri="{FF2B5EF4-FFF2-40B4-BE49-F238E27FC236}">
                    <a16:creationId xmlns:a16="http://schemas.microsoft.com/office/drawing/2014/main" id="{2BB58D9B-F4C8-B73C-98EB-586CB5C1D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2336"/>
                <a:ext cx="461" cy="288"/>
              </a:xfrm>
              <a:custGeom>
                <a:avLst/>
                <a:gdLst>
                  <a:gd name="T0" fmla="*/ 207 w 461"/>
                  <a:gd name="T1" fmla="*/ 0 h 288"/>
                  <a:gd name="T2" fmla="*/ 162 w 461"/>
                  <a:gd name="T3" fmla="*/ 6 h 288"/>
                  <a:gd name="T4" fmla="*/ 121 w 461"/>
                  <a:gd name="T5" fmla="*/ 17 h 288"/>
                  <a:gd name="T6" fmla="*/ 85 w 461"/>
                  <a:gd name="T7" fmla="*/ 32 h 288"/>
                  <a:gd name="T8" fmla="*/ 53 w 461"/>
                  <a:gd name="T9" fmla="*/ 53 h 288"/>
                  <a:gd name="T10" fmla="*/ 28 w 461"/>
                  <a:gd name="T11" fmla="*/ 75 h 288"/>
                  <a:gd name="T12" fmla="*/ 19 w 461"/>
                  <a:gd name="T13" fmla="*/ 87 h 288"/>
                  <a:gd name="T14" fmla="*/ 11 w 461"/>
                  <a:gd name="T15" fmla="*/ 102 h 288"/>
                  <a:gd name="T16" fmla="*/ 6 w 461"/>
                  <a:gd name="T17" fmla="*/ 115 h 288"/>
                  <a:gd name="T18" fmla="*/ 2 w 461"/>
                  <a:gd name="T19" fmla="*/ 130 h 288"/>
                  <a:gd name="T20" fmla="*/ 0 w 461"/>
                  <a:gd name="T21" fmla="*/ 143 h 288"/>
                  <a:gd name="T22" fmla="*/ 2 w 461"/>
                  <a:gd name="T23" fmla="*/ 158 h 288"/>
                  <a:gd name="T24" fmla="*/ 6 w 461"/>
                  <a:gd name="T25" fmla="*/ 173 h 288"/>
                  <a:gd name="T26" fmla="*/ 11 w 461"/>
                  <a:gd name="T27" fmla="*/ 187 h 288"/>
                  <a:gd name="T28" fmla="*/ 19 w 461"/>
                  <a:gd name="T29" fmla="*/ 200 h 288"/>
                  <a:gd name="T30" fmla="*/ 28 w 461"/>
                  <a:gd name="T31" fmla="*/ 213 h 288"/>
                  <a:gd name="T32" fmla="*/ 53 w 461"/>
                  <a:gd name="T33" fmla="*/ 236 h 288"/>
                  <a:gd name="T34" fmla="*/ 85 w 461"/>
                  <a:gd name="T35" fmla="*/ 256 h 288"/>
                  <a:gd name="T36" fmla="*/ 121 w 461"/>
                  <a:gd name="T37" fmla="*/ 271 h 288"/>
                  <a:gd name="T38" fmla="*/ 162 w 461"/>
                  <a:gd name="T39" fmla="*/ 283 h 288"/>
                  <a:gd name="T40" fmla="*/ 207 w 461"/>
                  <a:gd name="T41" fmla="*/ 288 h 288"/>
                  <a:gd name="T42" fmla="*/ 254 w 461"/>
                  <a:gd name="T43" fmla="*/ 288 h 288"/>
                  <a:gd name="T44" fmla="*/ 299 w 461"/>
                  <a:gd name="T45" fmla="*/ 283 h 288"/>
                  <a:gd name="T46" fmla="*/ 341 w 461"/>
                  <a:gd name="T47" fmla="*/ 271 h 288"/>
                  <a:gd name="T48" fmla="*/ 377 w 461"/>
                  <a:gd name="T49" fmla="*/ 256 h 288"/>
                  <a:gd name="T50" fmla="*/ 409 w 461"/>
                  <a:gd name="T51" fmla="*/ 236 h 288"/>
                  <a:gd name="T52" fmla="*/ 433 w 461"/>
                  <a:gd name="T53" fmla="*/ 213 h 288"/>
                  <a:gd name="T54" fmla="*/ 442 w 461"/>
                  <a:gd name="T55" fmla="*/ 200 h 288"/>
                  <a:gd name="T56" fmla="*/ 450 w 461"/>
                  <a:gd name="T57" fmla="*/ 187 h 288"/>
                  <a:gd name="T58" fmla="*/ 456 w 461"/>
                  <a:gd name="T59" fmla="*/ 173 h 288"/>
                  <a:gd name="T60" fmla="*/ 459 w 461"/>
                  <a:gd name="T61" fmla="*/ 158 h 288"/>
                  <a:gd name="T62" fmla="*/ 461 w 461"/>
                  <a:gd name="T63" fmla="*/ 143 h 288"/>
                  <a:gd name="T64" fmla="*/ 459 w 461"/>
                  <a:gd name="T65" fmla="*/ 130 h 288"/>
                  <a:gd name="T66" fmla="*/ 456 w 461"/>
                  <a:gd name="T67" fmla="*/ 115 h 288"/>
                  <a:gd name="T68" fmla="*/ 450 w 461"/>
                  <a:gd name="T69" fmla="*/ 102 h 288"/>
                  <a:gd name="T70" fmla="*/ 442 w 461"/>
                  <a:gd name="T71" fmla="*/ 87 h 288"/>
                  <a:gd name="T72" fmla="*/ 433 w 461"/>
                  <a:gd name="T73" fmla="*/ 75 h 288"/>
                  <a:gd name="T74" fmla="*/ 409 w 461"/>
                  <a:gd name="T75" fmla="*/ 53 h 288"/>
                  <a:gd name="T76" fmla="*/ 377 w 461"/>
                  <a:gd name="T77" fmla="*/ 32 h 288"/>
                  <a:gd name="T78" fmla="*/ 341 w 461"/>
                  <a:gd name="T79" fmla="*/ 17 h 288"/>
                  <a:gd name="T80" fmla="*/ 299 w 461"/>
                  <a:gd name="T81" fmla="*/ 6 h 288"/>
                  <a:gd name="T82" fmla="*/ 254 w 461"/>
                  <a:gd name="T83" fmla="*/ 0 h 2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1" h="288">
                    <a:moveTo>
                      <a:pt x="232" y="0"/>
                    </a:moveTo>
                    <a:lnTo>
                      <a:pt x="207" y="0"/>
                    </a:lnTo>
                    <a:lnTo>
                      <a:pt x="185" y="2"/>
                    </a:lnTo>
                    <a:lnTo>
                      <a:pt x="162" y="6"/>
                    </a:lnTo>
                    <a:lnTo>
                      <a:pt x="141" y="11"/>
                    </a:lnTo>
                    <a:lnTo>
                      <a:pt x="121" y="17"/>
                    </a:lnTo>
                    <a:lnTo>
                      <a:pt x="102" y="24"/>
                    </a:lnTo>
                    <a:lnTo>
                      <a:pt x="85" y="32"/>
                    </a:lnTo>
                    <a:lnTo>
                      <a:pt x="68" y="41"/>
                    </a:lnTo>
                    <a:lnTo>
                      <a:pt x="53" y="53"/>
                    </a:lnTo>
                    <a:lnTo>
                      <a:pt x="40" y="62"/>
                    </a:lnTo>
                    <a:lnTo>
                      <a:pt x="28" y="75"/>
                    </a:lnTo>
                    <a:lnTo>
                      <a:pt x="23" y="81"/>
                    </a:lnTo>
                    <a:lnTo>
                      <a:pt x="19" y="87"/>
                    </a:lnTo>
                    <a:lnTo>
                      <a:pt x="15" y="94"/>
                    </a:lnTo>
                    <a:lnTo>
                      <a:pt x="11" y="102"/>
                    </a:lnTo>
                    <a:lnTo>
                      <a:pt x="8" y="107"/>
                    </a:lnTo>
                    <a:lnTo>
                      <a:pt x="6" y="115"/>
                    </a:lnTo>
                    <a:lnTo>
                      <a:pt x="4" y="122"/>
                    </a:lnTo>
                    <a:lnTo>
                      <a:pt x="2" y="130"/>
                    </a:lnTo>
                    <a:lnTo>
                      <a:pt x="2" y="136"/>
                    </a:lnTo>
                    <a:lnTo>
                      <a:pt x="0" y="143"/>
                    </a:lnTo>
                    <a:lnTo>
                      <a:pt x="2" y="151"/>
                    </a:lnTo>
                    <a:lnTo>
                      <a:pt x="2" y="158"/>
                    </a:lnTo>
                    <a:lnTo>
                      <a:pt x="4" y="166"/>
                    </a:lnTo>
                    <a:lnTo>
                      <a:pt x="6" y="173"/>
                    </a:lnTo>
                    <a:lnTo>
                      <a:pt x="8" y="181"/>
                    </a:lnTo>
                    <a:lnTo>
                      <a:pt x="11" y="187"/>
                    </a:lnTo>
                    <a:lnTo>
                      <a:pt x="15" y="194"/>
                    </a:lnTo>
                    <a:lnTo>
                      <a:pt x="19" y="200"/>
                    </a:lnTo>
                    <a:lnTo>
                      <a:pt x="23" y="207"/>
                    </a:lnTo>
                    <a:lnTo>
                      <a:pt x="28" y="213"/>
                    </a:lnTo>
                    <a:lnTo>
                      <a:pt x="40" y="224"/>
                    </a:lnTo>
                    <a:lnTo>
                      <a:pt x="53" y="236"/>
                    </a:lnTo>
                    <a:lnTo>
                      <a:pt x="68" y="247"/>
                    </a:lnTo>
                    <a:lnTo>
                      <a:pt x="85" y="256"/>
                    </a:lnTo>
                    <a:lnTo>
                      <a:pt x="102" y="264"/>
                    </a:lnTo>
                    <a:lnTo>
                      <a:pt x="121" y="271"/>
                    </a:lnTo>
                    <a:lnTo>
                      <a:pt x="141" y="277"/>
                    </a:lnTo>
                    <a:lnTo>
                      <a:pt x="162" y="283"/>
                    </a:lnTo>
                    <a:lnTo>
                      <a:pt x="185" y="286"/>
                    </a:lnTo>
                    <a:lnTo>
                      <a:pt x="207" y="288"/>
                    </a:lnTo>
                    <a:lnTo>
                      <a:pt x="232" y="288"/>
                    </a:lnTo>
                    <a:lnTo>
                      <a:pt x="254" y="288"/>
                    </a:lnTo>
                    <a:lnTo>
                      <a:pt x="277" y="286"/>
                    </a:lnTo>
                    <a:lnTo>
                      <a:pt x="299" y="283"/>
                    </a:lnTo>
                    <a:lnTo>
                      <a:pt x="320" y="277"/>
                    </a:lnTo>
                    <a:lnTo>
                      <a:pt x="341" y="271"/>
                    </a:lnTo>
                    <a:lnTo>
                      <a:pt x="360" y="264"/>
                    </a:lnTo>
                    <a:lnTo>
                      <a:pt x="377" y="256"/>
                    </a:lnTo>
                    <a:lnTo>
                      <a:pt x="393" y="247"/>
                    </a:lnTo>
                    <a:lnTo>
                      <a:pt x="409" y="236"/>
                    </a:lnTo>
                    <a:lnTo>
                      <a:pt x="422" y="224"/>
                    </a:lnTo>
                    <a:lnTo>
                      <a:pt x="433" y="213"/>
                    </a:lnTo>
                    <a:lnTo>
                      <a:pt x="439" y="207"/>
                    </a:lnTo>
                    <a:lnTo>
                      <a:pt x="442" y="200"/>
                    </a:lnTo>
                    <a:lnTo>
                      <a:pt x="448" y="194"/>
                    </a:lnTo>
                    <a:lnTo>
                      <a:pt x="450" y="187"/>
                    </a:lnTo>
                    <a:lnTo>
                      <a:pt x="454" y="181"/>
                    </a:lnTo>
                    <a:lnTo>
                      <a:pt x="456" y="173"/>
                    </a:lnTo>
                    <a:lnTo>
                      <a:pt x="459" y="166"/>
                    </a:lnTo>
                    <a:lnTo>
                      <a:pt x="459" y="158"/>
                    </a:lnTo>
                    <a:lnTo>
                      <a:pt x="461" y="151"/>
                    </a:lnTo>
                    <a:lnTo>
                      <a:pt x="461" y="143"/>
                    </a:lnTo>
                    <a:lnTo>
                      <a:pt x="461" y="136"/>
                    </a:lnTo>
                    <a:lnTo>
                      <a:pt x="459" y="130"/>
                    </a:lnTo>
                    <a:lnTo>
                      <a:pt x="459" y="122"/>
                    </a:lnTo>
                    <a:lnTo>
                      <a:pt x="456" y="115"/>
                    </a:lnTo>
                    <a:lnTo>
                      <a:pt x="454" y="107"/>
                    </a:lnTo>
                    <a:lnTo>
                      <a:pt x="450" y="102"/>
                    </a:lnTo>
                    <a:lnTo>
                      <a:pt x="448" y="94"/>
                    </a:lnTo>
                    <a:lnTo>
                      <a:pt x="442" y="87"/>
                    </a:lnTo>
                    <a:lnTo>
                      <a:pt x="439" y="81"/>
                    </a:lnTo>
                    <a:lnTo>
                      <a:pt x="433" y="75"/>
                    </a:lnTo>
                    <a:lnTo>
                      <a:pt x="422" y="62"/>
                    </a:lnTo>
                    <a:lnTo>
                      <a:pt x="409" y="53"/>
                    </a:lnTo>
                    <a:lnTo>
                      <a:pt x="393" y="41"/>
                    </a:lnTo>
                    <a:lnTo>
                      <a:pt x="377" y="32"/>
                    </a:lnTo>
                    <a:lnTo>
                      <a:pt x="360" y="24"/>
                    </a:lnTo>
                    <a:lnTo>
                      <a:pt x="341" y="17"/>
                    </a:lnTo>
                    <a:lnTo>
                      <a:pt x="320" y="11"/>
                    </a:lnTo>
                    <a:lnTo>
                      <a:pt x="299" y="6"/>
                    </a:lnTo>
                    <a:lnTo>
                      <a:pt x="277" y="2"/>
                    </a:lnTo>
                    <a:lnTo>
                      <a:pt x="254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23" name="Freeform 384">
                <a:extLst>
                  <a:ext uri="{FF2B5EF4-FFF2-40B4-BE49-F238E27FC236}">
                    <a16:creationId xmlns:a16="http://schemas.microsoft.com/office/drawing/2014/main" id="{810D4564-B1B6-179A-1F25-23D6E4826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2336"/>
                <a:ext cx="461" cy="288"/>
              </a:xfrm>
              <a:custGeom>
                <a:avLst/>
                <a:gdLst>
                  <a:gd name="T0" fmla="*/ 207 w 461"/>
                  <a:gd name="T1" fmla="*/ 0 h 288"/>
                  <a:gd name="T2" fmla="*/ 162 w 461"/>
                  <a:gd name="T3" fmla="*/ 6 h 288"/>
                  <a:gd name="T4" fmla="*/ 121 w 461"/>
                  <a:gd name="T5" fmla="*/ 17 h 288"/>
                  <a:gd name="T6" fmla="*/ 85 w 461"/>
                  <a:gd name="T7" fmla="*/ 32 h 288"/>
                  <a:gd name="T8" fmla="*/ 53 w 461"/>
                  <a:gd name="T9" fmla="*/ 53 h 288"/>
                  <a:gd name="T10" fmla="*/ 28 w 461"/>
                  <a:gd name="T11" fmla="*/ 75 h 288"/>
                  <a:gd name="T12" fmla="*/ 19 w 461"/>
                  <a:gd name="T13" fmla="*/ 87 h 288"/>
                  <a:gd name="T14" fmla="*/ 11 w 461"/>
                  <a:gd name="T15" fmla="*/ 102 h 288"/>
                  <a:gd name="T16" fmla="*/ 6 w 461"/>
                  <a:gd name="T17" fmla="*/ 115 h 288"/>
                  <a:gd name="T18" fmla="*/ 2 w 461"/>
                  <a:gd name="T19" fmla="*/ 130 h 288"/>
                  <a:gd name="T20" fmla="*/ 0 w 461"/>
                  <a:gd name="T21" fmla="*/ 143 h 288"/>
                  <a:gd name="T22" fmla="*/ 2 w 461"/>
                  <a:gd name="T23" fmla="*/ 158 h 288"/>
                  <a:gd name="T24" fmla="*/ 6 w 461"/>
                  <a:gd name="T25" fmla="*/ 173 h 288"/>
                  <a:gd name="T26" fmla="*/ 11 w 461"/>
                  <a:gd name="T27" fmla="*/ 187 h 288"/>
                  <a:gd name="T28" fmla="*/ 19 w 461"/>
                  <a:gd name="T29" fmla="*/ 200 h 288"/>
                  <a:gd name="T30" fmla="*/ 28 w 461"/>
                  <a:gd name="T31" fmla="*/ 213 h 288"/>
                  <a:gd name="T32" fmla="*/ 53 w 461"/>
                  <a:gd name="T33" fmla="*/ 236 h 288"/>
                  <a:gd name="T34" fmla="*/ 85 w 461"/>
                  <a:gd name="T35" fmla="*/ 256 h 288"/>
                  <a:gd name="T36" fmla="*/ 121 w 461"/>
                  <a:gd name="T37" fmla="*/ 271 h 288"/>
                  <a:gd name="T38" fmla="*/ 162 w 461"/>
                  <a:gd name="T39" fmla="*/ 283 h 288"/>
                  <a:gd name="T40" fmla="*/ 207 w 461"/>
                  <a:gd name="T41" fmla="*/ 288 h 288"/>
                  <a:gd name="T42" fmla="*/ 254 w 461"/>
                  <a:gd name="T43" fmla="*/ 288 h 288"/>
                  <a:gd name="T44" fmla="*/ 299 w 461"/>
                  <a:gd name="T45" fmla="*/ 283 h 288"/>
                  <a:gd name="T46" fmla="*/ 341 w 461"/>
                  <a:gd name="T47" fmla="*/ 271 h 288"/>
                  <a:gd name="T48" fmla="*/ 377 w 461"/>
                  <a:gd name="T49" fmla="*/ 256 h 288"/>
                  <a:gd name="T50" fmla="*/ 409 w 461"/>
                  <a:gd name="T51" fmla="*/ 236 h 288"/>
                  <a:gd name="T52" fmla="*/ 433 w 461"/>
                  <a:gd name="T53" fmla="*/ 213 h 288"/>
                  <a:gd name="T54" fmla="*/ 442 w 461"/>
                  <a:gd name="T55" fmla="*/ 200 h 288"/>
                  <a:gd name="T56" fmla="*/ 450 w 461"/>
                  <a:gd name="T57" fmla="*/ 187 h 288"/>
                  <a:gd name="T58" fmla="*/ 456 w 461"/>
                  <a:gd name="T59" fmla="*/ 173 h 288"/>
                  <a:gd name="T60" fmla="*/ 459 w 461"/>
                  <a:gd name="T61" fmla="*/ 158 h 288"/>
                  <a:gd name="T62" fmla="*/ 461 w 461"/>
                  <a:gd name="T63" fmla="*/ 143 h 288"/>
                  <a:gd name="T64" fmla="*/ 459 w 461"/>
                  <a:gd name="T65" fmla="*/ 130 h 288"/>
                  <a:gd name="T66" fmla="*/ 456 w 461"/>
                  <a:gd name="T67" fmla="*/ 115 h 288"/>
                  <a:gd name="T68" fmla="*/ 450 w 461"/>
                  <a:gd name="T69" fmla="*/ 102 h 288"/>
                  <a:gd name="T70" fmla="*/ 442 w 461"/>
                  <a:gd name="T71" fmla="*/ 87 h 288"/>
                  <a:gd name="T72" fmla="*/ 433 w 461"/>
                  <a:gd name="T73" fmla="*/ 75 h 288"/>
                  <a:gd name="T74" fmla="*/ 409 w 461"/>
                  <a:gd name="T75" fmla="*/ 53 h 288"/>
                  <a:gd name="T76" fmla="*/ 377 w 461"/>
                  <a:gd name="T77" fmla="*/ 32 h 288"/>
                  <a:gd name="T78" fmla="*/ 341 w 461"/>
                  <a:gd name="T79" fmla="*/ 17 h 288"/>
                  <a:gd name="T80" fmla="*/ 299 w 461"/>
                  <a:gd name="T81" fmla="*/ 6 h 288"/>
                  <a:gd name="T82" fmla="*/ 254 w 461"/>
                  <a:gd name="T83" fmla="*/ 0 h 2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1" h="288">
                    <a:moveTo>
                      <a:pt x="232" y="0"/>
                    </a:moveTo>
                    <a:lnTo>
                      <a:pt x="207" y="0"/>
                    </a:lnTo>
                    <a:lnTo>
                      <a:pt x="185" y="2"/>
                    </a:lnTo>
                    <a:lnTo>
                      <a:pt x="162" y="6"/>
                    </a:lnTo>
                    <a:lnTo>
                      <a:pt x="141" y="11"/>
                    </a:lnTo>
                    <a:lnTo>
                      <a:pt x="121" y="17"/>
                    </a:lnTo>
                    <a:lnTo>
                      <a:pt x="102" y="24"/>
                    </a:lnTo>
                    <a:lnTo>
                      <a:pt x="85" y="32"/>
                    </a:lnTo>
                    <a:lnTo>
                      <a:pt x="68" y="41"/>
                    </a:lnTo>
                    <a:lnTo>
                      <a:pt x="53" y="53"/>
                    </a:lnTo>
                    <a:lnTo>
                      <a:pt x="40" y="62"/>
                    </a:lnTo>
                    <a:lnTo>
                      <a:pt x="28" y="75"/>
                    </a:lnTo>
                    <a:lnTo>
                      <a:pt x="23" y="81"/>
                    </a:lnTo>
                    <a:lnTo>
                      <a:pt x="19" y="87"/>
                    </a:lnTo>
                    <a:lnTo>
                      <a:pt x="15" y="94"/>
                    </a:lnTo>
                    <a:lnTo>
                      <a:pt x="11" y="102"/>
                    </a:lnTo>
                    <a:lnTo>
                      <a:pt x="8" y="107"/>
                    </a:lnTo>
                    <a:lnTo>
                      <a:pt x="6" y="115"/>
                    </a:lnTo>
                    <a:lnTo>
                      <a:pt x="4" y="122"/>
                    </a:lnTo>
                    <a:lnTo>
                      <a:pt x="2" y="130"/>
                    </a:lnTo>
                    <a:lnTo>
                      <a:pt x="2" y="136"/>
                    </a:lnTo>
                    <a:lnTo>
                      <a:pt x="0" y="143"/>
                    </a:lnTo>
                    <a:lnTo>
                      <a:pt x="2" y="151"/>
                    </a:lnTo>
                    <a:lnTo>
                      <a:pt x="2" y="158"/>
                    </a:lnTo>
                    <a:lnTo>
                      <a:pt x="4" y="166"/>
                    </a:lnTo>
                    <a:lnTo>
                      <a:pt x="6" y="173"/>
                    </a:lnTo>
                    <a:lnTo>
                      <a:pt x="8" y="181"/>
                    </a:lnTo>
                    <a:lnTo>
                      <a:pt x="11" y="187"/>
                    </a:lnTo>
                    <a:lnTo>
                      <a:pt x="15" y="194"/>
                    </a:lnTo>
                    <a:lnTo>
                      <a:pt x="19" y="200"/>
                    </a:lnTo>
                    <a:lnTo>
                      <a:pt x="23" y="207"/>
                    </a:lnTo>
                    <a:lnTo>
                      <a:pt x="28" y="213"/>
                    </a:lnTo>
                    <a:lnTo>
                      <a:pt x="40" y="224"/>
                    </a:lnTo>
                    <a:lnTo>
                      <a:pt x="53" y="236"/>
                    </a:lnTo>
                    <a:lnTo>
                      <a:pt x="68" y="247"/>
                    </a:lnTo>
                    <a:lnTo>
                      <a:pt x="85" y="256"/>
                    </a:lnTo>
                    <a:lnTo>
                      <a:pt x="102" y="264"/>
                    </a:lnTo>
                    <a:lnTo>
                      <a:pt x="121" y="271"/>
                    </a:lnTo>
                    <a:lnTo>
                      <a:pt x="141" y="277"/>
                    </a:lnTo>
                    <a:lnTo>
                      <a:pt x="162" y="283"/>
                    </a:lnTo>
                    <a:lnTo>
                      <a:pt x="185" y="286"/>
                    </a:lnTo>
                    <a:lnTo>
                      <a:pt x="207" y="288"/>
                    </a:lnTo>
                    <a:lnTo>
                      <a:pt x="232" y="288"/>
                    </a:lnTo>
                    <a:lnTo>
                      <a:pt x="254" y="288"/>
                    </a:lnTo>
                    <a:lnTo>
                      <a:pt x="277" y="286"/>
                    </a:lnTo>
                    <a:lnTo>
                      <a:pt x="299" y="283"/>
                    </a:lnTo>
                    <a:lnTo>
                      <a:pt x="320" y="277"/>
                    </a:lnTo>
                    <a:lnTo>
                      <a:pt x="341" y="271"/>
                    </a:lnTo>
                    <a:lnTo>
                      <a:pt x="360" y="264"/>
                    </a:lnTo>
                    <a:lnTo>
                      <a:pt x="377" y="256"/>
                    </a:lnTo>
                    <a:lnTo>
                      <a:pt x="393" y="247"/>
                    </a:lnTo>
                    <a:lnTo>
                      <a:pt x="409" y="236"/>
                    </a:lnTo>
                    <a:lnTo>
                      <a:pt x="422" y="224"/>
                    </a:lnTo>
                    <a:lnTo>
                      <a:pt x="433" y="213"/>
                    </a:lnTo>
                    <a:lnTo>
                      <a:pt x="439" y="207"/>
                    </a:lnTo>
                    <a:lnTo>
                      <a:pt x="442" y="200"/>
                    </a:lnTo>
                    <a:lnTo>
                      <a:pt x="448" y="194"/>
                    </a:lnTo>
                    <a:lnTo>
                      <a:pt x="450" y="187"/>
                    </a:lnTo>
                    <a:lnTo>
                      <a:pt x="454" y="181"/>
                    </a:lnTo>
                    <a:lnTo>
                      <a:pt x="456" y="173"/>
                    </a:lnTo>
                    <a:lnTo>
                      <a:pt x="459" y="166"/>
                    </a:lnTo>
                    <a:lnTo>
                      <a:pt x="459" y="158"/>
                    </a:lnTo>
                    <a:lnTo>
                      <a:pt x="461" y="151"/>
                    </a:lnTo>
                    <a:lnTo>
                      <a:pt x="461" y="143"/>
                    </a:lnTo>
                    <a:lnTo>
                      <a:pt x="461" y="136"/>
                    </a:lnTo>
                    <a:lnTo>
                      <a:pt x="459" y="130"/>
                    </a:lnTo>
                    <a:lnTo>
                      <a:pt x="459" y="122"/>
                    </a:lnTo>
                    <a:lnTo>
                      <a:pt x="456" y="115"/>
                    </a:lnTo>
                    <a:lnTo>
                      <a:pt x="454" y="107"/>
                    </a:lnTo>
                    <a:lnTo>
                      <a:pt x="450" y="102"/>
                    </a:lnTo>
                    <a:lnTo>
                      <a:pt x="448" y="94"/>
                    </a:lnTo>
                    <a:lnTo>
                      <a:pt x="442" y="87"/>
                    </a:lnTo>
                    <a:lnTo>
                      <a:pt x="439" y="81"/>
                    </a:lnTo>
                    <a:lnTo>
                      <a:pt x="433" y="75"/>
                    </a:lnTo>
                    <a:lnTo>
                      <a:pt x="422" y="62"/>
                    </a:lnTo>
                    <a:lnTo>
                      <a:pt x="409" y="53"/>
                    </a:lnTo>
                    <a:lnTo>
                      <a:pt x="393" y="41"/>
                    </a:lnTo>
                    <a:lnTo>
                      <a:pt x="377" y="32"/>
                    </a:lnTo>
                    <a:lnTo>
                      <a:pt x="360" y="24"/>
                    </a:lnTo>
                    <a:lnTo>
                      <a:pt x="341" y="17"/>
                    </a:lnTo>
                    <a:lnTo>
                      <a:pt x="320" y="11"/>
                    </a:lnTo>
                    <a:lnTo>
                      <a:pt x="299" y="6"/>
                    </a:lnTo>
                    <a:lnTo>
                      <a:pt x="277" y="2"/>
                    </a:lnTo>
                    <a:lnTo>
                      <a:pt x="254" y="0"/>
                    </a:lnTo>
                    <a:lnTo>
                      <a:pt x="23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24" name="Rectangle 385">
                <a:extLst>
                  <a:ext uri="{FF2B5EF4-FFF2-40B4-BE49-F238E27FC236}">
                    <a16:creationId xmlns:a16="http://schemas.microsoft.com/office/drawing/2014/main" id="{A37A6647-96AB-6167-189F-8F7FA7BA9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415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Class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25" name="Rectangle 386">
                <a:extLst>
                  <a:ext uri="{FF2B5EF4-FFF2-40B4-BE49-F238E27FC236}">
                    <a16:creationId xmlns:a16="http://schemas.microsoft.com/office/drawing/2014/main" id="{BDDE733E-D466-5584-6B53-61EB9B18E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23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26" name="Rectangle 387">
                <a:extLst>
                  <a:ext uri="{FF2B5EF4-FFF2-40B4-BE49-F238E27FC236}">
                    <a16:creationId xmlns:a16="http://schemas.microsoft.com/office/drawing/2014/main" id="{6ED9B9DF-6D05-6FC2-ACD4-C53D8E9BF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473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27" name="Rectangle 388">
                <a:extLst>
                  <a:ext uri="{FF2B5EF4-FFF2-40B4-BE49-F238E27FC236}">
                    <a16:creationId xmlns:a16="http://schemas.microsoft.com/office/drawing/2014/main" id="{52401F9B-6BF4-430C-6270-AECDA0E8F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1" y="2375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28" name="Rectangle 389">
                <a:extLst>
                  <a:ext uri="{FF2B5EF4-FFF2-40B4-BE49-F238E27FC236}">
                    <a16:creationId xmlns:a16="http://schemas.microsoft.com/office/drawing/2014/main" id="{5849D8F8-190D-29F9-2B58-6E5FF3C2C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2" y="2505"/>
                <a:ext cx="19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nstable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29" name="Rectangle 390">
                <a:extLst>
                  <a:ext uri="{FF2B5EF4-FFF2-40B4-BE49-F238E27FC236}">
                    <a16:creationId xmlns:a16="http://schemas.microsoft.com/office/drawing/2014/main" id="{538DE97E-41ED-EA4A-3953-5C506CDAF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4" y="23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30" name="Line 391">
                <a:extLst>
                  <a:ext uri="{FF2B5EF4-FFF2-40B4-BE49-F238E27FC236}">
                    <a16:creationId xmlns:a16="http://schemas.microsoft.com/office/drawing/2014/main" id="{0BC102EB-36DA-DDF6-D482-A8642EAF2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1" y="2076"/>
                <a:ext cx="369" cy="20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31" name="Freeform 392">
                <a:extLst>
                  <a:ext uri="{FF2B5EF4-FFF2-40B4-BE49-F238E27FC236}">
                    <a16:creationId xmlns:a16="http://schemas.microsoft.com/office/drawing/2014/main" id="{DF03243E-260B-3FB2-6C2B-DC39F805B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2264"/>
                <a:ext cx="60" cy="42"/>
              </a:xfrm>
              <a:custGeom>
                <a:avLst/>
                <a:gdLst>
                  <a:gd name="T0" fmla="*/ 0 w 60"/>
                  <a:gd name="T1" fmla="*/ 42 h 42"/>
                  <a:gd name="T2" fmla="*/ 60 w 60"/>
                  <a:gd name="T3" fmla="*/ 42 h 42"/>
                  <a:gd name="T4" fmla="*/ 20 w 60"/>
                  <a:gd name="T5" fmla="*/ 0 h 42"/>
                  <a:gd name="T6" fmla="*/ 0 w 60"/>
                  <a:gd name="T7" fmla="*/ 42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42">
                    <a:moveTo>
                      <a:pt x="0" y="42"/>
                    </a:moveTo>
                    <a:lnTo>
                      <a:pt x="60" y="42"/>
                    </a:lnTo>
                    <a:lnTo>
                      <a:pt x="2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32" name="Line 393">
                <a:extLst>
                  <a:ext uri="{FF2B5EF4-FFF2-40B4-BE49-F238E27FC236}">
                    <a16:creationId xmlns:a16="http://schemas.microsoft.com/office/drawing/2014/main" id="{117971DD-4223-5FD9-54C2-585DACA3F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1" y="2566"/>
                <a:ext cx="369" cy="14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33" name="Freeform 394">
                <a:extLst>
                  <a:ext uri="{FF2B5EF4-FFF2-40B4-BE49-F238E27FC236}">
                    <a16:creationId xmlns:a16="http://schemas.microsoft.com/office/drawing/2014/main" id="{9B2FFE88-3846-4BBD-F2BF-697DAB418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2545"/>
                <a:ext cx="60" cy="40"/>
              </a:xfrm>
              <a:custGeom>
                <a:avLst/>
                <a:gdLst>
                  <a:gd name="T0" fmla="*/ 20 w 60"/>
                  <a:gd name="T1" fmla="*/ 40 h 40"/>
                  <a:gd name="T2" fmla="*/ 60 w 60"/>
                  <a:gd name="T3" fmla="*/ 0 h 40"/>
                  <a:gd name="T4" fmla="*/ 0 w 60"/>
                  <a:gd name="T5" fmla="*/ 0 h 40"/>
                  <a:gd name="T6" fmla="*/ 20 w 60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40">
                    <a:moveTo>
                      <a:pt x="20" y="40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34" name="Line 395">
                <a:extLst>
                  <a:ext uri="{FF2B5EF4-FFF2-40B4-BE49-F238E27FC236}">
                    <a16:creationId xmlns:a16="http://schemas.microsoft.com/office/drawing/2014/main" id="{22D66289-E517-F846-5124-8207710C6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0" y="2475"/>
                <a:ext cx="19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35" name="Freeform 396">
                <a:extLst>
                  <a:ext uri="{FF2B5EF4-FFF2-40B4-BE49-F238E27FC236}">
                    <a16:creationId xmlns:a16="http://schemas.microsoft.com/office/drawing/2014/main" id="{6CEB81C1-DF5E-B675-B771-B501B0D9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2445"/>
                <a:ext cx="49" cy="51"/>
              </a:xfrm>
              <a:custGeom>
                <a:avLst/>
                <a:gdLst>
                  <a:gd name="T0" fmla="*/ 0 w 49"/>
                  <a:gd name="T1" fmla="*/ 51 h 51"/>
                  <a:gd name="T2" fmla="*/ 49 w 49"/>
                  <a:gd name="T3" fmla="*/ 30 h 51"/>
                  <a:gd name="T4" fmla="*/ 0 w 49"/>
                  <a:gd name="T5" fmla="*/ 0 h 51"/>
                  <a:gd name="T6" fmla="*/ 0 w 49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51">
                    <a:moveTo>
                      <a:pt x="0" y="51"/>
                    </a:moveTo>
                    <a:lnTo>
                      <a:pt x="49" y="3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36" name="Freeform 397">
                <a:extLst>
                  <a:ext uri="{FF2B5EF4-FFF2-40B4-BE49-F238E27FC236}">
                    <a16:creationId xmlns:a16="http://schemas.microsoft.com/office/drawing/2014/main" id="{845634E4-9BD6-3FEF-EF91-685F2FBBF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2255"/>
                <a:ext cx="60" cy="330"/>
              </a:xfrm>
              <a:custGeom>
                <a:avLst/>
                <a:gdLst>
                  <a:gd name="T0" fmla="*/ 60 w 60"/>
                  <a:gd name="T1" fmla="*/ 0 h 330"/>
                  <a:gd name="T2" fmla="*/ 39 w 60"/>
                  <a:gd name="T3" fmla="*/ 9 h 330"/>
                  <a:gd name="T4" fmla="*/ 30 w 60"/>
                  <a:gd name="T5" fmla="*/ 30 h 330"/>
                  <a:gd name="T6" fmla="*/ 30 w 60"/>
                  <a:gd name="T7" fmla="*/ 139 h 330"/>
                  <a:gd name="T8" fmla="*/ 30 w 60"/>
                  <a:gd name="T9" fmla="*/ 160 h 330"/>
                  <a:gd name="T10" fmla="*/ 0 w 60"/>
                  <a:gd name="T11" fmla="*/ 170 h 330"/>
                  <a:gd name="T12" fmla="*/ 30 w 60"/>
                  <a:gd name="T13" fmla="*/ 170 h 330"/>
                  <a:gd name="T14" fmla="*/ 30 w 60"/>
                  <a:gd name="T15" fmla="*/ 200 h 330"/>
                  <a:gd name="T16" fmla="*/ 30 w 60"/>
                  <a:gd name="T17" fmla="*/ 311 h 330"/>
                  <a:gd name="T18" fmla="*/ 39 w 60"/>
                  <a:gd name="T19" fmla="*/ 330 h 330"/>
                  <a:gd name="T20" fmla="*/ 60 w 60"/>
                  <a:gd name="T21" fmla="*/ 330 h 3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330">
                    <a:moveTo>
                      <a:pt x="60" y="0"/>
                    </a:moveTo>
                    <a:lnTo>
                      <a:pt x="39" y="9"/>
                    </a:lnTo>
                    <a:lnTo>
                      <a:pt x="30" y="30"/>
                    </a:lnTo>
                    <a:lnTo>
                      <a:pt x="30" y="139"/>
                    </a:lnTo>
                    <a:lnTo>
                      <a:pt x="30" y="160"/>
                    </a:lnTo>
                    <a:lnTo>
                      <a:pt x="0" y="170"/>
                    </a:lnTo>
                    <a:lnTo>
                      <a:pt x="30" y="170"/>
                    </a:lnTo>
                    <a:lnTo>
                      <a:pt x="30" y="200"/>
                    </a:lnTo>
                    <a:lnTo>
                      <a:pt x="30" y="311"/>
                    </a:lnTo>
                    <a:lnTo>
                      <a:pt x="39" y="330"/>
                    </a:lnTo>
                    <a:lnTo>
                      <a:pt x="60" y="3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37" name="Rectangle 398">
                <a:extLst>
                  <a:ext uri="{FF2B5EF4-FFF2-40B4-BE49-F238E27FC236}">
                    <a16:creationId xmlns:a16="http://schemas.microsoft.com/office/drawing/2014/main" id="{AA5F7444-C8D7-A416-7FA5-2C5A64FA5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345"/>
                <a:ext cx="179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938" name="Rectangle 399">
                <a:extLst>
                  <a:ext uri="{FF2B5EF4-FFF2-40B4-BE49-F238E27FC236}">
                    <a16:creationId xmlns:a16="http://schemas.microsoft.com/office/drawing/2014/main" id="{474DB085-4738-23D8-673B-DE464028F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345"/>
                <a:ext cx="179" cy="121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939" name="Rectangle 400">
                <a:extLst>
                  <a:ext uri="{FF2B5EF4-FFF2-40B4-BE49-F238E27FC236}">
                    <a16:creationId xmlns:a16="http://schemas.microsoft.com/office/drawing/2014/main" id="{304F4367-313B-A723-F35B-2B55B8FA5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2377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40" name="Rectangle 401">
                <a:extLst>
                  <a:ext uri="{FF2B5EF4-FFF2-40B4-BE49-F238E27FC236}">
                    <a16:creationId xmlns:a16="http://schemas.microsoft.com/office/drawing/2014/main" id="{CDE0E635-8DB0-565F-579E-81A4D763E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262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41" name="Line 402">
                <a:extLst>
                  <a:ext uri="{FF2B5EF4-FFF2-40B4-BE49-F238E27FC236}">
                    <a16:creationId xmlns:a16="http://schemas.microsoft.com/office/drawing/2014/main" id="{FE129558-97DB-D35F-D3A1-6B98C1964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1874"/>
                <a:ext cx="480" cy="1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42" name="Freeform 403">
                <a:extLst>
                  <a:ext uri="{FF2B5EF4-FFF2-40B4-BE49-F238E27FC236}">
                    <a16:creationId xmlns:a16="http://schemas.microsoft.com/office/drawing/2014/main" id="{67DD581E-DF0E-826E-17F7-F5B987F7F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015"/>
                <a:ext cx="61" cy="40"/>
              </a:xfrm>
              <a:custGeom>
                <a:avLst/>
                <a:gdLst>
                  <a:gd name="T0" fmla="*/ 0 w 61"/>
                  <a:gd name="T1" fmla="*/ 40 h 40"/>
                  <a:gd name="T2" fmla="*/ 61 w 61"/>
                  <a:gd name="T3" fmla="*/ 31 h 40"/>
                  <a:gd name="T4" fmla="*/ 12 w 61"/>
                  <a:gd name="T5" fmla="*/ 0 h 40"/>
                  <a:gd name="T6" fmla="*/ 0 w 61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40">
                    <a:moveTo>
                      <a:pt x="0" y="40"/>
                    </a:moveTo>
                    <a:lnTo>
                      <a:pt x="61" y="31"/>
                    </a:lnTo>
                    <a:lnTo>
                      <a:pt x="12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43" name="Line 404">
                <a:extLst>
                  <a:ext uri="{FF2B5EF4-FFF2-40B4-BE49-F238E27FC236}">
                    <a16:creationId xmlns:a16="http://schemas.microsoft.com/office/drawing/2014/main" id="{F6427929-93B0-06A6-1F0B-613207F9A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0" y="2095"/>
                <a:ext cx="480" cy="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44" name="Freeform 405">
                <a:extLst>
                  <a:ext uri="{FF2B5EF4-FFF2-40B4-BE49-F238E27FC236}">
                    <a16:creationId xmlns:a16="http://schemas.microsoft.com/office/drawing/2014/main" id="{0322485C-0B62-1179-32F7-40F290B2C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076"/>
                <a:ext cx="61" cy="49"/>
              </a:xfrm>
              <a:custGeom>
                <a:avLst/>
                <a:gdLst>
                  <a:gd name="T0" fmla="*/ 21 w 61"/>
                  <a:gd name="T1" fmla="*/ 49 h 49"/>
                  <a:gd name="T2" fmla="*/ 61 w 61"/>
                  <a:gd name="T3" fmla="*/ 0 h 49"/>
                  <a:gd name="T4" fmla="*/ 0 w 61"/>
                  <a:gd name="T5" fmla="*/ 0 h 49"/>
                  <a:gd name="T6" fmla="*/ 21 w 61"/>
                  <a:gd name="T7" fmla="*/ 4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49">
                    <a:moveTo>
                      <a:pt x="21" y="49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2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45" name="Line 406">
                <a:extLst>
                  <a:ext uri="{FF2B5EF4-FFF2-40B4-BE49-F238E27FC236}">
                    <a16:creationId xmlns:a16="http://schemas.microsoft.com/office/drawing/2014/main" id="{5505513E-E5ED-68A3-D909-DE272F239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1995"/>
                <a:ext cx="709" cy="59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46" name="Freeform 407">
                <a:extLst>
                  <a:ext uri="{FF2B5EF4-FFF2-40B4-BE49-F238E27FC236}">
                    <a16:creationId xmlns:a16="http://schemas.microsoft.com/office/drawing/2014/main" id="{0BD3D8E2-2648-05D1-F6D8-D96CC8B2B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566"/>
                <a:ext cx="51" cy="49"/>
              </a:xfrm>
              <a:custGeom>
                <a:avLst/>
                <a:gdLst>
                  <a:gd name="T0" fmla="*/ 0 w 51"/>
                  <a:gd name="T1" fmla="*/ 39 h 49"/>
                  <a:gd name="T2" fmla="*/ 51 w 51"/>
                  <a:gd name="T3" fmla="*/ 49 h 49"/>
                  <a:gd name="T4" fmla="*/ 20 w 51"/>
                  <a:gd name="T5" fmla="*/ 0 h 49"/>
                  <a:gd name="T6" fmla="*/ 0 w 51"/>
                  <a:gd name="T7" fmla="*/ 3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0" y="39"/>
                    </a:moveTo>
                    <a:lnTo>
                      <a:pt x="51" y="49"/>
                    </a:lnTo>
                    <a:lnTo>
                      <a:pt x="2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47" name="Line 408">
                <a:extLst>
                  <a:ext uri="{FF2B5EF4-FFF2-40B4-BE49-F238E27FC236}">
                    <a16:creationId xmlns:a16="http://schemas.microsoft.com/office/drawing/2014/main" id="{F33FFC9E-00CF-9A71-58B4-5884E9272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2315"/>
                <a:ext cx="540" cy="27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48" name="Freeform 409">
                <a:extLst>
                  <a:ext uri="{FF2B5EF4-FFF2-40B4-BE49-F238E27FC236}">
                    <a16:creationId xmlns:a16="http://schemas.microsoft.com/office/drawing/2014/main" id="{9E99759F-9178-7213-FEAB-B1E43A33B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575"/>
                <a:ext cx="51" cy="40"/>
              </a:xfrm>
              <a:custGeom>
                <a:avLst/>
                <a:gdLst>
                  <a:gd name="T0" fmla="*/ 0 w 51"/>
                  <a:gd name="T1" fmla="*/ 40 h 40"/>
                  <a:gd name="T2" fmla="*/ 51 w 51"/>
                  <a:gd name="T3" fmla="*/ 40 h 40"/>
                  <a:gd name="T4" fmla="*/ 20 w 51"/>
                  <a:gd name="T5" fmla="*/ 0 h 40"/>
                  <a:gd name="T6" fmla="*/ 0 w 51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0">
                    <a:moveTo>
                      <a:pt x="0" y="40"/>
                    </a:moveTo>
                    <a:lnTo>
                      <a:pt x="51" y="40"/>
                    </a:lnTo>
                    <a:lnTo>
                      <a:pt x="2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49" name="Line 410">
                <a:extLst>
                  <a:ext uri="{FF2B5EF4-FFF2-40B4-BE49-F238E27FC236}">
                    <a16:creationId xmlns:a16="http://schemas.microsoft.com/office/drawing/2014/main" id="{FAF84645-E47B-8A69-8A62-A2BCB45EF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2636"/>
                <a:ext cx="651" cy="2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0" name="Freeform 411">
                <a:extLst>
                  <a:ext uri="{FF2B5EF4-FFF2-40B4-BE49-F238E27FC236}">
                    <a16:creationId xmlns:a16="http://schemas.microsoft.com/office/drawing/2014/main" id="{D1D52285-BF6D-1609-7190-8D0E751B1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615"/>
                <a:ext cx="51" cy="39"/>
              </a:xfrm>
              <a:custGeom>
                <a:avLst/>
                <a:gdLst>
                  <a:gd name="T0" fmla="*/ 20 w 51"/>
                  <a:gd name="T1" fmla="*/ 39 h 39"/>
                  <a:gd name="T2" fmla="*/ 51 w 51"/>
                  <a:gd name="T3" fmla="*/ 0 h 39"/>
                  <a:gd name="T4" fmla="*/ 0 w 51"/>
                  <a:gd name="T5" fmla="*/ 0 h 39"/>
                  <a:gd name="T6" fmla="*/ 20 w 51"/>
                  <a:gd name="T7" fmla="*/ 39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39">
                    <a:moveTo>
                      <a:pt x="20" y="39"/>
                    </a:moveTo>
                    <a:lnTo>
                      <a:pt x="51" y="0"/>
                    </a:lnTo>
                    <a:lnTo>
                      <a:pt x="0" y="0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1" name="Line 412">
                <a:extLst>
                  <a:ext uri="{FF2B5EF4-FFF2-40B4-BE49-F238E27FC236}">
                    <a16:creationId xmlns:a16="http://schemas.microsoft.com/office/drawing/2014/main" id="{64DD891F-68B5-83F7-6EA5-DE05BC9FA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9" y="2815"/>
                <a:ext cx="431" cy="5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2" name="Freeform 413">
                <a:extLst>
                  <a:ext uri="{FF2B5EF4-FFF2-40B4-BE49-F238E27FC236}">
                    <a16:creationId xmlns:a16="http://schemas.microsoft.com/office/drawing/2014/main" id="{18305ED8-6C69-B8F5-AF52-37084B17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785"/>
                <a:ext cx="61" cy="50"/>
              </a:xfrm>
              <a:custGeom>
                <a:avLst/>
                <a:gdLst>
                  <a:gd name="T0" fmla="*/ 40 w 61"/>
                  <a:gd name="T1" fmla="*/ 50 h 50"/>
                  <a:gd name="T2" fmla="*/ 61 w 61"/>
                  <a:gd name="T3" fmla="*/ 0 h 50"/>
                  <a:gd name="T4" fmla="*/ 0 w 61"/>
                  <a:gd name="T5" fmla="*/ 30 h 50"/>
                  <a:gd name="T6" fmla="*/ 40 w 61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50">
                    <a:moveTo>
                      <a:pt x="40" y="50"/>
                    </a:moveTo>
                    <a:lnTo>
                      <a:pt x="61" y="0"/>
                    </a:lnTo>
                    <a:lnTo>
                      <a:pt x="0" y="30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3" name="Line 414">
                <a:extLst>
                  <a:ext uri="{FF2B5EF4-FFF2-40B4-BE49-F238E27FC236}">
                    <a16:creationId xmlns:a16="http://schemas.microsoft.com/office/drawing/2014/main" id="{17E3A0E5-0EAF-8C1E-F854-159D80812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2773"/>
                <a:ext cx="580" cy="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4" name="Freeform 415">
                <a:extLst>
                  <a:ext uri="{FF2B5EF4-FFF2-40B4-BE49-F238E27FC236}">
                    <a16:creationId xmlns:a16="http://schemas.microsoft.com/office/drawing/2014/main" id="{A3DF6129-EA39-7AE3-EC93-5248E1383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754"/>
                <a:ext cx="61" cy="49"/>
              </a:xfrm>
              <a:custGeom>
                <a:avLst/>
                <a:gdLst>
                  <a:gd name="T0" fmla="*/ 10 w 61"/>
                  <a:gd name="T1" fmla="*/ 49 h 49"/>
                  <a:gd name="T2" fmla="*/ 61 w 61"/>
                  <a:gd name="T3" fmla="*/ 10 h 49"/>
                  <a:gd name="T4" fmla="*/ 0 w 61"/>
                  <a:gd name="T5" fmla="*/ 0 h 49"/>
                  <a:gd name="T6" fmla="*/ 10 w 61"/>
                  <a:gd name="T7" fmla="*/ 4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49">
                    <a:moveTo>
                      <a:pt x="10" y="49"/>
                    </a:moveTo>
                    <a:lnTo>
                      <a:pt x="61" y="10"/>
                    </a:lnTo>
                    <a:lnTo>
                      <a:pt x="0" y="0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5" name="Line 416">
                <a:extLst>
                  <a:ext uri="{FF2B5EF4-FFF2-40B4-BE49-F238E27FC236}">
                    <a16:creationId xmlns:a16="http://schemas.microsoft.com/office/drawing/2014/main" id="{A1914FAE-BC03-6AF5-8875-74AC882B9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9" y="2244"/>
                <a:ext cx="721" cy="10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6" name="Freeform 417">
                <a:extLst>
                  <a:ext uri="{FF2B5EF4-FFF2-40B4-BE49-F238E27FC236}">
                    <a16:creationId xmlns:a16="http://schemas.microsoft.com/office/drawing/2014/main" id="{1F41F85D-4666-66E4-48C9-E32A24B1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2213"/>
                <a:ext cx="51" cy="61"/>
              </a:xfrm>
              <a:custGeom>
                <a:avLst/>
                <a:gdLst>
                  <a:gd name="T0" fmla="*/ 39 w 51"/>
                  <a:gd name="T1" fmla="*/ 61 h 61"/>
                  <a:gd name="T2" fmla="*/ 51 w 51"/>
                  <a:gd name="T3" fmla="*/ 0 h 61"/>
                  <a:gd name="T4" fmla="*/ 0 w 51"/>
                  <a:gd name="T5" fmla="*/ 31 h 61"/>
                  <a:gd name="T6" fmla="*/ 39 w 51"/>
                  <a:gd name="T7" fmla="*/ 6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61">
                    <a:moveTo>
                      <a:pt x="39" y="61"/>
                    </a:moveTo>
                    <a:lnTo>
                      <a:pt x="51" y="0"/>
                    </a:lnTo>
                    <a:lnTo>
                      <a:pt x="0" y="31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7" name="Freeform 418">
                <a:extLst>
                  <a:ext uri="{FF2B5EF4-FFF2-40B4-BE49-F238E27FC236}">
                    <a16:creationId xmlns:a16="http://schemas.microsoft.com/office/drawing/2014/main" id="{EF0A1495-4063-29BA-BD7E-8B149674E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004"/>
                <a:ext cx="49" cy="110"/>
              </a:xfrm>
              <a:custGeom>
                <a:avLst/>
                <a:gdLst>
                  <a:gd name="T0" fmla="*/ 49 w 49"/>
                  <a:gd name="T1" fmla="*/ 0 h 110"/>
                  <a:gd name="T2" fmla="*/ 30 w 49"/>
                  <a:gd name="T3" fmla="*/ 0 h 110"/>
                  <a:gd name="T4" fmla="*/ 19 w 49"/>
                  <a:gd name="T5" fmla="*/ 11 h 110"/>
                  <a:gd name="T6" fmla="*/ 19 w 49"/>
                  <a:gd name="T7" fmla="*/ 40 h 110"/>
                  <a:gd name="T8" fmla="*/ 19 w 49"/>
                  <a:gd name="T9" fmla="*/ 51 h 110"/>
                  <a:gd name="T10" fmla="*/ 0 w 49"/>
                  <a:gd name="T11" fmla="*/ 51 h 110"/>
                  <a:gd name="T12" fmla="*/ 19 w 49"/>
                  <a:gd name="T13" fmla="*/ 60 h 110"/>
                  <a:gd name="T14" fmla="*/ 19 w 49"/>
                  <a:gd name="T15" fmla="*/ 100 h 110"/>
                  <a:gd name="T16" fmla="*/ 30 w 49"/>
                  <a:gd name="T17" fmla="*/ 110 h 110"/>
                  <a:gd name="T18" fmla="*/ 49 w 49"/>
                  <a:gd name="T19" fmla="*/ 11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110">
                    <a:moveTo>
                      <a:pt x="49" y="0"/>
                    </a:moveTo>
                    <a:lnTo>
                      <a:pt x="30" y="0"/>
                    </a:lnTo>
                    <a:lnTo>
                      <a:pt x="19" y="11"/>
                    </a:lnTo>
                    <a:lnTo>
                      <a:pt x="19" y="40"/>
                    </a:lnTo>
                    <a:lnTo>
                      <a:pt x="19" y="51"/>
                    </a:lnTo>
                    <a:lnTo>
                      <a:pt x="0" y="51"/>
                    </a:lnTo>
                    <a:lnTo>
                      <a:pt x="19" y="60"/>
                    </a:lnTo>
                    <a:lnTo>
                      <a:pt x="19" y="100"/>
                    </a:lnTo>
                    <a:lnTo>
                      <a:pt x="30" y="110"/>
                    </a:lnTo>
                    <a:lnTo>
                      <a:pt x="49" y="1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8" name="Freeform 419">
                <a:extLst>
                  <a:ext uri="{FF2B5EF4-FFF2-40B4-BE49-F238E27FC236}">
                    <a16:creationId xmlns:a16="http://schemas.microsoft.com/office/drawing/2014/main" id="{8DC6CCDF-DF97-D8E2-55DA-17FB3812A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385"/>
                <a:ext cx="169" cy="339"/>
              </a:xfrm>
              <a:custGeom>
                <a:avLst/>
                <a:gdLst>
                  <a:gd name="T0" fmla="*/ 169 w 169"/>
                  <a:gd name="T1" fmla="*/ 0 h 339"/>
                  <a:gd name="T2" fmla="*/ 109 w 169"/>
                  <a:gd name="T3" fmla="*/ 9 h 339"/>
                  <a:gd name="T4" fmla="*/ 99 w 169"/>
                  <a:gd name="T5" fmla="*/ 19 h 339"/>
                  <a:gd name="T6" fmla="*/ 90 w 169"/>
                  <a:gd name="T7" fmla="*/ 30 h 339"/>
                  <a:gd name="T8" fmla="*/ 90 w 169"/>
                  <a:gd name="T9" fmla="*/ 139 h 339"/>
                  <a:gd name="T10" fmla="*/ 81 w 169"/>
                  <a:gd name="T11" fmla="*/ 149 h 339"/>
                  <a:gd name="T12" fmla="*/ 60 w 169"/>
                  <a:gd name="T13" fmla="*/ 158 h 339"/>
                  <a:gd name="T14" fmla="*/ 0 w 169"/>
                  <a:gd name="T15" fmla="*/ 170 h 339"/>
                  <a:gd name="T16" fmla="*/ 60 w 169"/>
                  <a:gd name="T17" fmla="*/ 179 h 339"/>
                  <a:gd name="T18" fmla="*/ 81 w 169"/>
                  <a:gd name="T19" fmla="*/ 190 h 339"/>
                  <a:gd name="T20" fmla="*/ 90 w 169"/>
                  <a:gd name="T21" fmla="*/ 190 h 339"/>
                  <a:gd name="T22" fmla="*/ 90 w 169"/>
                  <a:gd name="T23" fmla="*/ 309 h 339"/>
                  <a:gd name="T24" fmla="*/ 99 w 169"/>
                  <a:gd name="T25" fmla="*/ 318 h 339"/>
                  <a:gd name="T26" fmla="*/ 109 w 169"/>
                  <a:gd name="T27" fmla="*/ 330 h 339"/>
                  <a:gd name="T28" fmla="*/ 169 w 169"/>
                  <a:gd name="T29" fmla="*/ 339 h 3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9" h="339">
                    <a:moveTo>
                      <a:pt x="169" y="0"/>
                    </a:moveTo>
                    <a:lnTo>
                      <a:pt x="109" y="9"/>
                    </a:lnTo>
                    <a:lnTo>
                      <a:pt x="99" y="19"/>
                    </a:lnTo>
                    <a:lnTo>
                      <a:pt x="90" y="30"/>
                    </a:lnTo>
                    <a:lnTo>
                      <a:pt x="90" y="139"/>
                    </a:lnTo>
                    <a:lnTo>
                      <a:pt x="81" y="149"/>
                    </a:lnTo>
                    <a:lnTo>
                      <a:pt x="60" y="158"/>
                    </a:lnTo>
                    <a:lnTo>
                      <a:pt x="0" y="170"/>
                    </a:lnTo>
                    <a:lnTo>
                      <a:pt x="60" y="179"/>
                    </a:lnTo>
                    <a:lnTo>
                      <a:pt x="81" y="190"/>
                    </a:lnTo>
                    <a:lnTo>
                      <a:pt x="90" y="190"/>
                    </a:lnTo>
                    <a:lnTo>
                      <a:pt x="90" y="309"/>
                    </a:lnTo>
                    <a:lnTo>
                      <a:pt x="99" y="318"/>
                    </a:lnTo>
                    <a:lnTo>
                      <a:pt x="109" y="330"/>
                    </a:lnTo>
                    <a:lnTo>
                      <a:pt x="169" y="33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9" name="Freeform 420">
                <a:extLst>
                  <a:ext uri="{FF2B5EF4-FFF2-40B4-BE49-F238E27FC236}">
                    <a16:creationId xmlns:a16="http://schemas.microsoft.com/office/drawing/2014/main" id="{3907B2E2-B7EB-7406-4AAD-C82B575E2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2835"/>
                <a:ext cx="60" cy="219"/>
              </a:xfrm>
              <a:custGeom>
                <a:avLst/>
                <a:gdLst>
                  <a:gd name="T0" fmla="*/ 60 w 60"/>
                  <a:gd name="T1" fmla="*/ 0 h 219"/>
                  <a:gd name="T2" fmla="*/ 39 w 60"/>
                  <a:gd name="T3" fmla="*/ 10 h 219"/>
                  <a:gd name="T4" fmla="*/ 30 w 60"/>
                  <a:gd name="T5" fmla="*/ 19 h 219"/>
                  <a:gd name="T6" fmla="*/ 30 w 60"/>
                  <a:gd name="T7" fmla="*/ 98 h 219"/>
                  <a:gd name="T8" fmla="*/ 21 w 60"/>
                  <a:gd name="T9" fmla="*/ 110 h 219"/>
                  <a:gd name="T10" fmla="*/ 0 w 60"/>
                  <a:gd name="T11" fmla="*/ 119 h 219"/>
                  <a:gd name="T12" fmla="*/ 21 w 60"/>
                  <a:gd name="T13" fmla="*/ 119 h 219"/>
                  <a:gd name="T14" fmla="*/ 30 w 60"/>
                  <a:gd name="T15" fmla="*/ 140 h 219"/>
                  <a:gd name="T16" fmla="*/ 30 w 60"/>
                  <a:gd name="T17" fmla="*/ 210 h 219"/>
                  <a:gd name="T18" fmla="*/ 39 w 60"/>
                  <a:gd name="T19" fmla="*/ 219 h 219"/>
                  <a:gd name="T20" fmla="*/ 60 w 60"/>
                  <a:gd name="T21" fmla="*/ 219 h 2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219">
                    <a:moveTo>
                      <a:pt x="60" y="0"/>
                    </a:moveTo>
                    <a:lnTo>
                      <a:pt x="39" y="10"/>
                    </a:lnTo>
                    <a:lnTo>
                      <a:pt x="30" y="19"/>
                    </a:lnTo>
                    <a:lnTo>
                      <a:pt x="30" y="98"/>
                    </a:lnTo>
                    <a:lnTo>
                      <a:pt x="21" y="110"/>
                    </a:lnTo>
                    <a:lnTo>
                      <a:pt x="0" y="119"/>
                    </a:lnTo>
                    <a:lnTo>
                      <a:pt x="21" y="119"/>
                    </a:lnTo>
                    <a:lnTo>
                      <a:pt x="30" y="140"/>
                    </a:lnTo>
                    <a:lnTo>
                      <a:pt x="30" y="210"/>
                    </a:lnTo>
                    <a:lnTo>
                      <a:pt x="39" y="219"/>
                    </a:lnTo>
                    <a:lnTo>
                      <a:pt x="60" y="21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60" name="Rectangle 421">
                <a:extLst>
                  <a:ext uri="{FF2B5EF4-FFF2-40B4-BE49-F238E27FC236}">
                    <a16:creationId xmlns:a16="http://schemas.microsoft.com/office/drawing/2014/main" id="{0F9B4357-1736-F4B5-73AF-9EF1B2B5F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" y="2004"/>
                <a:ext cx="180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961" name="Rectangle 422">
                <a:extLst>
                  <a:ext uri="{FF2B5EF4-FFF2-40B4-BE49-F238E27FC236}">
                    <a16:creationId xmlns:a16="http://schemas.microsoft.com/office/drawing/2014/main" id="{66844A0D-06CC-CD52-089E-EAF6D022D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" y="2004"/>
                <a:ext cx="180" cy="121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962" name="Rectangle 423">
                <a:extLst>
                  <a:ext uri="{FF2B5EF4-FFF2-40B4-BE49-F238E27FC236}">
                    <a16:creationId xmlns:a16="http://schemas.microsoft.com/office/drawing/2014/main" id="{9F58DBE0-7184-0C7D-A4C5-676BF0844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2" y="2045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63" name="Rectangle 424">
                <a:extLst>
                  <a:ext uri="{FF2B5EF4-FFF2-40B4-BE49-F238E27FC236}">
                    <a16:creationId xmlns:a16="http://schemas.microsoft.com/office/drawing/2014/main" id="{6BABE2BF-65E1-D858-82D6-5BCD358CA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9" y="193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64" name="Rectangle 425">
                <a:extLst>
                  <a:ext uri="{FF2B5EF4-FFF2-40B4-BE49-F238E27FC236}">
                    <a16:creationId xmlns:a16="http://schemas.microsoft.com/office/drawing/2014/main" id="{461BD785-2C08-7AEB-7028-2C3B42309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2415"/>
                <a:ext cx="181" cy="1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965" name="Rectangle 426">
                <a:extLst>
                  <a:ext uri="{FF2B5EF4-FFF2-40B4-BE49-F238E27FC236}">
                    <a16:creationId xmlns:a16="http://schemas.microsoft.com/office/drawing/2014/main" id="{E9950262-D488-BA4F-BED8-33837E915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2415"/>
                <a:ext cx="181" cy="119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966" name="Rectangle 427">
                <a:extLst>
                  <a:ext uri="{FF2B5EF4-FFF2-40B4-BE49-F238E27FC236}">
                    <a16:creationId xmlns:a16="http://schemas.microsoft.com/office/drawing/2014/main" id="{18E6CBEB-ED99-F4C5-603B-FB31EA0C3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2447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67" name="Rectangle 428">
                <a:extLst>
                  <a:ext uri="{FF2B5EF4-FFF2-40B4-BE49-F238E27FC236}">
                    <a16:creationId xmlns:a16="http://schemas.microsoft.com/office/drawing/2014/main" id="{EB05616A-E00B-E0EA-7838-A4D6CD2A7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" y="2332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68" name="Rectangle 429">
                <a:extLst>
                  <a:ext uri="{FF2B5EF4-FFF2-40B4-BE49-F238E27FC236}">
                    <a16:creationId xmlns:a16="http://schemas.microsoft.com/office/drawing/2014/main" id="{6F0C52C7-9497-E630-899F-BEB3A63E8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" y="3005"/>
                <a:ext cx="180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969" name="Rectangle 430">
                <a:extLst>
                  <a:ext uri="{FF2B5EF4-FFF2-40B4-BE49-F238E27FC236}">
                    <a16:creationId xmlns:a16="http://schemas.microsoft.com/office/drawing/2014/main" id="{1708C83D-9BD6-4849-CE87-8B6B75801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" y="3005"/>
                <a:ext cx="180" cy="130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CA" altLang="fr-FR"/>
              </a:p>
            </p:txBody>
          </p:sp>
          <p:sp>
            <p:nvSpPr>
              <p:cNvPr id="31970" name="Rectangle 431">
                <a:extLst>
                  <a:ext uri="{FF2B5EF4-FFF2-40B4-BE49-F238E27FC236}">
                    <a16:creationId xmlns:a16="http://schemas.microsoft.com/office/drawing/2014/main" id="{0D4BDC59-49AE-84DB-BF1A-868BD4FAF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3046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&amp;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71" name="Rectangle 432">
                <a:extLst>
                  <a:ext uri="{FF2B5EF4-FFF2-40B4-BE49-F238E27FC236}">
                    <a16:creationId xmlns:a16="http://schemas.microsoft.com/office/drawing/2014/main" id="{70316439-9EC8-8C9C-1E7B-455F5DFDB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2931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72" name="Freeform 433">
                <a:extLst>
                  <a:ext uri="{FF2B5EF4-FFF2-40B4-BE49-F238E27FC236}">
                    <a16:creationId xmlns:a16="http://schemas.microsoft.com/office/drawing/2014/main" id="{F232F91E-C519-06EA-85BE-F4DC4762E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1554"/>
                <a:ext cx="520" cy="181"/>
              </a:xfrm>
              <a:custGeom>
                <a:avLst/>
                <a:gdLst>
                  <a:gd name="T0" fmla="*/ 234 w 520"/>
                  <a:gd name="T1" fmla="*/ 2 h 181"/>
                  <a:gd name="T2" fmla="*/ 183 w 520"/>
                  <a:gd name="T3" fmla="*/ 5 h 181"/>
                  <a:gd name="T4" fmla="*/ 138 w 520"/>
                  <a:gd name="T5" fmla="*/ 11 h 181"/>
                  <a:gd name="T6" fmla="*/ 96 w 520"/>
                  <a:gd name="T7" fmla="*/ 20 h 181"/>
                  <a:gd name="T8" fmla="*/ 61 w 520"/>
                  <a:gd name="T9" fmla="*/ 34 h 181"/>
                  <a:gd name="T10" fmla="*/ 46 w 520"/>
                  <a:gd name="T11" fmla="*/ 39 h 181"/>
                  <a:gd name="T12" fmla="*/ 32 w 520"/>
                  <a:gd name="T13" fmla="*/ 47 h 181"/>
                  <a:gd name="T14" fmla="*/ 21 w 520"/>
                  <a:gd name="T15" fmla="*/ 56 h 181"/>
                  <a:gd name="T16" fmla="*/ 12 w 520"/>
                  <a:gd name="T17" fmla="*/ 64 h 181"/>
                  <a:gd name="T18" fmla="*/ 6 w 520"/>
                  <a:gd name="T19" fmla="*/ 71 h 181"/>
                  <a:gd name="T20" fmla="*/ 2 w 520"/>
                  <a:gd name="T21" fmla="*/ 81 h 181"/>
                  <a:gd name="T22" fmla="*/ 0 w 520"/>
                  <a:gd name="T23" fmla="*/ 90 h 181"/>
                  <a:gd name="T24" fmla="*/ 2 w 520"/>
                  <a:gd name="T25" fmla="*/ 100 h 181"/>
                  <a:gd name="T26" fmla="*/ 6 w 520"/>
                  <a:gd name="T27" fmla="*/ 109 h 181"/>
                  <a:gd name="T28" fmla="*/ 12 w 520"/>
                  <a:gd name="T29" fmla="*/ 117 h 181"/>
                  <a:gd name="T30" fmla="*/ 21 w 520"/>
                  <a:gd name="T31" fmla="*/ 126 h 181"/>
                  <a:gd name="T32" fmla="*/ 32 w 520"/>
                  <a:gd name="T33" fmla="*/ 134 h 181"/>
                  <a:gd name="T34" fmla="*/ 46 w 520"/>
                  <a:gd name="T35" fmla="*/ 141 h 181"/>
                  <a:gd name="T36" fmla="*/ 61 w 520"/>
                  <a:gd name="T37" fmla="*/ 147 h 181"/>
                  <a:gd name="T38" fmla="*/ 96 w 520"/>
                  <a:gd name="T39" fmla="*/ 160 h 181"/>
                  <a:gd name="T40" fmla="*/ 138 w 520"/>
                  <a:gd name="T41" fmla="*/ 169 h 181"/>
                  <a:gd name="T42" fmla="*/ 183 w 520"/>
                  <a:gd name="T43" fmla="*/ 177 h 181"/>
                  <a:gd name="T44" fmla="*/ 234 w 520"/>
                  <a:gd name="T45" fmla="*/ 181 h 181"/>
                  <a:gd name="T46" fmla="*/ 286 w 520"/>
                  <a:gd name="T47" fmla="*/ 181 h 181"/>
                  <a:gd name="T48" fmla="*/ 337 w 520"/>
                  <a:gd name="T49" fmla="*/ 177 h 181"/>
                  <a:gd name="T50" fmla="*/ 384 w 520"/>
                  <a:gd name="T51" fmla="*/ 169 h 181"/>
                  <a:gd name="T52" fmla="*/ 426 w 520"/>
                  <a:gd name="T53" fmla="*/ 160 h 181"/>
                  <a:gd name="T54" fmla="*/ 461 w 520"/>
                  <a:gd name="T55" fmla="*/ 147 h 181"/>
                  <a:gd name="T56" fmla="*/ 477 w 520"/>
                  <a:gd name="T57" fmla="*/ 141 h 181"/>
                  <a:gd name="T58" fmla="*/ 490 w 520"/>
                  <a:gd name="T59" fmla="*/ 134 h 181"/>
                  <a:gd name="T60" fmla="*/ 501 w 520"/>
                  <a:gd name="T61" fmla="*/ 126 h 181"/>
                  <a:gd name="T62" fmla="*/ 509 w 520"/>
                  <a:gd name="T63" fmla="*/ 117 h 181"/>
                  <a:gd name="T64" fmla="*/ 516 w 520"/>
                  <a:gd name="T65" fmla="*/ 109 h 181"/>
                  <a:gd name="T66" fmla="*/ 520 w 520"/>
                  <a:gd name="T67" fmla="*/ 100 h 181"/>
                  <a:gd name="T68" fmla="*/ 520 w 520"/>
                  <a:gd name="T69" fmla="*/ 90 h 181"/>
                  <a:gd name="T70" fmla="*/ 520 w 520"/>
                  <a:gd name="T71" fmla="*/ 81 h 181"/>
                  <a:gd name="T72" fmla="*/ 516 w 520"/>
                  <a:gd name="T73" fmla="*/ 71 h 181"/>
                  <a:gd name="T74" fmla="*/ 509 w 520"/>
                  <a:gd name="T75" fmla="*/ 64 h 181"/>
                  <a:gd name="T76" fmla="*/ 501 w 520"/>
                  <a:gd name="T77" fmla="*/ 56 h 181"/>
                  <a:gd name="T78" fmla="*/ 490 w 520"/>
                  <a:gd name="T79" fmla="*/ 47 h 181"/>
                  <a:gd name="T80" fmla="*/ 477 w 520"/>
                  <a:gd name="T81" fmla="*/ 39 h 181"/>
                  <a:gd name="T82" fmla="*/ 461 w 520"/>
                  <a:gd name="T83" fmla="*/ 34 h 181"/>
                  <a:gd name="T84" fmla="*/ 426 w 520"/>
                  <a:gd name="T85" fmla="*/ 20 h 181"/>
                  <a:gd name="T86" fmla="*/ 384 w 520"/>
                  <a:gd name="T87" fmla="*/ 11 h 181"/>
                  <a:gd name="T88" fmla="*/ 337 w 520"/>
                  <a:gd name="T89" fmla="*/ 5 h 181"/>
                  <a:gd name="T90" fmla="*/ 286 w 520"/>
                  <a:gd name="T91" fmla="*/ 2 h 1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20" h="181">
                    <a:moveTo>
                      <a:pt x="260" y="0"/>
                    </a:moveTo>
                    <a:lnTo>
                      <a:pt x="234" y="2"/>
                    </a:lnTo>
                    <a:lnTo>
                      <a:pt x="209" y="2"/>
                    </a:lnTo>
                    <a:lnTo>
                      <a:pt x="183" y="5"/>
                    </a:lnTo>
                    <a:lnTo>
                      <a:pt x="160" y="7"/>
                    </a:lnTo>
                    <a:lnTo>
                      <a:pt x="138" y="11"/>
                    </a:lnTo>
                    <a:lnTo>
                      <a:pt x="115" y="17"/>
                    </a:lnTo>
                    <a:lnTo>
                      <a:pt x="96" y="20"/>
                    </a:lnTo>
                    <a:lnTo>
                      <a:pt x="78" y="26"/>
                    </a:lnTo>
                    <a:lnTo>
                      <a:pt x="61" y="34"/>
                    </a:lnTo>
                    <a:lnTo>
                      <a:pt x="53" y="37"/>
                    </a:lnTo>
                    <a:lnTo>
                      <a:pt x="46" y="39"/>
                    </a:lnTo>
                    <a:lnTo>
                      <a:pt x="38" y="43"/>
                    </a:lnTo>
                    <a:lnTo>
                      <a:pt x="32" y="47"/>
                    </a:lnTo>
                    <a:lnTo>
                      <a:pt x="27" y="51"/>
                    </a:lnTo>
                    <a:lnTo>
                      <a:pt x="21" y="56"/>
                    </a:lnTo>
                    <a:lnTo>
                      <a:pt x="17" y="60"/>
                    </a:lnTo>
                    <a:lnTo>
                      <a:pt x="12" y="64"/>
                    </a:lnTo>
                    <a:lnTo>
                      <a:pt x="10" y="68"/>
                    </a:lnTo>
                    <a:lnTo>
                      <a:pt x="6" y="71"/>
                    </a:lnTo>
                    <a:lnTo>
                      <a:pt x="4" y="77"/>
                    </a:lnTo>
                    <a:lnTo>
                      <a:pt x="2" y="81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9"/>
                    </a:lnTo>
                    <a:lnTo>
                      <a:pt x="10" y="113"/>
                    </a:lnTo>
                    <a:lnTo>
                      <a:pt x="12" y="117"/>
                    </a:lnTo>
                    <a:lnTo>
                      <a:pt x="17" y="122"/>
                    </a:lnTo>
                    <a:lnTo>
                      <a:pt x="21" y="126"/>
                    </a:lnTo>
                    <a:lnTo>
                      <a:pt x="27" y="130"/>
                    </a:lnTo>
                    <a:lnTo>
                      <a:pt x="32" y="134"/>
                    </a:lnTo>
                    <a:lnTo>
                      <a:pt x="38" y="137"/>
                    </a:lnTo>
                    <a:lnTo>
                      <a:pt x="46" y="141"/>
                    </a:lnTo>
                    <a:lnTo>
                      <a:pt x="53" y="145"/>
                    </a:lnTo>
                    <a:lnTo>
                      <a:pt x="61" y="147"/>
                    </a:lnTo>
                    <a:lnTo>
                      <a:pt x="78" y="154"/>
                    </a:lnTo>
                    <a:lnTo>
                      <a:pt x="96" y="160"/>
                    </a:lnTo>
                    <a:lnTo>
                      <a:pt x="115" y="166"/>
                    </a:lnTo>
                    <a:lnTo>
                      <a:pt x="138" y="169"/>
                    </a:lnTo>
                    <a:lnTo>
                      <a:pt x="160" y="173"/>
                    </a:lnTo>
                    <a:lnTo>
                      <a:pt x="183" y="177"/>
                    </a:lnTo>
                    <a:lnTo>
                      <a:pt x="209" y="179"/>
                    </a:lnTo>
                    <a:lnTo>
                      <a:pt x="234" y="181"/>
                    </a:lnTo>
                    <a:lnTo>
                      <a:pt x="260" y="181"/>
                    </a:lnTo>
                    <a:lnTo>
                      <a:pt x="286" y="181"/>
                    </a:lnTo>
                    <a:lnTo>
                      <a:pt x="313" y="179"/>
                    </a:lnTo>
                    <a:lnTo>
                      <a:pt x="337" y="177"/>
                    </a:lnTo>
                    <a:lnTo>
                      <a:pt x="362" y="173"/>
                    </a:lnTo>
                    <a:lnTo>
                      <a:pt x="384" y="169"/>
                    </a:lnTo>
                    <a:lnTo>
                      <a:pt x="407" y="166"/>
                    </a:lnTo>
                    <a:lnTo>
                      <a:pt x="426" y="160"/>
                    </a:lnTo>
                    <a:lnTo>
                      <a:pt x="445" y="154"/>
                    </a:lnTo>
                    <a:lnTo>
                      <a:pt x="461" y="147"/>
                    </a:lnTo>
                    <a:lnTo>
                      <a:pt x="469" y="145"/>
                    </a:lnTo>
                    <a:lnTo>
                      <a:pt x="477" y="141"/>
                    </a:lnTo>
                    <a:lnTo>
                      <a:pt x="482" y="137"/>
                    </a:lnTo>
                    <a:lnTo>
                      <a:pt x="490" y="134"/>
                    </a:lnTo>
                    <a:lnTo>
                      <a:pt x="495" y="130"/>
                    </a:lnTo>
                    <a:lnTo>
                      <a:pt x="501" y="126"/>
                    </a:lnTo>
                    <a:lnTo>
                      <a:pt x="505" y="122"/>
                    </a:lnTo>
                    <a:lnTo>
                      <a:pt x="509" y="117"/>
                    </a:lnTo>
                    <a:lnTo>
                      <a:pt x="512" y="113"/>
                    </a:lnTo>
                    <a:lnTo>
                      <a:pt x="516" y="109"/>
                    </a:lnTo>
                    <a:lnTo>
                      <a:pt x="518" y="103"/>
                    </a:lnTo>
                    <a:lnTo>
                      <a:pt x="520" y="100"/>
                    </a:lnTo>
                    <a:lnTo>
                      <a:pt x="520" y="96"/>
                    </a:lnTo>
                    <a:lnTo>
                      <a:pt x="520" y="90"/>
                    </a:lnTo>
                    <a:lnTo>
                      <a:pt x="520" y="86"/>
                    </a:lnTo>
                    <a:lnTo>
                      <a:pt x="520" y="81"/>
                    </a:lnTo>
                    <a:lnTo>
                      <a:pt x="518" y="77"/>
                    </a:lnTo>
                    <a:lnTo>
                      <a:pt x="516" y="71"/>
                    </a:lnTo>
                    <a:lnTo>
                      <a:pt x="512" y="68"/>
                    </a:lnTo>
                    <a:lnTo>
                      <a:pt x="509" y="64"/>
                    </a:lnTo>
                    <a:lnTo>
                      <a:pt x="505" y="60"/>
                    </a:lnTo>
                    <a:lnTo>
                      <a:pt x="501" y="56"/>
                    </a:lnTo>
                    <a:lnTo>
                      <a:pt x="495" y="51"/>
                    </a:lnTo>
                    <a:lnTo>
                      <a:pt x="490" y="47"/>
                    </a:lnTo>
                    <a:lnTo>
                      <a:pt x="482" y="43"/>
                    </a:lnTo>
                    <a:lnTo>
                      <a:pt x="477" y="39"/>
                    </a:lnTo>
                    <a:lnTo>
                      <a:pt x="469" y="37"/>
                    </a:lnTo>
                    <a:lnTo>
                      <a:pt x="461" y="34"/>
                    </a:lnTo>
                    <a:lnTo>
                      <a:pt x="445" y="26"/>
                    </a:lnTo>
                    <a:lnTo>
                      <a:pt x="426" y="20"/>
                    </a:lnTo>
                    <a:lnTo>
                      <a:pt x="407" y="17"/>
                    </a:lnTo>
                    <a:lnTo>
                      <a:pt x="384" y="11"/>
                    </a:lnTo>
                    <a:lnTo>
                      <a:pt x="362" y="7"/>
                    </a:lnTo>
                    <a:lnTo>
                      <a:pt x="337" y="5"/>
                    </a:lnTo>
                    <a:lnTo>
                      <a:pt x="313" y="2"/>
                    </a:lnTo>
                    <a:lnTo>
                      <a:pt x="286" y="2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73" name="Freeform 434">
                <a:extLst>
                  <a:ext uri="{FF2B5EF4-FFF2-40B4-BE49-F238E27FC236}">
                    <a16:creationId xmlns:a16="http://schemas.microsoft.com/office/drawing/2014/main" id="{C6F89914-4200-0EDF-E311-966B4EC58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1554"/>
                <a:ext cx="520" cy="181"/>
              </a:xfrm>
              <a:custGeom>
                <a:avLst/>
                <a:gdLst>
                  <a:gd name="T0" fmla="*/ 234 w 520"/>
                  <a:gd name="T1" fmla="*/ 2 h 181"/>
                  <a:gd name="T2" fmla="*/ 183 w 520"/>
                  <a:gd name="T3" fmla="*/ 5 h 181"/>
                  <a:gd name="T4" fmla="*/ 138 w 520"/>
                  <a:gd name="T5" fmla="*/ 11 h 181"/>
                  <a:gd name="T6" fmla="*/ 96 w 520"/>
                  <a:gd name="T7" fmla="*/ 20 h 181"/>
                  <a:gd name="T8" fmla="*/ 61 w 520"/>
                  <a:gd name="T9" fmla="*/ 34 h 181"/>
                  <a:gd name="T10" fmla="*/ 46 w 520"/>
                  <a:gd name="T11" fmla="*/ 39 h 181"/>
                  <a:gd name="T12" fmla="*/ 32 w 520"/>
                  <a:gd name="T13" fmla="*/ 47 h 181"/>
                  <a:gd name="T14" fmla="*/ 21 w 520"/>
                  <a:gd name="T15" fmla="*/ 56 h 181"/>
                  <a:gd name="T16" fmla="*/ 12 w 520"/>
                  <a:gd name="T17" fmla="*/ 64 h 181"/>
                  <a:gd name="T18" fmla="*/ 6 w 520"/>
                  <a:gd name="T19" fmla="*/ 71 h 181"/>
                  <a:gd name="T20" fmla="*/ 2 w 520"/>
                  <a:gd name="T21" fmla="*/ 81 h 181"/>
                  <a:gd name="T22" fmla="*/ 0 w 520"/>
                  <a:gd name="T23" fmla="*/ 90 h 181"/>
                  <a:gd name="T24" fmla="*/ 2 w 520"/>
                  <a:gd name="T25" fmla="*/ 100 h 181"/>
                  <a:gd name="T26" fmla="*/ 6 w 520"/>
                  <a:gd name="T27" fmla="*/ 109 h 181"/>
                  <a:gd name="T28" fmla="*/ 12 w 520"/>
                  <a:gd name="T29" fmla="*/ 117 h 181"/>
                  <a:gd name="T30" fmla="*/ 21 w 520"/>
                  <a:gd name="T31" fmla="*/ 126 h 181"/>
                  <a:gd name="T32" fmla="*/ 32 w 520"/>
                  <a:gd name="T33" fmla="*/ 134 h 181"/>
                  <a:gd name="T34" fmla="*/ 46 w 520"/>
                  <a:gd name="T35" fmla="*/ 141 h 181"/>
                  <a:gd name="T36" fmla="*/ 61 w 520"/>
                  <a:gd name="T37" fmla="*/ 147 h 181"/>
                  <a:gd name="T38" fmla="*/ 96 w 520"/>
                  <a:gd name="T39" fmla="*/ 160 h 181"/>
                  <a:gd name="T40" fmla="*/ 138 w 520"/>
                  <a:gd name="T41" fmla="*/ 169 h 181"/>
                  <a:gd name="T42" fmla="*/ 183 w 520"/>
                  <a:gd name="T43" fmla="*/ 177 h 181"/>
                  <a:gd name="T44" fmla="*/ 234 w 520"/>
                  <a:gd name="T45" fmla="*/ 181 h 181"/>
                  <a:gd name="T46" fmla="*/ 286 w 520"/>
                  <a:gd name="T47" fmla="*/ 181 h 181"/>
                  <a:gd name="T48" fmla="*/ 337 w 520"/>
                  <a:gd name="T49" fmla="*/ 177 h 181"/>
                  <a:gd name="T50" fmla="*/ 384 w 520"/>
                  <a:gd name="T51" fmla="*/ 169 h 181"/>
                  <a:gd name="T52" fmla="*/ 426 w 520"/>
                  <a:gd name="T53" fmla="*/ 160 h 181"/>
                  <a:gd name="T54" fmla="*/ 461 w 520"/>
                  <a:gd name="T55" fmla="*/ 147 h 181"/>
                  <a:gd name="T56" fmla="*/ 477 w 520"/>
                  <a:gd name="T57" fmla="*/ 141 h 181"/>
                  <a:gd name="T58" fmla="*/ 490 w 520"/>
                  <a:gd name="T59" fmla="*/ 134 h 181"/>
                  <a:gd name="T60" fmla="*/ 501 w 520"/>
                  <a:gd name="T61" fmla="*/ 126 h 181"/>
                  <a:gd name="T62" fmla="*/ 509 w 520"/>
                  <a:gd name="T63" fmla="*/ 117 h 181"/>
                  <a:gd name="T64" fmla="*/ 516 w 520"/>
                  <a:gd name="T65" fmla="*/ 109 h 181"/>
                  <a:gd name="T66" fmla="*/ 520 w 520"/>
                  <a:gd name="T67" fmla="*/ 100 h 181"/>
                  <a:gd name="T68" fmla="*/ 520 w 520"/>
                  <a:gd name="T69" fmla="*/ 90 h 181"/>
                  <a:gd name="T70" fmla="*/ 520 w 520"/>
                  <a:gd name="T71" fmla="*/ 81 h 181"/>
                  <a:gd name="T72" fmla="*/ 516 w 520"/>
                  <a:gd name="T73" fmla="*/ 71 h 181"/>
                  <a:gd name="T74" fmla="*/ 509 w 520"/>
                  <a:gd name="T75" fmla="*/ 64 h 181"/>
                  <a:gd name="T76" fmla="*/ 501 w 520"/>
                  <a:gd name="T77" fmla="*/ 56 h 181"/>
                  <a:gd name="T78" fmla="*/ 490 w 520"/>
                  <a:gd name="T79" fmla="*/ 47 h 181"/>
                  <a:gd name="T80" fmla="*/ 477 w 520"/>
                  <a:gd name="T81" fmla="*/ 39 h 181"/>
                  <a:gd name="T82" fmla="*/ 461 w 520"/>
                  <a:gd name="T83" fmla="*/ 34 h 181"/>
                  <a:gd name="T84" fmla="*/ 426 w 520"/>
                  <a:gd name="T85" fmla="*/ 20 h 181"/>
                  <a:gd name="T86" fmla="*/ 384 w 520"/>
                  <a:gd name="T87" fmla="*/ 11 h 181"/>
                  <a:gd name="T88" fmla="*/ 337 w 520"/>
                  <a:gd name="T89" fmla="*/ 5 h 181"/>
                  <a:gd name="T90" fmla="*/ 286 w 520"/>
                  <a:gd name="T91" fmla="*/ 2 h 1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20" h="181">
                    <a:moveTo>
                      <a:pt x="260" y="0"/>
                    </a:moveTo>
                    <a:lnTo>
                      <a:pt x="234" y="2"/>
                    </a:lnTo>
                    <a:lnTo>
                      <a:pt x="209" y="2"/>
                    </a:lnTo>
                    <a:lnTo>
                      <a:pt x="183" y="5"/>
                    </a:lnTo>
                    <a:lnTo>
                      <a:pt x="160" y="7"/>
                    </a:lnTo>
                    <a:lnTo>
                      <a:pt x="138" y="11"/>
                    </a:lnTo>
                    <a:lnTo>
                      <a:pt x="115" y="17"/>
                    </a:lnTo>
                    <a:lnTo>
                      <a:pt x="96" y="20"/>
                    </a:lnTo>
                    <a:lnTo>
                      <a:pt x="78" y="26"/>
                    </a:lnTo>
                    <a:lnTo>
                      <a:pt x="61" y="34"/>
                    </a:lnTo>
                    <a:lnTo>
                      <a:pt x="53" y="37"/>
                    </a:lnTo>
                    <a:lnTo>
                      <a:pt x="46" y="39"/>
                    </a:lnTo>
                    <a:lnTo>
                      <a:pt x="38" y="43"/>
                    </a:lnTo>
                    <a:lnTo>
                      <a:pt x="32" y="47"/>
                    </a:lnTo>
                    <a:lnTo>
                      <a:pt x="27" y="51"/>
                    </a:lnTo>
                    <a:lnTo>
                      <a:pt x="21" y="56"/>
                    </a:lnTo>
                    <a:lnTo>
                      <a:pt x="17" y="60"/>
                    </a:lnTo>
                    <a:lnTo>
                      <a:pt x="12" y="64"/>
                    </a:lnTo>
                    <a:lnTo>
                      <a:pt x="10" y="68"/>
                    </a:lnTo>
                    <a:lnTo>
                      <a:pt x="6" y="71"/>
                    </a:lnTo>
                    <a:lnTo>
                      <a:pt x="4" y="77"/>
                    </a:lnTo>
                    <a:lnTo>
                      <a:pt x="2" y="81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9"/>
                    </a:lnTo>
                    <a:lnTo>
                      <a:pt x="10" y="113"/>
                    </a:lnTo>
                    <a:lnTo>
                      <a:pt x="12" y="117"/>
                    </a:lnTo>
                    <a:lnTo>
                      <a:pt x="17" y="122"/>
                    </a:lnTo>
                    <a:lnTo>
                      <a:pt x="21" y="126"/>
                    </a:lnTo>
                    <a:lnTo>
                      <a:pt x="27" y="130"/>
                    </a:lnTo>
                    <a:lnTo>
                      <a:pt x="32" y="134"/>
                    </a:lnTo>
                    <a:lnTo>
                      <a:pt x="38" y="137"/>
                    </a:lnTo>
                    <a:lnTo>
                      <a:pt x="46" y="141"/>
                    </a:lnTo>
                    <a:lnTo>
                      <a:pt x="53" y="145"/>
                    </a:lnTo>
                    <a:lnTo>
                      <a:pt x="61" y="147"/>
                    </a:lnTo>
                    <a:lnTo>
                      <a:pt x="78" y="154"/>
                    </a:lnTo>
                    <a:lnTo>
                      <a:pt x="96" y="160"/>
                    </a:lnTo>
                    <a:lnTo>
                      <a:pt x="115" y="166"/>
                    </a:lnTo>
                    <a:lnTo>
                      <a:pt x="138" y="169"/>
                    </a:lnTo>
                    <a:lnTo>
                      <a:pt x="160" y="173"/>
                    </a:lnTo>
                    <a:lnTo>
                      <a:pt x="183" y="177"/>
                    </a:lnTo>
                    <a:lnTo>
                      <a:pt x="209" y="179"/>
                    </a:lnTo>
                    <a:lnTo>
                      <a:pt x="234" y="181"/>
                    </a:lnTo>
                    <a:lnTo>
                      <a:pt x="260" y="181"/>
                    </a:lnTo>
                    <a:lnTo>
                      <a:pt x="286" y="181"/>
                    </a:lnTo>
                    <a:lnTo>
                      <a:pt x="313" y="179"/>
                    </a:lnTo>
                    <a:lnTo>
                      <a:pt x="337" y="177"/>
                    </a:lnTo>
                    <a:lnTo>
                      <a:pt x="362" y="173"/>
                    </a:lnTo>
                    <a:lnTo>
                      <a:pt x="384" y="169"/>
                    </a:lnTo>
                    <a:lnTo>
                      <a:pt x="407" y="166"/>
                    </a:lnTo>
                    <a:lnTo>
                      <a:pt x="426" y="160"/>
                    </a:lnTo>
                    <a:lnTo>
                      <a:pt x="445" y="154"/>
                    </a:lnTo>
                    <a:lnTo>
                      <a:pt x="461" y="147"/>
                    </a:lnTo>
                    <a:lnTo>
                      <a:pt x="469" y="145"/>
                    </a:lnTo>
                    <a:lnTo>
                      <a:pt x="477" y="141"/>
                    </a:lnTo>
                    <a:lnTo>
                      <a:pt x="482" y="137"/>
                    </a:lnTo>
                    <a:lnTo>
                      <a:pt x="490" y="134"/>
                    </a:lnTo>
                    <a:lnTo>
                      <a:pt x="495" y="130"/>
                    </a:lnTo>
                    <a:lnTo>
                      <a:pt x="501" y="126"/>
                    </a:lnTo>
                    <a:lnTo>
                      <a:pt x="505" y="122"/>
                    </a:lnTo>
                    <a:lnTo>
                      <a:pt x="509" y="117"/>
                    </a:lnTo>
                    <a:lnTo>
                      <a:pt x="512" y="113"/>
                    </a:lnTo>
                    <a:lnTo>
                      <a:pt x="516" y="109"/>
                    </a:lnTo>
                    <a:lnTo>
                      <a:pt x="518" y="103"/>
                    </a:lnTo>
                    <a:lnTo>
                      <a:pt x="520" y="100"/>
                    </a:lnTo>
                    <a:lnTo>
                      <a:pt x="520" y="96"/>
                    </a:lnTo>
                    <a:lnTo>
                      <a:pt x="520" y="90"/>
                    </a:lnTo>
                    <a:lnTo>
                      <a:pt x="520" y="86"/>
                    </a:lnTo>
                    <a:lnTo>
                      <a:pt x="520" y="81"/>
                    </a:lnTo>
                    <a:lnTo>
                      <a:pt x="518" y="77"/>
                    </a:lnTo>
                    <a:lnTo>
                      <a:pt x="516" y="71"/>
                    </a:lnTo>
                    <a:lnTo>
                      <a:pt x="512" y="68"/>
                    </a:lnTo>
                    <a:lnTo>
                      <a:pt x="509" y="64"/>
                    </a:lnTo>
                    <a:lnTo>
                      <a:pt x="505" y="60"/>
                    </a:lnTo>
                    <a:lnTo>
                      <a:pt x="501" y="56"/>
                    </a:lnTo>
                    <a:lnTo>
                      <a:pt x="495" y="51"/>
                    </a:lnTo>
                    <a:lnTo>
                      <a:pt x="490" y="47"/>
                    </a:lnTo>
                    <a:lnTo>
                      <a:pt x="482" y="43"/>
                    </a:lnTo>
                    <a:lnTo>
                      <a:pt x="477" y="39"/>
                    </a:lnTo>
                    <a:lnTo>
                      <a:pt x="469" y="37"/>
                    </a:lnTo>
                    <a:lnTo>
                      <a:pt x="461" y="34"/>
                    </a:lnTo>
                    <a:lnTo>
                      <a:pt x="445" y="26"/>
                    </a:lnTo>
                    <a:lnTo>
                      <a:pt x="426" y="20"/>
                    </a:lnTo>
                    <a:lnTo>
                      <a:pt x="407" y="17"/>
                    </a:lnTo>
                    <a:lnTo>
                      <a:pt x="384" y="11"/>
                    </a:lnTo>
                    <a:lnTo>
                      <a:pt x="362" y="7"/>
                    </a:lnTo>
                    <a:lnTo>
                      <a:pt x="337" y="5"/>
                    </a:lnTo>
                    <a:lnTo>
                      <a:pt x="313" y="2"/>
                    </a:lnTo>
                    <a:lnTo>
                      <a:pt x="286" y="2"/>
                    </a:lnTo>
                    <a:lnTo>
                      <a:pt x="2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74" name="Rectangle 435">
                <a:extLst>
                  <a:ext uri="{FF2B5EF4-FFF2-40B4-BE49-F238E27FC236}">
                    <a16:creationId xmlns:a16="http://schemas.microsoft.com/office/drawing/2014/main" id="{3CB427CC-7A83-615F-BB7D-F57669385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1616"/>
                <a:ext cx="1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75" name="Rectangle 436">
                <a:extLst>
                  <a:ext uri="{FF2B5EF4-FFF2-40B4-BE49-F238E27FC236}">
                    <a16:creationId xmlns:a16="http://schemas.microsoft.com/office/drawing/2014/main" id="{0CF56A8D-F668-8A9F-9276-3F29F6569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1501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76" name="Rectangle 437">
                <a:extLst>
                  <a:ext uri="{FF2B5EF4-FFF2-40B4-BE49-F238E27FC236}">
                    <a16:creationId xmlns:a16="http://schemas.microsoft.com/office/drawing/2014/main" id="{95E07D35-617E-9B31-3FBE-AB97F3BE7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" y="1616"/>
                <a:ext cx="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77" name="Rectangle 438">
                <a:extLst>
                  <a:ext uri="{FF2B5EF4-FFF2-40B4-BE49-F238E27FC236}">
                    <a16:creationId xmlns:a16="http://schemas.microsoft.com/office/drawing/2014/main" id="{696AA821-CA1B-4686-D1DB-5FA22A5D0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" y="161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mall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78" name="Rectangle 439">
                <a:extLst>
                  <a:ext uri="{FF2B5EF4-FFF2-40B4-BE49-F238E27FC236}">
                    <a16:creationId xmlns:a16="http://schemas.microsoft.com/office/drawing/2014/main" id="{934C31CC-AB11-CDA1-C7FC-502AE0876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1501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79" name="Freeform 440">
                <a:extLst>
                  <a:ext uri="{FF2B5EF4-FFF2-40B4-BE49-F238E27FC236}">
                    <a16:creationId xmlns:a16="http://schemas.microsoft.com/office/drawing/2014/main" id="{21606133-6D31-2ADE-FE7A-C53718B84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1804"/>
                <a:ext cx="629" cy="179"/>
              </a:xfrm>
              <a:custGeom>
                <a:avLst/>
                <a:gdLst>
                  <a:gd name="T0" fmla="*/ 282 w 629"/>
                  <a:gd name="T1" fmla="*/ 0 h 179"/>
                  <a:gd name="T2" fmla="*/ 220 w 629"/>
                  <a:gd name="T3" fmla="*/ 4 h 179"/>
                  <a:gd name="T4" fmla="*/ 164 w 629"/>
                  <a:gd name="T5" fmla="*/ 12 h 179"/>
                  <a:gd name="T6" fmla="*/ 113 w 629"/>
                  <a:gd name="T7" fmla="*/ 21 h 179"/>
                  <a:gd name="T8" fmla="*/ 90 w 629"/>
                  <a:gd name="T9" fmla="*/ 27 h 179"/>
                  <a:gd name="T10" fmla="*/ 70 w 629"/>
                  <a:gd name="T11" fmla="*/ 32 h 179"/>
                  <a:gd name="T12" fmla="*/ 53 w 629"/>
                  <a:gd name="T13" fmla="*/ 40 h 179"/>
                  <a:gd name="T14" fmla="*/ 36 w 629"/>
                  <a:gd name="T15" fmla="*/ 48 h 179"/>
                  <a:gd name="T16" fmla="*/ 23 w 629"/>
                  <a:gd name="T17" fmla="*/ 55 h 179"/>
                  <a:gd name="T18" fmla="*/ 13 w 629"/>
                  <a:gd name="T19" fmla="*/ 63 h 179"/>
                  <a:gd name="T20" fmla="*/ 6 w 629"/>
                  <a:gd name="T21" fmla="*/ 72 h 179"/>
                  <a:gd name="T22" fmla="*/ 0 w 629"/>
                  <a:gd name="T23" fmla="*/ 81 h 179"/>
                  <a:gd name="T24" fmla="*/ 0 w 629"/>
                  <a:gd name="T25" fmla="*/ 91 h 179"/>
                  <a:gd name="T26" fmla="*/ 0 w 629"/>
                  <a:gd name="T27" fmla="*/ 98 h 179"/>
                  <a:gd name="T28" fmla="*/ 6 w 629"/>
                  <a:gd name="T29" fmla="*/ 108 h 179"/>
                  <a:gd name="T30" fmla="*/ 13 w 629"/>
                  <a:gd name="T31" fmla="*/ 117 h 179"/>
                  <a:gd name="T32" fmla="*/ 23 w 629"/>
                  <a:gd name="T33" fmla="*/ 125 h 179"/>
                  <a:gd name="T34" fmla="*/ 36 w 629"/>
                  <a:gd name="T35" fmla="*/ 132 h 179"/>
                  <a:gd name="T36" fmla="*/ 53 w 629"/>
                  <a:gd name="T37" fmla="*/ 140 h 179"/>
                  <a:gd name="T38" fmla="*/ 70 w 629"/>
                  <a:gd name="T39" fmla="*/ 147 h 179"/>
                  <a:gd name="T40" fmla="*/ 90 w 629"/>
                  <a:gd name="T41" fmla="*/ 153 h 179"/>
                  <a:gd name="T42" fmla="*/ 113 w 629"/>
                  <a:gd name="T43" fmla="*/ 159 h 179"/>
                  <a:gd name="T44" fmla="*/ 164 w 629"/>
                  <a:gd name="T45" fmla="*/ 170 h 179"/>
                  <a:gd name="T46" fmla="*/ 220 w 629"/>
                  <a:gd name="T47" fmla="*/ 176 h 179"/>
                  <a:gd name="T48" fmla="*/ 282 w 629"/>
                  <a:gd name="T49" fmla="*/ 179 h 179"/>
                  <a:gd name="T50" fmla="*/ 346 w 629"/>
                  <a:gd name="T51" fmla="*/ 179 h 179"/>
                  <a:gd name="T52" fmla="*/ 407 w 629"/>
                  <a:gd name="T53" fmla="*/ 176 h 179"/>
                  <a:gd name="T54" fmla="*/ 463 w 629"/>
                  <a:gd name="T55" fmla="*/ 170 h 179"/>
                  <a:gd name="T56" fmla="*/ 514 w 629"/>
                  <a:gd name="T57" fmla="*/ 159 h 179"/>
                  <a:gd name="T58" fmla="*/ 536 w 629"/>
                  <a:gd name="T59" fmla="*/ 153 h 179"/>
                  <a:gd name="T60" fmla="*/ 557 w 629"/>
                  <a:gd name="T61" fmla="*/ 147 h 179"/>
                  <a:gd name="T62" fmla="*/ 576 w 629"/>
                  <a:gd name="T63" fmla="*/ 140 h 179"/>
                  <a:gd name="T64" fmla="*/ 591 w 629"/>
                  <a:gd name="T65" fmla="*/ 132 h 179"/>
                  <a:gd name="T66" fmla="*/ 604 w 629"/>
                  <a:gd name="T67" fmla="*/ 125 h 179"/>
                  <a:gd name="T68" fmla="*/ 615 w 629"/>
                  <a:gd name="T69" fmla="*/ 117 h 179"/>
                  <a:gd name="T70" fmla="*/ 623 w 629"/>
                  <a:gd name="T71" fmla="*/ 108 h 179"/>
                  <a:gd name="T72" fmla="*/ 627 w 629"/>
                  <a:gd name="T73" fmla="*/ 98 h 179"/>
                  <a:gd name="T74" fmla="*/ 629 w 629"/>
                  <a:gd name="T75" fmla="*/ 91 h 179"/>
                  <a:gd name="T76" fmla="*/ 627 w 629"/>
                  <a:gd name="T77" fmla="*/ 81 h 179"/>
                  <a:gd name="T78" fmla="*/ 623 w 629"/>
                  <a:gd name="T79" fmla="*/ 72 h 179"/>
                  <a:gd name="T80" fmla="*/ 615 w 629"/>
                  <a:gd name="T81" fmla="*/ 63 h 179"/>
                  <a:gd name="T82" fmla="*/ 604 w 629"/>
                  <a:gd name="T83" fmla="*/ 55 h 179"/>
                  <a:gd name="T84" fmla="*/ 591 w 629"/>
                  <a:gd name="T85" fmla="*/ 48 h 179"/>
                  <a:gd name="T86" fmla="*/ 576 w 629"/>
                  <a:gd name="T87" fmla="*/ 40 h 179"/>
                  <a:gd name="T88" fmla="*/ 557 w 629"/>
                  <a:gd name="T89" fmla="*/ 32 h 179"/>
                  <a:gd name="T90" fmla="*/ 536 w 629"/>
                  <a:gd name="T91" fmla="*/ 27 h 179"/>
                  <a:gd name="T92" fmla="*/ 514 w 629"/>
                  <a:gd name="T93" fmla="*/ 21 h 179"/>
                  <a:gd name="T94" fmla="*/ 463 w 629"/>
                  <a:gd name="T95" fmla="*/ 12 h 179"/>
                  <a:gd name="T96" fmla="*/ 407 w 629"/>
                  <a:gd name="T97" fmla="*/ 4 h 179"/>
                  <a:gd name="T98" fmla="*/ 346 w 629"/>
                  <a:gd name="T99" fmla="*/ 0 h 1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29" h="179">
                    <a:moveTo>
                      <a:pt x="314" y="0"/>
                    </a:moveTo>
                    <a:lnTo>
                      <a:pt x="282" y="0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0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3"/>
                    </a:lnTo>
                    <a:lnTo>
                      <a:pt x="90" y="27"/>
                    </a:lnTo>
                    <a:lnTo>
                      <a:pt x="81" y="31"/>
                    </a:lnTo>
                    <a:lnTo>
                      <a:pt x="70" y="32"/>
                    </a:lnTo>
                    <a:lnTo>
                      <a:pt x="60" y="36"/>
                    </a:lnTo>
                    <a:lnTo>
                      <a:pt x="53" y="40"/>
                    </a:lnTo>
                    <a:lnTo>
                      <a:pt x="43" y="44"/>
                    </a:lnTo>
                    <a:lnTo>
                      <a:pt x="36" y="48"/>
                    </a:lnTo>
                    <a:lnTo>
                      <a:pt x="30" y="51"/>
                    </a:lnTo>
                    <a:lnTo>
                      <a:pt x="23" y="55"/>
                    </a:lnTo>
                    <a:lnTo>
                      <a:pt x="17" y="59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08"/>
                    </a:lnTo>
                    <a:lnTo>
                      <a:pt x="8" y="113"/>
                    </a:lnTo>
                    <a:lnTo>
                      <a:pt x="13" y="117"/>
                    </a:lnTo>
                    <a:lnTo>
                      <a:pt x="17" y="121"/>
                    </a:lnTo>
                    <a:lnTo>
                      <a:pt x="23" y="125"/>
                    </a:lnTo>
                    <a:lnTo>
                      <a:pt x="30" y="129"/>
                    </a:lnTo>
                    <a:lnTo>
                      <a:pt x="36" y="132"/>
                    </a:lnTo>
                    <a:lnTo>
                      <a:pt x="43" y="136"/>
                    </a:lnTo>
                    <a:lnTo>
                      <a:pt x="53" y="140"/>
                    </a:lnTo>
                    <a:lnTo>
                      <a:pt x="60" y="144"/>
                    </a:lnTo>
                    <a:lnTo>
                      <a:pt x="70" y="147"/>
                    </a:lnTo>
                    <a:lnTo>
                      <a:pt x="81" y="151"/>
                    </a:lnTo>
                    <a:lnTo>
                      <a:pt x="90" y="153"/>
                    </a:lnTo>
                    <a:lnTo>
                      <a:pt x="102" y="157"/>
                    </a:lnTo>
                    <a:lnTo>
                      <a:pt x="113" y="159"/>
                    </a:lnTo>
                    <a:lnTo>
                      <a:pt x="137" y="164"/>
                    </a:lnTo>
                    <a:lnTo>
                      <a:pt x="164" y="170"/>
                    </a:lnTo>
                    <a:lnTo>
                      <a:pt x="190" y="174"/>
                    </a:lnTo>
                    <a:lnTo>
                      <a:pt x="220" y="176"/>
                    </a:lnTo>
                    <a:lnTo>
                      <a:pt x="250" y="178"/>
                    </a:lnTo>
                    <a:lnTo>
                      <a:pt x="282" y="179"/>
                    </a:lnTo>
                    <a:lnTo>
                      <a:pt x="314" y="179"/>
                    </a:lnTo>
                    <a:lnTo>
                      <a:pt x="346" y="179"/>
                    </a:lnTo>
                    <a:lnTo>
                      <a:pt x="376" y="178"/>
                    </a:lnTo>
                    <a:lnTo>
                      <a:pt x="407" y="176"/>
                    </a:lnTo>
                    <a:lnTo>
                      <a:pt x="437" y="174"/>
                    </a:lnTo>
                    <a:lnTo>
                      <a:pt x="463" y="170"/>
                    </a:lnTo>
                    <a:lnTo>
                      <a:pt x="489" y="164"/>
                    </a:lnTo>
                    <a:lnTo>
                      <a:pt x="514" y="159"/>
                    </a:lnTo>
                    <a:lnTo>
                      <a:pt x="525" y="157"/>
                    </a:lnTo>
                    <a:lnTo>
                      <a:pt x="536" y="153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4"/>
                    </a:lnTo>
                    <a:lnTo>
                      <a:pt x="576" y="140"/>
                    </a:lnTo>
                    <a:lnTo>
                      <a:pt x="583" y="136"/>
                    </a:lnTo>
                    <a:lnTo>
                      <a:pt x="591" y="132"/>
                    </a:lnTo>
                    <a:lnTo>
                      <a:pt x="599" y="129"/>
                    </a:lnTo>
                    <a:lnTo>
                      <a:pt x="604" y="125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3"/>
                    </a:lnTo>
                    <a:lnTo>
                      <a:pt x="623" y="108"/>
                    </a:lnTo>
                    <a:lnTo>
                      <a:pt x="625" y="104"/>
                    </a:lnTo>
                    <a:lnTo>
                      <a:pt x="627" y="98"/>
                    </a:lnTo>
                    <a:lnTo>
                      <a:pt x="629" y="95"/>
                    </a:lnTo>
                    <a:lnTo>
                      <a:pt x="629" y="91"/>
                    </a:lnTo>
                    <a:lnTo>
                      <a:pt x="629" y="85"/>
                    </a:lnTo>
                    <a:lnTo>
                      <a:pt x="627" y="81"/>
                    </a:lnTo>
                    <a:lnTo>
                      <a:pt x="625" y="76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3"/>
                    </a:lnTo>
                    <a:lnTo>
                      <a:pt x="610" y="59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8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2"/>
                    </a:lnTo>
                    <a:lnTo>
                      <a:pt x="548" y="31"/>
                    </a:lnTo>
                    <a:lnTo>
                      <a:pt x="536" y="27"/>
                    </a:lnTo>
                    <a:lnTo>
                      <a:pt x="525" y="23"/>
                    </a:lnTo>
                    <a:lnTo>
                      <a:pt x="514" y="21"/>
                    </a:lnTo>
                    <a:lnTo>
                      <a:pt x="489" y="15"/>
                    </a:lnTo>
                    <a:lnTo>
                      <a:pt x="463" y="12"/>
                    </a:lnTo>
                    <a:lnTo>
                      <a:pt x="437" y="8"/>
                    </a:lnTo>
                    <a:lnTo>
                      <a:pt x="407" y="4"/>
                    </a:lnTo>
                    <a:lnTo>
                      <a:pt x="376" y="2"/>
                    </a:lnTo>
                    <a:lnTo>
                      <a:pt x="346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0" name="Freeform 441">
                <a:extLst>
                  <a:ext uri="{FF2B5EF4-FFF2-40B4-BE49-F238E27FC236}">
                    <a16:creationId xmlns:a16="http://schemas.microsoft.com/office/drawing/2014/main" id="{06861330-413E-9491-C985-BDE27B135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1804"/>
                <a:ext cx="629" cy="179"/>
              </a:xfrm>
              <a:custGeom>
                <a:avLst/>
                <a:gdLst>
                  <a:gd name="T0" fmla="*/ 282 w 629"/>
                  <a:gd name="T1" fmla="*/ 0 h 179"/>
                  <a:gd name="T2" fmla="*/ 220 w 629"/>
                  <a:gd name="T3" fmla="*/ 4 h 179"/>
                  <a:gd name="T4" fmla="*/ 164 w 629"/>
                  <a:gd name="T5" fmla="*/ 12 h 179"/>
                  <a:gd name="T6" fmla="*/ 113 w 629"/>
                  <a:gd name="T7" fmla="*/ 21 h 179"/>
                  <a:gd name="T8" fmla="*/ 90 w 629"/>
                  <a:gd name="T9" fmla="*/ 27 h 179"/>
                  <a:gd name="T10" fmla="*/ 70 w 629"/>
                  <a:gd name="T11" fmla="*/ 32 h 179"/>
                  <a:gd name="T12" fmla="*/ 53 w 629"/>
                  <a:gd name="T13" fmla="*/ 40 h 179"/>
                  <a:gd name="T14" fmla="*/ 36 w 629"/>
                  <a:gd name="T15" fmla="*/ 48 h 179"/>
                  <a:gd name="T16" fmla="*/ 23 w 629"/>
                  <a:gd name="T17" fmla="*/ 55 h 179"/>
                  <a:gd name="T18" fmla="*/ 13 w 629"/>
                  <a:gd name="T19" fmla="*/ 63 h 179"/>
                  <a:gd name="T20" fmla="*/ 6 w 629"/>
                  <a:gd name="T21" fmla="*/ 72 h 179"/>
                  <a:gd name="T22" fmla="*/ 0 w 629"/>
                  <a:gd name="T23" fmla="*/ 81 h 179"/>
                  <a:gd name="T24" fmla="*/ 0 w 629"/>
                  <a:gd name="T25" fmla="*/ 91 h 179"/>
                  <a:gd name="T26" fmla="*/ 0 w 629"/>
                  <a:gd name="T27" fmla="*/ 98 h 179"/>
                  <a:gd name="T28" fmla="*/ 6 w 629"/>
                  <a:gd name="T29" fmla="*/ 108 h 179"/>
                  <a:gd name="T30" fmla="*/ 13 w 629"/>
                  <a:gd name="T31" fmla="*/ 117 h 179"/>
                  <a:gd name="T32" fmla="*/ 23 w 629"/>
                  <a:gd name="T33" fmla="*/ 125 h 179"/>
                  <a:gd name="T34" fmla="*/ 36 w 629"/>
                  <a:gd name="T35" fmla="*/ 132 h 179"/>
                  <a:gd name="T36" fmla="*/ 53 w 629"/>
                  <a:gd name="T37" fmla="*/ 140 h 179"/>
                  <a:gd name="T38" fmla="*/ 70 w 629"/>
                  <a:gd name="T39" fmla="*/ 147 h 179"/>
                  <a:gd name="T40" fmla="*/ 90 w 629"/>
                  <a:gd name="T41" fmla="*/ 153 h 179"/>
                  <a:gd name="T42" fmla="*/ 113 w 629"/>
                  <a:gd name="T43" fmla="*/ 159 h 179"/>
                  <a:gd name="T44" fmla="*/ 164 w 629"/>
                  <a:gd name="T45" fmla="*/ 170 h 179"/>
                  <a:gd name="T46" fmla="*/ 220 w 629"/>
                  <a:gd name="T47" fmla="*/ 176 h 179"/>
                  <a:gd name="T48" fmla="*/ 282 w 629"/>
                  <a:gd name="T49" fmla="*/ 179 h 179"/>
                  <a:gd name="T50" fmla="*/ 346 w 629"/>
                  <a:gd name="T51" fmla="*/ 179 h 179"/>
                  <a:gd name="T52" fmla="*/ 407 w 629"/>
                  <a:gd name="T53" fmla="*/ 176 h 179"/>
                  <a:gd name="T54" fmla="*/ 463 w 629"/>
                  <a:gd name="T55" fmla="*/ 170 h 179"/>
                  <a:gd name="T56" fmla="*/ 514 w 629"/>
                  <a:gd name="T57" fmla="*/ 159 h 179"/>
                  <a:gd name="T58" fmla="*/ 536 w 629"/>
                  <a:gd name="T59" fmla="*/ 153 h 179"/>
                  <a:gd name="T60" fmla="*/ 557 w 629"/>
                  <a:gd name="T61" fmla="*/ 147 h 179"/>
                  <a:gd name="T62" fmla="*/ 576 w 629"/>
                  <a:gd name="T63" fmla="*/ 140 h 179"/>
                  <a:gd name="T64" fmla="*/ 591 w 629"/>
                  <a:gd name="T65" fmla="*/ 132 h 179"/>
                  <a:gd name="T66" fmla="*/ 604 w 629"/>
                  <a:gd name="T67" fmla="*/ 125 h 179"/>
                  <a:gd name="T68" fmla="*/ 615 w 629"/>
                  <a:gd name="T69" fmla="*/ 117 h 179"/>
                  <a:gd name="T70" fmla="*/ 623 w 629"/>
                  <a:gd name="T71" fmla="*/ 108 h 179"/>
                  <a:gd name="T72" fmla="*/ 627 w 629"/>
                  <a:gd name="T73" fmla="*/ 98 h 179"/>
                  <a:gd name="T74" fmla="*/ 629 w 629"/>
                  <a:gd name="T75" fmla="*/ 91 h 179"/>
                  <a:gd name="T76" fmla="*/ 627 w 629"/>
                  <a:gd name="T77" fmla="*/ 81 h 179"/>
                  <a:gd name="T78" fmla="*/ 623 w 629"/>
                  <a:gd name="T79" fmla="*/ 72 h 179"/>
                  <a:gd name="T80" fmla="*/ 615 w 629"/>
                  <a:gd name="T81" fmla="*/ 63 h 179"/>
                  <a:gd name="T82" fmla="*/ 604 w 629"/>
                  <a:gd name="T83" fmla="*/ 55 h 179"/>
                  <a:gd name="T84" fmla="*/ 591 w 629"/>
                  <a:gd name="T85" fmla="*/ 48 h 179"/>
                  <a:gd name="T86" fmla="*/ 576 w 629"/>
                  <a:gd name="T87" fmla="*/ 40 h 179"/>
                  <a:gd name="T88" fmla="*/ 557 w 629"/>
                  <a:gd name="T89" fmla="*/ 32 h 179"/>
                  <a:gd name="T90" fmla="*/ 536 w 629"/>
                  <a:gd name="T91" fmla="*/ 27 h 179"/>
                  <a:gd name="T92" fmla="*/ 514 w 629"/>
                  <a:gd name="T93" fmla="*/ 21 h 179"/>
                  <a:gd name="T94" fmla="*/ 463 w 629"/>
                  <a:gd name="T95" fmla="*/ 12 h 179"/>
                  <a:gd name="T96" fmla="*/ 407 w 629"/>
                  <a:gd name="T97" fmla="*/ 4 h 179"/>
                  <a:gd name="T98" fmla="*/ 346 w 629"/>
                  <a:gd name="T99" fmla="*/ 0 h 1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29" h="179">
                    <a:moveTo>
                      <a:pt x="314" y="0"/>
                    </a:moveTo>
                    <a:lnTo>
                      <a:pt x="282" y="0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0" y="8"/>
                    </a:lnTo>
                    <a:lnTo>
                      <a:pt x="164" y="12"/>
                    </a:lnTo>
                    <a:lnTo>
                      <a:pt x="137" y="15"/>
                    </a:lnTo>
                    <a:lnTo>
                      <a:pt x="113" y="21"/>
                    </a:lnTo>
                    <a:lnTo>
                      <a:pt x="102" y="23"/>
                    </a:lnTo>
                    <a:lnTo>
                      <a:pt x="90" y="27"/>
                    </a:lnTo>
                    <a:lnTo>
                      <a:pt x="81" y="31"/>
                    </a:lnTo>
                    <a:lnTo>
                      <a:pt x="70" y="32"/>
                    </a:lnTo>
                    <a:lnTo>
                      <a:pt x="60" y="36"/>
                    </a:lnTo>
                    <a:lnTo>
                      <a:pt x="53" y="40"/>
                    </a:lnTo>
                    <a:lnTo>
                      <a:pt x="43" y="44"/>
                    </a:lnTo>
                    <a:lnTo>
                      <a:pt x="36" y="48"/>
                    </a:lnTo>
                    <a:lnTo>
                      <a:pt x="30" y="51"/>
                    </a:lnTo>
                    <a:lnTo>
                      <a:pt x="23" y="55"/>
                    </a:lnTo>
                    <a:lnTo>
                      <a:pt x="17" y="59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6" y="108"/>
                    </a:lnTo>
                    <a:lnTo>
                      <a:pt x="8" y="113"/>
                    </a:lnTo>
                    <a:lnTo>
                      <a:pt x="13" y="117"/>
                    </a:lnTo>
                    <a:lnTo>
                      <a:pt x="17" y="121"/>
                    </a:lnTo>
                    <a:lnTo>
                      <a:pt x="23" y="125"/>
                    </a:lnTo>
                    <a:lnTo>
                      <a:pt x="30" y="129"/>
                    </a:lnTo>
                    <a:lnTo>
                      <a:pt x="36" y="132"/>
                    </a:lnTo>
                    <a:lnTo>
                      <a:pt x="43" y="136"/>
                    </a:lnTo>
                    <a:lnTo>
                      <a:pt x="53" y="140"/>
                    </a:lnTo>
                    <a:lnTo>
                      <a:pt x="60" y="144"/>
                    </a:lnTo>
                    <a:lnTo>
                      <a:pt x="70" y="147"/>
                    </a:lnTo>
                    <a:lnTo>
                      <a:pt x="81" y="151"/>
                    </a:lnTo>
                    <a:lnTo>
                      <a:pt x="90" y="153"/>
                    </a:lnTo>
                    <a:lnTo>
                      <a:pt x="102" y="157"/>
                    </a:lnTo>
                    <a:lnTo>
                      <a:pt x="113" y="159"/>
                    </a:lnTo>
                    <a:lnTo>
                      <a:pt x="137" y="164"/>
                    </a:lnTo>
                    <a:lnTo>
                      <a:pt x="164" y="170"/>
                    </a:lnTo>
                    <a:lnTo>
                      <a:pt x="190" y="174"/>
                    </a:lnTo>
                    <a:lnTo>
                      <a:pt x="220" y="176"/>
                    </a:lnTo>
                    <a:lnTo>
                      <a:pt x="250" y="178"/>
                    </a:lnTo>
                    <a:lnTo>
                      <a:pt x="282" y="179"/>
                    </a:lnTo>
                    <a:lnTo>
                      <a:pt x="314" y="179"/>
                    </a:lnTo>
                    <a:lnTo>
                      <a:pt x="346" y="179"/>
                    </a:lnTo>
                    <a:lnTo>
                      <a:pt x="376" y="178"/>
                    </a:lnTo>
                    <a:lnTo>
                      <a:pt x="407" y="176"/>
                    </a:lnTo>
                    <a:lnTo>
                      <a:pt x="437" y="174"/>
                    </a:lnTo>
                    <a:lnTo>
                      <a:pt x="463" y="170"/>
                    </a:lnTo>
                    <a:lnTo>
                      <a:pt x="489" y="164"/>
                    </a:lnTo>
                    <a:lnTo>
                      <a:pt x="514" y="159"/>
                    </a:lnTo>
                    <a:lnTo>
                      <a:pt x="525" y="157"/>
                    </a:lnTo>
                    <a:lnTo>
                      <a:pt x="536" y="153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4"/>
                    </a:lnTo>
                    <a:lnTo>
                      <a:pt x="576" y="140"/>
                    </a:lnTo>
                    <a:lnTo>
                      <a:pt x="583" y="136"/>
                    </a:lnTo>
                    <a:lnTo>
                      <a:pt x="591" y="132"/>
                    </a:lnTo>
                    <a:lnTo>
                      <a:pt x="599" y="129"/>
                    </a:lnTo>
                    <a:lnTo>
                      <a:pt x="604" y="125"/>
                    </a:lnTo>
                    <a:lnTo>
                      <a:pt x="610" y="121"/>
                    </a:lnTo>
                    <a:lnTo>
                      <a:pt x="615" y="117"/>
                    </a:lnTo>
                    <a:lnTo>
                      <a:pt x="619" y="113"/>
                    </a:lnTo>
                    <a:lnTo>
                      <a:pt x="623" y="108"/>
                    </a:lnTo>
                    <a:lnTo>
                      <a:pt x="625" y="104"/>
                    </a:lnTo>
                    <a:lnTo>
                      <a:pt x="627" y="98"/>
                    </a:lnTo>
                    <a:lnTo>
                      <a:pt x="629" y="95"/>
                    </a:lnTo>
                    <a:lnTo>
                      <a:pt x="629" y="91"/>
                    </a:lnTo>
                    <a:lnTo>
                      <a:pt x="629" y="85"/>
                    </a:lnTo>
                    <a:lnTo>
                      <a:pt x="627" y="81"/>
                    </a:lnTo>
                    <a:lnTo>
                      <a:pt x="625" y="76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3"/>
                    </a:lnTo>
                    <a:lnTo>
                      <a:pt x="610" y="59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8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2"/>
                    </a:lnTo>
                    <a:lnTo>
                      <a:pt x="548" y="31"/>
                    </a:lnTo>
                    <a:lnTo>
                      <a:pt x="536" y="27"/>
                    </a:lnTo>
                    <a:lnTo>
                      <a:pt x="525" y="23"/>
                    </a:lnTo>
                    <a:lnTo>
                      <a:pt x="514" y="21"/>
                    </a:lnTo>
                    <a:lnTo>
                      <a:pt x="489" y="15"/>
                    </a:lnTo>
                    <a:lnTo>
                      <a:pt x="463" y="12"/>
                    </a:lnTo>
                    <a:lnTo>
                      <a:pt x="437" y="8"/>
                    </a:lnTo>
                    <a:lnTo>
                      <a:pt x="407" y="4"/>
                    </a:lnTo>
                    <a:lnTo>
                      <a:pt x="376" y="2"/>
                    </a:lnTo>
                    <a:lnTo>
                      <a:pt x="346" y="0"/>
                    </a:lnTo>
                    <a:lnTo>
                      <a:pt x="3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1" name="Rectangle 442">
                <a:extLst>
                  <a:ext uri="{FF2B5EF4-FFF2-40B4-BE49-F238E27FC236}">
                    <a16:creationId xmlns:a16="http://schemas.microsoft.com/office/drawing/2014/main" id="{55C92D23-60FD-7FF3-2481-94E2FCD5C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1864"/>
                <a:ext cx="3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NAM 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82" name="Rectangle 443">
                <a:extLst>
                  <a:ext uri="{FF2B5EF4-FFF2-40B4-BE49-F238E27FC236}">
                    <a16:creationId xmlns:a16="http://schemas.microsoft.com/office/drawing/2014/main" id="{7679FACF-0A8B-C7BC-2CDB-BC839A3B1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174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83" name="Freeform 444">
                <a:extLst>
                  <a:ext uri="{FF2B5EF4-FFF2-40B4-BE49-F238E27FC236}">
                    <a16:creationId xmlns:a16="http://schemas.microsoft.com/office/drawing/2014/main" id="{07FB9C33-9C2A-C8C8-596C-3A64DE645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835"/>
                <a:ext cx="518" cy="179"/>
              </a:xfrm>
              <a:custGeom>
                <a:avLst/>
                <a:gdLst>
                  <a:gd name="T0" fmla="*/ 232 w 518"/>
                  <a:gd name="T1" fmla="*/ 0 h 179"/>
                  <a:gd name="T2" fmla="*/ 181 w 518"/>
                  <a:gd name="T3" fmla="*/ 4 h 179"/>
                  <a:gd name="T4" fmla="*/ 134 w 518"/>
                  <a:gd name="T5" fmla="*/ 10 h 179"/>
                  <a:gd name="T6" fmla="*/ 92 w 518"/>
                  <a:gd name="T7" fmla="*/ 19 h 179"/>
                  <a:gd name="T8" fmla="*/ 58 w 518"/>
                  <a:gd name="T9" fmla="*/ 32 h 179"/>
                  <a:gd name="T10" fmla="*/ 43 w 518"/>
                  <a:gd name="T11" fmla="*/ 40 h 179"/>
                  <a:gd name="T12" fmla="*/ 30 w 518"/>
                  <a:gd name="T13" fmla="*/ 48 h 179"/>
                  <a:gd name="T14" fmla="*/ 19 w 518"/>
                  <a:gd name="T15" fmla="*/ 55 h 179"/>
                  <a:gd name="T16" fmla="*/ 9 w 518"/>
                  <a:gd name="T17" fmla="*/ 63 h 179"/>
                  <a:gd name="T18" fmla="*/ 4 w 518"/>
                  <a:gd name="T19" fmla="*/ 72 h 179"/>
                  <a:gd name="T20" fmla="*/ 0 w 518"/>
                  <a:gd name="T21" fmla="*/ 80 h 179"/>
                  <a:gd name="T22" fmla="*/ 0 w 518"/>
                  <a:gd name="T23" fmla="*/ 89 h 179"/>
                  <a:gd name="T24" fmla="*/ 0 w 518"/>
                  <a:gd name="T25" fmla="*/ 98 h 179"/>
                  <a:gd name="T26" fmla="*/ 4 w 518"/>
                  <a:gd name="T27" fmla="*/ 108 h 179"/>
                  <a:gd name="T28" fmla="*/ 9 w 518"/>
                  <a:gd name="T29" fmla="*/ 115 h 179"/>
                  <a:gd name="T30" fmla="*/ 19 w 518"/>
                  <a:gd name="T31" fmla="*/ 125 h 179"/>
                  <a:gd name="T32" fmla="*/ 30 w 518"/>
                  <a:gd name="T33" fmla="*/ 132 h 179"/>
                  <a:gd name="T34" fmla="*/ 43 w 518"/>
                  <a:gd name="T35" fmla="*/ 140 h 179"/>
                  <a:gd name="T36" fmla="*/ 58 w 518"/>
                  <a:gd name="T37" fmla="*/ 147 h 179"/>
                  <a:gd name="T38" fmla="*/ 92 w 518"/>
                  <a:gd name="T39" fmla="*/ 159 h 179"/>
                  <a:gd name="T40" fmla="*/ 134 w 518"/>
                  <a:gd name="T41" fmla="*/ 168 h 179"/>
                  <a:gd name="T42" fmla="*/ 181 w 518"/>
                  <a:gd name="T43" fmla="*/ 176 h 179"/>
                  <a:gd name="T44" fmla="*/ 232 w 518"/>
                  <a:gd name="T45" fmla="*/ 179 h 179"/>
                  <a:gd name="T46" fmla="*/ 284 w 518"/>
                  <a:gd name="T47" fmla="*/ 179 h 179"/>
                  <a:gd name="T48" fmla="*/ 335 w 518"/>
                  <a:gd name="T49" fmla="*/ 176 h 179"/>
                  <a:gd name="T50" fmla="*/ 382 w 518"/>
                  <a:gd name="T51" fmla="*/ 168 h 179"/>
                  <a:gd name="T52" fmla="*/ 423 w 518"/>
                  <a:gd name="T53" fmla="*/ 159 h 179"/>
                  <a:gd name="T54" fmla="*/ 459 w 518"/>
                  <a:gd name="T55" fmla="*/ 147 h 179"/>
                  <a:gd name="T56" fmla="*/ 474 w 518"/>
                  <a:gd name="T57" fmla="*/ 140 h 179"/>
                  <a:gd name="T58" fmla="*/ 487 w 518"/>
                  <a:gd name="T59" fmla="*/ 132 h 179"/>
                  <a:gd name="T60" fmla="*/ 499 w 518"/>
                  <a:gd name="T61" fmla="*/ 125 h 179"/>
                  <a:gd name="T62" fmla="*/ 506 w 518"/>
                  <a:gd name="T63" fmla="*/ 115 h 179"/>
                  <a:gd name="T64" fmla="*/ 514 w 518"/>
                  <a:gd name="T65" fmla="*/ 108 h 179"/>
                  <a:gd name="T66" fmla="*/ 518 w 518"/>
                  <a:gd name="T67" fmla="*/ 98 h 179"/>
                  <a:gd name="T68" fmla="*/ 518 w 518"/>
                  <a:gd name="T69" fmla="*/ 89 h 179"/>
                  <a:gd name="T70" fmla="*/ 518 w 518"/>
                  <a:gd name="T71" fmla="*/ 80 h 179"/>
                  <a:gd name="T72" fmla="*/ 514 w 518"/>
                  <a:gd name="T73" fmla="*/ 72 h 179"/>
                  <a:gd name="T74" fmla="*/ 506 w 518"/>
                  <a:gd name="T75" fmla="*/ 63 h 179"/>
                  <a:gd name="T76" fmla="*/ 499 w 518"/>
                  <a:gd name="T77" fmla="*/ 55 h 179"/>
                  <a:gd name="T78" fmla="*/ 487 w 518"/>
                  <a:gd name="T79" fmla="*/ 48 h 179"/>
                  <a:gd name="T80" fmla="*/ 474 w 518"/>
                  <a:gd name="T81" fmla="*/ 40 h 179"/>
                  <a:gd name="T82" fmla="*/ 459 w 518"/>
                  <a:gd name="T83" fmla="*/ 32 h 179"/>
                  <a:gd name="T84" fmla="*/ 423 w 518"/>
                  <a:gd name="T85" fmla="*/ 19 h 179"/>
                  <a:gd name="T86" fmla="*/ 382 w 518"/>
                  <a:gd name="T87" fmla="*/ 10 h 179"/>
                  <a:gd name="T88" fmla="*/ 335 w 518"/>
                  <a:gd name="T89" fmla="*/ 4 h 179"/>
                  <a:gd name="T90" fmla="*/ 284 w 518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8" h="179">
                    <a:moveTo>
                      <a:pt x="258" y="0"/>
                    </a:moveTo>
                    <a:lnTo>
                      <a:pt x="232" y="0"/>
                    </a:lnTo>
                    <a:lnTo>
                      <a:pt x="205" y="0"/>
                    </a:lnTo>
                    <a:lnTo>
                      <a:pt x="181" y="4"/>
                    </a:lnTo>
                    <a:lnTo>
                      <a:pt x="158" y="6"/>
                    </a:lnTo>
                    <a:lnTo>
                      <a:pt x="134" y="10"/>
                    </a:lnTo>
                    <a:lnTo>
                      <a:pt x="113" y="15"/>
                    </a:lnTo>
                    <a:lnTo>
                      <a:pt x="92" y="19"/>
                    </a:lnTo>
                    <a:lnTo>
                      <a:pt x="75" y="27"/>
                    </a:lnTo>
                    <a:lnTo>
                      <a:pt x="58" y="32"/>
                    </a:lnTo>
                    <a:lnTo>
                      <a:pt x="51" y="36"/>
                    </a:lnTo>
                    <a:lnTo>
                      <a:pt x="43" y="40"/>
                    </a:lnTo>
                    <a:lnTo>
                      <a:pt x="36" y="44"/>
                    </a:lnTo>
                    <a:lnTo>
                      <a:pt x="30" y="48"/>
                    </a:lnTo>
                    <a:lnTo>
                      <a:pt x="24" y="51"/>
                    </a:lnTo>
                    <a:lnTo>
                      <a:pt x="19" y="55"/>
                    </a:lnTo>
                    <a:lnTo>
                      <a:pt x="15" y="59"/>
                    </a:lnTo>
                    <a:lnTo>
                      <a:pt x="9" y="63"/>
                    </a:lnTo>
                    <a:lnTo>
                      <a:pt x="6" y="66"/>
                    </a:lnTo>
                    <a:lnTo>
                      <a:pt x="4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6" y="112"/>
                    </a:lnTo>
                    <a:lnTo>
                      <a:pt x="9" y="115"/>
                    </a:lnTo>
                    <a:lnTo>
                      <a:pt x="15" y="121"/>
                    </a:lnTo>
                    <a:lnTo>
                      <a:pt x="19" y="125"/>
                    </a:lnTo>
                    <a:lnTo>
                      <a:pt x="24" y="129"/>
                    </a:lnTo>
                    <a:lnTo>
                      <a:pt x="30" y="132"/>
                    </a:lnTo>
                    <a:lnTo>
                      <a:pt x="36" y="136"/>
                    </a:lnTo>
                    <a:lnTo>
                      <a:pt x="43" y="140"/>
                    </a:lnTo>
                    <a:lnTo>
                      <a:pt x="51" y="144"/>
                    </a:lnTo>
                    <a:lnTo>
                      <a:pt x="58" y="147"/>
                    </a:lnTo>
                    <a:lnTo>
                      <a:pt x="75" y="153"/>
                    </a:lnTo>
                    <a:lnTo>
                      <a:pt x="92" y="159"/>
                    </a:lnTo>
                    <a:lnTo>
                      <a:pt x="113" y="164"/>
                    </a:lnTo>
                    <a:lnTo>
                      <a:pt x="134" y="168"/>
                    </a:lnTo>
                    <a:lnTo>
                      <a:pt x="156" y="172"/>
                    </a:lnTo>
                    <a:lnTo>
                      <a:pt x="181" y="176"/>
                    </a:lnTo>
                    <a:lnTo>
                      <a:pt x="205" y="178"/>
                    </a:lnTo>
                    <a:lnTo>
                      <a:pt x="232" y="179"/>
                    </a:lnTo>
                    <a:lnTo>
                      <a:pt x="258" y="179"/>
                    </a:lnTo>
                    <a:lnTo>
                      <a:pt x="284" y="179"/>
                    </a:lnTo>
                    <a:lnTo>
                      <a:pt x="311" y="178"/>
                    </a:lnTo>
                    <a:lnTo>
                      <a:pt x="335" y="176"/>
                    </a:lnTo>
                    <a:lnTo>
                      <a:pt x="359" y="172"/>
                    </a:lnTo>
                    <a:lnTo>
                      <a:pt x="382" y="168"/>
                    </a:lnTo>
                    <a:lnTo>
                      <a:pt x="403" y="164"/>
                    </a:lnTo>
                    <a:lnTo>
                      <a:pt x="423" y="159"/>
                    </a:lnTo>
                    <a:lnTo>
                      <a:pt x="442" y="153"/>
                    </a:lnTo>
                    <a:lnTo>
                      <a:pt x="459" y="147"/>
                    </a:lnTo>
                    <a:lnTo>
                      <a:pt x="467" y="144"/>
                    </a:lnTo>
                    <a:lnTo>
                      <a:pt x="474" y="140"/>
                    </a:lnTo>
                    <a:lnTo>
                      <a:pt x="480" y="136"/>
                    </a:lnTo>
                    <a:lnTo>
                      <a:pt x="487" y="132"/>
                    </a:lnTo>
                    <a:lnTo>
                      <a:pt x="493" y="129"/>
                    </a:lnTo>
                    <a:lnTo>
                      <a:pt x="499" y="125"/>
                    </a:lnTo>
                    <a:lnTo>
                      <a:pt x="503" y="121"/>
                    </a:lnTo>
                    <a:lnTo>
                      <a:pt x="506" y="115"/>
                    </a:lnTo>
                    <a:lnTo>
                      <a:pt x="510" y="112"/>
                    </a:lnTo>
                    <a:lnTo>
                      <a:pt x="514" y="108"/>
                    </a:lnTo>
                    <a:lnTo>
                      <a:pt x="516" y="104"/>
                    </a:lnTo>
                    <a:lnTo>
                      <a:pt x="518" y="98"/>
                    </a:lnTo>
                    <a:lnTo>
                      <a:pt x="518" y="95"/>
                    </a:lnTo>
                    <a:lnTo>
                      <a:pt x="518" y="89"/>
                    </a:lnTo>
                    <a:lnTo>
                      <a:pt x="518" y="85"/>
                    </a:lnTo>
                    <a:lnTo>
                      <a:pt x="518" y="80"/>
                    </a:lnTo>
                    <a:lnTo>
                      <a:pt x="516" y="76"/>
                    </a:lnTo>
                    <a:lnTo>
                      <a:pt x="514" y="72"/>
                    </a:lnTo>
                    <a:lnTo>
                      <a:pt x="510" y="66"/>
                    </a:lnTo>
                    <a:lnTo>
                      <a:pt x="506" y="63"/>
                    </a:lnTo>
                    <a:lnTo>
                      <a:pt x="503" y="59"/>
                    </a:lnTo>
                    <a:lnTo>
                      <a:pt x="499" y="55"/>
                    </a:lnTo>
                    <a:lnTo>
                      <a:pt x="493" y="51"/>
                    </a:lnTo>
                    <a:lnTo>
                      <a:pt x="487" y="48"/>
                    </a:lnTo>
                    <a:lnTo>
                      <a:pt x="480" y="44"/>
                    </a:lnTo>
                    <a:lnTo>
                      <a:pt x="474" y="40"/>
                    </a:lnTo>
                    <a:lnTo>
                      <a:pt x="467" y="36"/>
                    </a:lnTo>
                    <a:lnTo>
                      <a:pt x="459" y="32"/>
                    </a:lnTo>
                    <a:lnTo>
                      <a:pt x="442" y="27"/>
                    </a:lnTo>
                    <a:lnTo>
                      <a:pt x="423" y="19"/>
                    </a:lnTo>
                    <a:lnTo>
                      <a:pt x="403" y="15"/>
                    </a:lnTo>
                    <a:lnTo>
                      <a:pt x="382" y="10"/>
                    </a:lnTo>
                    <a:lnTo>
                      <a:pt x="359" y="6"/>
                    </a:lnTo>
                    <a:lnTo>
                      <a:pt x="335" y="4"/>
                    </a:lnTo>
                    <a:lnTo>
                      <a:pt x="311" y="0"/>
                    </a:lnTo>
                    <a:lnTo>
                      <a:pt x="284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4" name="Freeform 445">
                <a:extLst>
                  <a:ext uri="{FF2B5EF4-FFF2-40B4-BE49-F238E27FC236}">
                    <a16:creationId xmlns:a16="http://schemas.microsoft.com/office/drawing/2014/main" id="{42195BFA-DF39-2E47-FEE7-561F80E68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835"/>
                <a:ext cx="518" cy="179"/>
              </a:xfrm>
              <a:custGeom>
                <a:avLst/>
                <a:gdLst>
                  <a:gd name="T0" fmla="*/ 232 w 518"/>
                  <a:gd name="T1" fmla="*/ 0 h 179"/>
                  <a:gd name="T2" fmla="*/ 181 w 518"/>
                  <a:gd name="T3" fmla="*/ 4 h 179"/>
                  <a:gd name="T4" fmla="*/ 134 w 518"/>
                  <a:gd name="T5" fmla="*/ 10 h 179"/>
                  <a:gd name="T6" fmla="*/ 92 w 518"/>
                  <a:gd name="T7" fmla="*/ 19 h 179"/>
                  <a:gd name="T8" fmla="*/ 58 w 518"/>
                  <a:gd name="T9" fmla="*/ 32 h 179"/>
                  <a:gd name="T10" fmla="*/ 43 w 518"/>
                  <a:gd name="T11" fmla="*/ 40 h 179"/>
                  <a:gd name="T12" fmla="*/ 30 w 518"/>
                  <a:gd name="T13" fmla="*/ 48 h 179"/>
                  <a:gd name="T14" fmla="*/ 19 w 518"/>
                  <a:gd name="T15" fmla="*/ 55 h 179"/>
                  <a:gd name="T16" fmla="*/ 9 w 518"/>
                  <a:gd name="T17" fmla="*/ 63 h 179"/>
                  <a:gd name="T18" fmla="*/ 4 w 518"/>
                  <a:gd name="T19" fmla="*/ 72 h 179"/>
                  <a:gd name="T20" fmla="*/ 0 w 518"/>
                  <a:gd name="T21" fmla="*/ 80 h 179"/>
                  <a:gd name="T22" fmla="*/ 0 w 518"/>
                  <a:gd name="T23" fmla="*/ 89 h 179"/>
                  <a:gd name="T24" fmla="*/ 0 w 518"/>
                  <a:gd name="T25" fmla="*/ 98 h 179"/>
                  <a:gd name="T26" fmla="*/ 4 w 518"/>
                  <a:gd name="T27" fmla="*/ 108 h 179"/>
                  <a:gd name="T28" fmla="*/ 9 w 518"/>
                  <a:gd name="T29" fmla="*/ 115 h 179"/>
                  <a:gd name="T30" fmla="*/ 19 w 518"/>
                  <a:gd name="T31" fmla="*/ 125 h 179"/>
                  <a:gd name="T32" fmla="*/ 30 w 518"/>
                  <a:gd name="T33" fmla="*/ 132 h 179"/>
                  <a:gd name="T34" fmla="*/ 43 w 518"/>
                  <a:gd name="T35" fmla="*/ 140 h 179"/>
                  <a:gd name="T36" fmla="*/ 58 w 518"/>
                  <a:gd name="T37" fmla="*/ 147 h 179"/>
                  <a:gd name="T38" fmla="*/ 92 w 518"/>
                  <a:gd name="T39" fmla="*/ 159 h 179"/>
                  <a:gd name="T40" fmla="*/ 134 w 518"/>
                  <a:gd name="T41" fmla="*/ 168 h 179"/>
                  <a:gd name="T42" fmla="*/ 181 w 518"/>
                  <a:gd name="T43" fmla="*/ 176 h 179"/>
                  <a:gd name="T44" fmla="*/ 232 w 518"/>
                  <a:gd name="T45" fmla="*/ 179 h 179"/>
                  <a:gd name="T46" fmla="*/ 284 w 518"/>
                  <a:gd name="T47" fmla="*/ 179 h 179"/>
                  <a:gd name="T48" fmla="*/ 335 w 518"/>
                  <a:gd name="T49" fmla="*/ 176 h 179"/>
                  <a:gd name="T50" fmla="*/ 382 w 518"/>
                  <a:gd name="T51" fmla="*/ 168 h 179"/>
                  <a:gd name="T52" fmla="*/ 423 w 518"/>
                  <a:gd name="T53" fmla="*/ 159 h 179"/>
                  <a:gd name="T54" fmla="*/ 459 w 518"/>
                  <a:gd name="T55" fmla="*/ 147 h 179"/>
                  <a:gd name="T56" fmla="*/ 474 w 518"/>
                  <a:gd name="T57" fmla="*/ 140 h 179"/>
                  <a:gd name="T58" fmla="*/ 487 w 518"/>
                  <a:gd name="T59" fmla="*/ 132 h 179"/>
                  <a:gd name="T60" fmla="*/ 499 w 518"/>
                  <a:gd name="T61" fmla="*/ 125 h 179"/>
                  <a:gd name="T62" fmla="*/ 506 w 518"/>
                  <a:gd name="T63" fmla="*/ 115 h 179"/>
                  <a:gd name="T64" fmla="*/ 514 w 518"/>
                  <a:gd name="T65" fmla="*/ 108 h 179"/>
                  <a:gd name="T66" fmla="*/ 518 w 518"/>
                  <a:gd name="T67" fmla="*/ 98 h 179"/>
                  <a:gd name="T68" fmla="*/ 518 w 518"/>
                  <a:gd name="T69" fmla="*/ 89 h 179"/>
                  <a:gd name="T70" fmla="*/ 518 w 518"/>
                  <a:gd name="T71" fmla="*/ 80 h 179"/>
                  <a:gd name="T72" fmla="*/ 514 w 518"/>
                  <a:gd name="T73" fmla="*/ 72 h 179"/>
                  <a:gd name="T74" fmla="*/ 506 w 518"/>
                  <a:gd name="T75" fmla="*/ 63 h 179"/>
                  <a:gd name="T76" fmla="*/ 499 w 518"/>
                  <a:gd name="T77" fmla="*/ 55 h 179"/>
                  <a:gd name="T78" fmla="*/ 487 w 518"/>
                  <a:gd name="T79" fmla="*/ 48 h 179"/>
                  <a:gd name="T80" fmla="*/ 474 w 518"/>
                  <a:gd name="T81" fmla="*/ 40 h 179"/>
                  <a:gd name="T82" fmla="*/ 459 w 518"/>
                  <a:gd name="T83" fmla="*/ 32 h 179"/>
                  <a:gd name="T84" fmla="*/ 423 w 518"/>
                  <a:gd name="T85" fmla="*/ 19 h 179"/>
                  <a:gd name="T86" fmla="*/ 382 w 518"/>
                  <a:gd name="T87" fmla="*/ 10 h 179"/>
                  <a:gd name="T88" fmla="*/ 335 w 518"/>
                  <a:gd name="T89" fmla="*/ 4 h 179"/>
                  <a:gd name="T90" fmla="*/ 284 w 518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8" h="179">
                    <a:moveTo>
                      <a:pt x="258" y="0"/>
                    </a:moveTo>
                    <a:lnTo>
                      <a:pt x="232" y="0"/>
                    </a:lnTo>
                    <a:lnTo>
                      <a:pt x="205" y="0"/>
                    </a:lnTo>
                    <a:lnTo>
                      <a:pt x="181" y="4"/>
                    </a:lnTo>
                    <a:lnTo>
                      <a:pt x="158" y="6"/>
                    </a:lnTo>
                    <a:lnTo>
                      <a:pt x="134" y="10"/>
                    </a:lnTo>
                    <a:lnTo>
                      <a:pt x="113" y="15"/>
                    </a:lnTo>
                    <a:lnTo>
                      <a:pt x="92" y="19"/>
                    </a:lnTo>
                    <a:lnTo>
                      <a:pt x="75" y="27"/>
                    </a:lnTo>
                    <a:lnTo>
                      <a:pt x="58" y="32"/>
                    </a:lnTo>
                    <a:lnTo>
                      <a:pt x="51" y="36"/>
                    </a:lnTo>
                    <a:lnTo>
                      <a:pt x="43" y="40"/>
                    </a:lnTo>
                    <a:lnTo>
                      <a:pt x="36" y="44"/>
                    </a:lnTo>
                    <a:lnTo>
                      <a:pt x="30" y="48"/>
                    </a:lnTo>
                    <a:lnTo>
                      <a:pt x="24" y="51"/>
                    </a:lnTo>
                    <a:lnTo>
                      <a:pt x="19" y="55"/>
                    </a:lnTo>
                    <a:lnTo>
                      <a:pt x="15" y="59"/>
                    </a:lnTo>
                    <a:lnTo>
                      <a:pt x="9" y="63"/>
                    </a:lnTo>
                    <a:lnTo>
                      <a:pt x="6" y="66"/>
                    </a:lnTo>
                    <a:lnTo>
                      <a:pt x="4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6" y="112"/>
                    </a:lnTo>
                    <a:lnTo>
                      <a:pt x="9" y="115"/>
                    </a:lnTo>
                    <a:lnTo>
                      <a:pt x="15" y="121"/>
                    </a:lnTo>
                    <a:lnTo>
                      <a:pt x="19" y="125"/>
                    </a:lnTo>
                    <a:lnTo>
                      <a:pt x="24" y="129"/>
                    </a:lnTo>
                    <a:lnTo>
                      <a:pt x="30" y="132"/>
                    </a:lnTo>
                    <a:lnTo>
                      <a:pt x="36" y="136"/>
                    </a:lnTo>
                    <a:lnTo>
                      <a:pt x="43" y="140"/>
                    </a:lnTo>
                    <a:lnTo>
                      <a:pt x="51" y="144"/>
                    </a:lnTo>
                    <a:lnTo>
                      <a:pt x="58" y="147"/>
                    </a:lnTo>
                    <a:lnTo>
                      <a:pt x="75" y="153"/>
                    </a:lnTo>
                    <a:lnTo>
                      <a:pt x="92" y="159"/>
                    </a:lnTo>
                    <a:lnTo>
                      <a:pt x="113" y="164"/>
                    </a:lnTo>
                    <a:lnTo>
                      <a:pt x="134" y="168"/>
                    </a:lnTo>
                    <a:lnTo>
                      <a:pt x="156" y="172"/>
                    </a:lnTo>
                    <a:lnTo>
                      <a:pt x="181" y="176"/>
                    </a:lnTo>
                    <a:lnTo>
                      <a:pt x="205" y="178"/>
                    </a:lnTo>
                    <a:lnTo>
                      <a:pt x="232" y="179"/>
                    </a:lnTo>
                    <a:lnTo>
                      <a:pt x="258" y="179"/>
                    </a:lnTo>
                    <a:lnTo>
                      <a:pt x="284" y="179"/>
                    </a:lnTo>
                    <a:lnTo>
                      <a:pt x="311" y="178"/>
                    </a:lnTo>
                    <a:lnTo>
                      <a:pt x="335" y="176"/>
                    </a:lnTo>
                    <a:lnTo>
                      <a:pt x="359" y="172"/>
                    </a:lnTo>
                    <a:lnTo>
                      <a:pt x="382" y="168"/>
                    </a:lnTo>
                    <a:lnTo>
                      <a:pt x="403" y="164"/>
                    </a:lnTo>
                    <a:lnTo>
                      <a:pt x="423" y="159"/>
                    </a:lnTo>
                    <a:lnTo>
                      <a:pt x="442" y="153"/>
                    </a:lnTo>
                    <a:lnTo>
                      <a:pt x="459" y="147"/>
                    </a:lnTo>
                    <a:lnTo>
                      <a:pt x="467" y="144"/>
                    </a:lnTo>
                    <a:lnTo>
                      <a:pt x="474" y="140"/>
                    </a:lnTo>
                    <a:lnTo>
                      <a:pt x="480" y="136"/>
                    </a:lnTo>
                    <a:lnTo>
                      <a:pt x="487" y="132"/>
                    </a:lnTo>
                    <a:lnTo>
                      <a:pt x="493" y="129"/>
                    </a:lnTo>
                    <a:lnTo>
                      <a:pt x="499" y="125"/>
                    </a:lnTo>
                    <a:lnTo>
                      <a:pt x="503" y="121"/>
                    </a:lnTo>
                    <a:lnTo>
                      <a:pt x="506" y="115"/>
                    </a:lnTo>
                    <a:lnTo>
                      <a:pt x="510" y="112"/>
                    </a:lnTo>
                    <a:lnTo>
                      <a:pt x="514" y="108"/>
                    </a:lnTo>
                    <a:lnTo>
                      <a:pt x="516" y="104"/>
                    </a:lnTo>
                    <a:lnTo>
                      <a:pt x="518" y="98"/>
                    </a:lnTo>
                    <a:lnTo>
                      <a:pt x="518" y="95"/>
                    </a:lnTo>
                    <a:lnTo>
                      <a:pt x="518" y="89"/>
                    </a:lnTo>
                    <a:lnTo>
                      <a:pt x="518" y="85"/>
                    </a:lnTo>
                    <a:lnTo>
                      <a:pt x="518" y="80"/>
                    </a:lnTo>
                    <a:lnTo>
                      <a:pt x="516" y="76"/>
                    </a:lnTo>
                    <a:lnTo>
                      <a:pt x="514" y="72"/>
                    </a:lnTo>
                    <a:lnTo>
                      <a:pt x="510" y="66"/>
                    </a:lnTo>
                    <a:lnTo>
                      <a:pt x="506" y="63"/>
                    </a:lnTo>
                    <a:lnTo>
                      <a:pt x="503" y="59"/>
                    </a:lnTo>
                    <a:lnTo>
                      <a:pt x="499" y="55"/>
                    </a:lnTo>
                    <a:lnTo>
                      <a:pt x="493" y="51"/>
                    </a:lnTo>
                    <a:lnTo>
                      <a:pt x="487" y="48"/>
                    </a:lnTo>
                    <a:lnTo>
                      <a:pt x="480" y="44"/>
                    </a:lnTo>
                    <a:lnTo>
                      <a:pt x="474" y="40"/>
                    </a:lnTo>
                    <a:lnTo>
                      <a:pt x="467" y="36"/>
                    </a:lnTo>
                    <a:lnTo>
                      <a:pt x="459" y="32"/>
                    </a:lnTo>
                    <a:lnTo>
                      <a:pt x="442" y="27"/>
                    </a:lnTo>
                    <a:lnTo>
                      <a:pt x="423" y="19"/>
                    </a:lnTo>
                    <a:lnTo>
                      <a:pt x="403" y="15"/>
                    </a:lnTo>
                    <a:lnTo>
                      <a:pt x="382" y="10"/>
                    </a:lnTo>
                    <a:lnTo>
                      <a:pt x="359" y="6"/>
                    </a:lnTo>
                    <a:lnTo>
                      <a:pt x="335" y="4"/>
                    </a:lnTo>
                    <a:lnTo>
                      <a:pt x="311" y="0"/>
                    </a:lnTo>
                    <a:lnTo>
                      <a:pt x="284" y="0"/>
                    </a:lnTo>
                    <a:lnTo>
                      <a:pt x="25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5" name="Rectangle 446">
                <a:extLst>
                  <a:ext uri="{FF2B5EF4-FFF2-40B4-BE49-F238E27FC236}">
                    <a16:creationId xmlns:a16="http://schemas.microsoft.com/office/drawing/2014/main" id="{15D801D4-AA2B-93C3-0E9A-8687AC91F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2895"/>
                <a:ext cx="1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NOP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86" name="Rectangle 447">
                <a:extLst>
                  <a:ext uri="{FF2B5EF4-FFF2-40B4-BE49-F238E27FC236}">
                    <a16:creationId xmlns:a16="http://schemas.microsoft.com/office/drawing/2014/main" id="{F523AD15-1261-79CD-CE8F-9C84BEE00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278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87" name="Rectangle 448">
                <a:extLst>
                  <a:ext uri="{FF2B5EF4-FFF2-40B4-BE49-F238E27FC236}">
                    <a16:creationId xmlns:a16="http://schemas.microsoft.com/office/drawing/2014/main" id="{F6899F26-8A8B-A651-E493-04F4EC331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2895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small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88" name="Rectangle 449">
                <a:extLst>
                  <a:ext uri="{FF2B5EF4-FFF2-40B4-BE49-F238E27FC236}">
                    <a16:creationId xmlns:a16="http://schemas.microsoft.com/office/drawing/2014/main" id="{701652A9-5000-5815-743F-936A0434D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278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89" name="Freeform 450">
                <a:extLst>
                  <a:ext uri="{FF2B5EF4-FFF2-40B4-BE49-F238E27FC236}">
                    <a16:creationId xmlns:a16="http://schemas.microsoft.com/office/drawing/2014/main" id="{A04F27AD-D774-A793-291C-BEA822CFC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13"/>
                <a:ext cx="629" cy="181"/>
              </a:xfrm>
              <a:custGeom>
                <a:avLst/>
                <a:gdLst>
                  <a:gd name="T0" fmla="*/ 282 w 629"/>
                  <a:gd name="T1" fmla="*/ 2 h 181"/>
                  <a:gd name="T2" fmla="*/ 220 w 629"/>
                  <a:gd name="T3" fmla="*/ 6 h 181"/>
                  <a:gd name="T4" fmla="*/ 164 w 629"/>
                  <a:gd name="T5" fmla="*/ 12 h 181"/>
                  <a:gd name="T6" fmla="*/ 113 w 629"/>
                  <a:gd name="T7" fmla="*/ 21 h 181"/>
                  <a:gd name="T8" fmla="*/ 90 w 629"/>
                  <a:gd name="T9" fmla="*/ 27 h 181"/>
                  <a:gd name="T10" fmla="*/ 70 w 629"/>
                  <a:gd name="T11" fmla="*/ 34 h 181"/>
                  <a:gd name="T12" fmla="*/ 53 w 629"/>
                  <a:gd name="T13" fmla="*/ 40 h 181"/>
                  <a:gd name="T14" fmla="*/ 36 w 629"/>
                  <a:gd name="T15" fmla="*/ 48 h 181"/>
                  <a:gd name="T16" fmla="*/ 23 w 629"/>
                  <a:gd name="T17" fmla="*/ 57 h 181"/>
                  <a:gd name="T18" fmla="*/ 13 w 629"/>
                  <a:gd name="T19" fmla="*/ 64 h 181"/>
                  <a:gd name="T20" fmla="*/ 6 w 629"/>
                  <a:gd name="T21" fmla="*/ 72 h 181"/>
                  <a:gd name="T22" fmla="*/ 0 w 629"/>
                  <a:gd name="T23" fmla="*/ 81 h 181"/>
                  <a:gd name="T24" fmla="*/ 0 w 629"/>
                  <a:gd name="T25" fmla="*/ 91 h 181"/>
                  <a:gd name="T26" fmla="*/ 0 w 629"/>
                  <a:gd name="T27" fmla="*/ 100 h 181"/>
                  <a:gd name="T28" fmla="*/ 6 w 629"/>
                  <a:gd name="T29" fmla="*/ 110 h 181"/>
                  <a:gd name="T30" fmla="*/ 13 w 629"/>
                  <a:gd name="T31" fmla="*/ 117 h 181"/>
                  <a:gd name="T32" fmla="*/ 23 w 629"/>
                  <a:gd name="T33" fmla="*/ 127 h 181"/>
                  <a:gd name="T34" fmla="*/ 36 w 629"/>
                  <a:gd name="T35" fmla="*/ 134 h 181"/>
                  <a:gd name="T36" fmla="*/ 53 w 629"/>
                  <a:gd name="T37" fmla="*/ 142 h 181"/>
                  <a:gd name="T38" fmla="*/ 70 w 629"/>
                  <a:gd name="T39" fmla="*/ 147 h 181"/>
                  <a:gd name="T40" fmla="*/ 90 w 629"/>
                  <a:gd name="T41" fmla="*/ 155 h 181"/>
                  <a:gd name="T42" fmla="*/ 113 w 629"/>
                  <a:gd name="T43" fmla="*/ 161 h 181"/>
                  <a:gd name="T44" fmla="*/ 164 w 629"/>
                  <a:gd name="T45" fmla="*/ 170 h 181"/>
                  <a:gd name="T46" fmla="*/ 220 w 629"/>
                  <a:gd name="T47" fmla="*/ 178 h 181"/>
                  <a:gd name="T48" fmla="*/ 282 w 629"/>
                  <a:gd name="T49" fmla="*/ 181 h 181"/>
                  <a:gd name="T50" fmla="*/ 346 w 629"/>
                  <a:gd name="T51" fmla="*/ 181 h 181"/>
                  <a:gd name="T52" fmla="*/ 407 w 629"/>
                  <a:gd name="T53" fmla="*/ 178 h 181"/>
                  <a:gd name="T54" fmla="*/ 463 w 629"/>
                  <a:gd name="T55" fmla="*/ 170 h 181"/>
                  <a:gd name="T56" fmla="*/ 514 w 629"/>
                  <a:gd name="T57" fmla="*/ 161 h 181"/>
                  <a:gd name="T58" fmla="*/ 536 w 629"/>
                  <a:gd name="T59" fmla="*/ 155 h 181"/>
                  <a:gd name="T60" fmla="*/ 557 w 629"/>
                  <a:gd name="T61" fmla="*/ 147 h 181"/>
                  <a:gd name="T62" fmla="*/ 576 w 629"/>
                  <a:gd name="T63" fmla="*/ 142 h 181"/>
                  <a:gd name="T64" fmla="*/ 591 w 629"/>
                  <a:gd name="T65" fmla="*/ 134 h 181"/>
                  <a:gd name="T66" fmla="*/ 604 w 629"/>
                  <a:gd name="T67" fmla="*/ 127 h 181"/>
                  <a:gd name="T68" fmla="*/ 615 w 629"/>
                  <a:gd name="T69" fmla="*/ 117 h 181"/>
                  <a:gd name="T70" fmla="*/ 623 w 629"/>
                  <a:gd name="T71" fmla="*/ 110 h 181"/>
                  <a:gd name="T72" fmla="*/ 627 w 629"/>
                  <a:gd name="T73" fmla="*/ 100 h 181"/>
                  <a:gd name="T74" fmla="*/ 629 w 629"/>
                  <a:gd name="T75" fmla="*/ 91 h 181"/>
                  <a:gd name="T76" fmla="*/ 627 w 629"/>
                  <a:gd name="T77" fmla="*/ 81 h 181"/>
                  <a:gd name="T78" fmla="*/ 623 w 629"/>
                  <a:gd name="T79" fmla="*/ 72 h 181"/>
                  <a:gd name="T80" fmla="*/ 615 w 629"/>
                  <a:gd name="T81" fmla="*/ 64 h 181"/>
                  <a:gd name="T82" fmla="*/ 604 w 629"/>
                  <a:gd name="T83" fmla="*/ 57 h 181"/>
                  <a:gd name="T84" fmla="*/ 591 w 629"/>
                  <a:gd name="T85" fmla="*/ 48 h 181"/>
                  <a:gd name="T86" fmla="*/ 576 w 629"/>
                  <a:gd name="T87" fmla="*/ 40 h 181"/>
                  <a:gd name="T88" fmla="*/ 557 w 629"/>
                  <a:gd name="T89" fmla="*/ 34 h 181"/>
                  <a:gd name="T90" fmla="*/ 536 w 629"/>
                  <a:gd name="T91" fmla="*/ 27 h 181"/>
                  <a:gd name="T92" fmla="*/ 514 w 629"/>
                  <a:gd name="T93" fmla="*/ 21 h 181"/>
                  <a:gd name="T94" fmla="*/ 463 w 629"/>
                  <a:gd name="T95" fmla="*/ 12 h 181"/>
                  <a:gd name="T96" fmla="*/ 407 w 629"/>
                  <a:gd name="T97" fmla="*/ 6 h 181"/>
                  <a:gd name="T98" fmla="*/ 346 w 629"/>
                  <a:gd name="T99" fmla="*/ 2 h 1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29" h="181">
                    <a:moveTo>
                      <a:pt x="314" y="0"/>
                    </a:moveTo>
                    <a:lnTo>
                      <a:pt x="282" y="2"/>
                    </a:lnTo>
                    <a:lnTo>
                      <a:pt x="250" y="2"/>
                    </a:lnTo>
                    <a:lnTo>
                      <a:pt x="220" y="6"/>
                    </a:lnTo>
                    <a:lnTo>
                      <a:pt x="190" y="8"/>
                    </a:lnTo>
                    <a:lnTo>
                      <a:pt x="164" y="12"/>
                    </a:lnTo>
                    <a:lnTo>
                      <a:pt x="137" y="17"/>
                    </a:lnTo>
                    <a:lnTo>
                      <a:pt x="113" y="21"/>
                    </a:lnTo>
                    <a:lnTo>
                      <a:pt x="102" y="25"/>
                    </a:lnTo>
                    <a:lnTo>
                      <a:pt x="90" y="27"/>
                    </a:lnTo>
                    <a:lnTo>
                      <a:pt x="81" y="31"/>
                    </a:lnTo>
                    <a:lnTo>
                      <a:pt x="70" y="34"/>
                    </a:lnTo>
                    <a:lnTo>
                      <a:pt x="60" y="38"/>
                    </a:lnTo>
                    <a:lnTo>
                      <a:pt x="53" y="40"/>
                    </a:lnTo>
                    <a:lnTo>
                      <a:pt x="43" y="44"/>
                    </a:lnTo>
                    <a:lnTo>
                      <a:pt x="36" y="48"/>
                    </a:lnTo>
                    <a:lnTo>
                      <a:pt x="30" y="51"/>
                    </a:lnTo>
                    <a:lnTo>
                      <a:pt x="23" y="57"/>
                    </a:lnTo>
                    <a:lnTo>
                      <a:pt x="17" y="61"/>
                    </a:lnTo>
                    <a:lnTo>
                      <a:pt x="13" y="64"/>
                    </a:lnTo>
                    <a:lnTo>
                      <a:pt x="8" y="68"/>
                    </a:lnTo>
                    <a:lnTo>
                      <a:pt x="6" y="72"/>
                    </a:lnTo>
                    <a:lnTo>
                      <a:pt x="2" y="78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8" y="113"/>
                    </a:lnTo>
                    <a:lnTo>
                      <a:pt x="13" y="117"/>
                    </a:lnTo>
                    <a:lnTo>
                      <a:pt x="17" y="123"/>
                    </a:lnTo>
                    <a:lnTo>
                      <a:pt x="23" y="127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43" y="138"/>
                    </a:lnTo>
                    <a:lnTo>
                      <a:pt x="53" y="142"/>
                    </a:lnTo>
                    <a:lnTo>
                      <a:pt x="60" y="146"/>
                    </a:lnTo>
                    <a:lnTo>
                      <a:pt x="70" y="147"/>
                    </a:lnTo>
                    <a:lnTo>
                      <a:pt x="81" y="151"/>
                    </a:lnTo>
                    <a:lnTo>
                      <a:pt x="90" y="155"/>
                    </a:lnTo>
                    <a:lnTo>
                      <a:pt x="102" y="157"/>
                    </a:lnTo>
                    <a:lnTo>
                      <a:pt x="113" y="161"/>
                    </a:lnTo>
                    <a:lnTo>
                      <a:pt x="137" y="166"/>
                    </a:lnTo>
                    <a:lnTo>
                      <a:pt x="164" y="170"/>
                    </a:lnTo>
                    <a:lnTo>
                      <a:pt x="190" y="174"/>
                    </a:lnTo>
                    <a:lnTo>
                      <a:pt x="220" y="178"/>
                    </a:lnTo>
                    <a:lnTo>
                      <a:pt x="250" y="179"/>
                    </a:lnTo>
                    <a:lnTo>
                      <a:pt x="282" y="181"/>
                    </a:lnTo>
                    <a:lnTo>
                      <a:pt x="314" y="181"/>
                    </a:lnTo>
                    <a:lnTo>
                      <a:pt x="346" y="181"/>
                    </a:lnTo>
                    <a:lnTo>
                      <a:pt x="376" y="179"/>
                    </a:lnTo>
                    <a:lnTo>
                      <a:pt x="407" y="178"/>
                    </a:lnTo>
                    <a:lnTo>
                      <a:pt x="437" y="174"/>
                    </a:lnTo>
                    <a:lnTo>
                      <a:pt x="463" y="170"/>
                    </a:lnTo>
                    <a:lnTo>
                      <a:pt x="489" y="166"/>
                    </a:lnTo>
                    <a:lnTo>
                      <a:pt x="514" y="161"/>
                    </a:lnTo>
                    <a:lnTo>
                      <a:pt x="525" y="157"/>
                    </a:lnTo>
                    <a:lnTo>
                      <a:pt x="536" y="155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6"/>
                    </a:lnTo>
                    <a:lnTo>
                      <a:pt x="576" y="142"/>
                    </a:lnTo>
                    <a:lnTo>
                      <a:pt x="583" y="138"/>
                    </a:lnTo>
                    <a:lnTo>
                      <a:pt x="591" y="134"/>
                    </a:lnTo>
                    <a:lnTo>
                      <a:pt x="599" y="130"/>
                    </a:lnTo>
                    <a:lnTo>
                      <a:pt x="604" y="127"/>
                    </a:lnTo>
                    <a:lnTo>
                      <a:pt x="610" y="123"/>
                    </a:lnTo>
                    <a:lnTo>
                      <a:pt x="615" y="117"/>
                    </a:lnTo>
                    <a:lnTo>
                      <a:pt x="619" y="113"/>
                    </a:lnTo>
                    <a:lnTo>
                      <a:pt x="623" y="110"/>
                    </a:lnTo>
                    <a:lnTo>
                      <a:pt x="625" y="104"/>
                    </a:lnTo>
                    <a:lnTo>
                      <a:pt x="627" y="100"/>
                    </a:lnTo>
                    <a:lnTo>
                      <a:pt x="629" y="97"/>
                    </a:lnTo>
                    <a:lnTo>
                      <a:pt x="629" y="91"/>
                    </a:lnTo>
                    <a:lnTo>
                      <a:pt x="629" y="87"/>
                    </a:lnTo>
                    <a:lnTo>
                      <a:pt x="627" y="81"/>
                    </a:lnTo>
                    <a:lnTo>
                      <a:pt x="625" y="78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4"/>
                    </a:lnTo>
                    <a:lnTo>
                      <a:pt x="610" y="61"/>
                    </a:lnTo>
                    <a:lnTo>
                      <a:pt x="604" y="57"/>
                    </a:lnTo>
                    <a:lnTo>
                      <a:pt x="599" y="51"/>
                    </a:lnTo>
                    <a:lnTo>
                      <a:pt x="591" y="48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8"/>
                    </a:lnTo>
                    <a:lnTo>
                      <a:pt x="557" y="34"/>
                    </a:lnTo>
                    <a:lnTo>
                      <a:pt x="548" y="31"/>
                    </a:lnTo>
                    <a:lnTo>
                      <a:pt x="536" y="27"/>
                    </a:lnTo>
                    <a:lnTo>
                      <a:pt x="525" y="25"/>
                    </a:lnTo>
                    <a:lnTo>
                      <a:pt x="514" y="21"/>
                    </a:lnTo>
                    <a:lnTo>
                      <a:pt x="489" y="17"/>
                    </a:lnTo>
                    <a:lnTo>
                      <a:pt x="463" y="12"/>
                    </a:lnTo>
                    <a:lnTo>
                      <a:pt x="437" y="8"/>
                    </a:lnTo>
                    <a:lnTo>
                      <a:pt x="407" y="6"/>
                    </a:lnTo>
                    <a:lnTo>
                      <a:pt x="376" y="2"/>
                    </a:lnTo>
                    <a:lnTo>
                      <a:pt x="346" y="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0" name="Freeform 451">
                <a:extLst>
                  <a:ext uri="{FF2B5EF4-FFF2-40B4-BE49-F238E27FC236}">
                    <a16:creationId xmlns:a16="http://schemas.microsoft.com/office/drawing/2014/main" id="{F807D245-9DE5-F65E-2A4B-FDBC59DE2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13"/>
                <a:ext cx="629" cy="181"/>
              </a:xfrm>
              <a:custGeom>
                <a:avLst/>
                <a:gdLst>
                  <a:gd name="T0" fmla="*/ 282 w 629"/>
                  <a:gd name="T1" fmla="*/ 2 h 181"/>
                  <a:gd name="T2" fmla="*/ 220 w 629"/>
                  <a:gd name="T3" fmla="*/ 6 h 181"/>
                  <a:gd name="T4" fmla="*/ 164 w 629"/>
                  <a:gd name="T5" fmla="*/ 12 h 181"/>
                  <a:gd name="T6" fmla="*/ 113 w 629"/>
                  <a:gd name="T7" fmla="*/ 21 h 181"/>
                  <a:gd name="T8" fmla="*/ 90 w 629"/>
                  <a:gd name="T9" fmla="*/ 27 h 181"/>
                  <a:gd name="T10" fmla="*/ 70 w 629"/>
                  <a:gd name="T11" fmla="*/ 34 h 181"/>
                  <a:gd name="T12" fmla="*/ 53 w 629"/>
                  <a:gd name="T13" fmla="*/ 40 h 181"/>
                  <a:gd name="T14" fmla="*/ 36 w 629"/>
                  <a:gd name="T15" fmla="*/ 48 h 181"/>
                  <a:gd name="T16" fmla="*/ 23 w 629"/>
                  <a:gd name="T17" fmla="*/ 57 h 181"/>
                  <a:gd name="T18" fmla="*/ 13 w 629"/>
                  <a:gd name="T19" fmla="*/ 64 h 181"/>
                  <a:gd name="T20" fmla="*/ 6 w 629"/>
                  <a:gd name="T21" fmla="*/ 72 h 181"/>
                  <a:gd name="T22" fmla="*/ 0 w 629"/>
                  <a:gd name="T23" fmla="*/ 81 h 181"/>
                  <a:gd name="T24" fmla="*/ 0 w 629"/>
                  <a:gd name="T25" fmla="*/ 91 h 181"/>
                  <a:gd name="T26" fmla="*/ 0 w 629"/>
                  <a:gd name="T27" fmla="*/ 100 h 181"/>
                  <a:gd name="T28" fmla="*/ 6 w 629"/>
                  <a:gd name="T29" fmla="*/ 110 h 181"/>
                  <a:gd name="T30" fmla="*/ 13 w 629"/>
                  <a:gd name="T31" fmla="*/ 117 h 181"/>
                  <a:gd name="T32" fmla="*/ 23 w 629"/>
                  <a:gd name="T33" fmla="*/ 127 h 181"/>
                  <a:gd name="T34" fmla="*/ 36 w 629"/>
                  <a:gd name="T35" fmla="*/ 134 h 181"/>
                  <a:gd name="T36" fmla="*/ 53 w 629"/>
                  <a:gd name="T37" fmla="*/ 142 h 181"/>
                  <a:gd name="T38" fmla="*/ 70 w 629"/>
                  <a:gd name="T39" fmla="*/ 147 h 181"/>
                  <a:gd name="T40" fmla="*/ 90 w 629"/>
                  <a:gd name="T41" fmla="*/ 155 h 181"/>
                  <a:gd name="T42" fmla="*/ 113 w 629"/>
                  <a:gd name="T43" fmla="*/ 161 h 181"/>
                  <a:gd name="T44" fmla="*/ 164 w 629"/>
                  <a:gd name="T45" fmla="*/ 170 h 181"/>
                  <a:gd name="T46" fmla="*/ 220 w 629"/>
                  <a:gd name="T47" fmla="*/ 178 h 181"/>
                  <a:gd name="T48" fmla="*/ 282 w 629"/>
                  <a:gd name="T49" fmla="*/ 181 h 181"/>
                  <a:gd name="T50" fmla="*/ 346 w 629"/>
                  <a:gd name="T51" fmla="*/ 181 h 181"/>
                  <a:gd name="T52" fmla="*/ 407 w 629"/>
                  <a:gd name="T53" fmla="*/ 178 h 181"/>
                  <a:gd name="T54" fmla="*/ 463 w 629"/>
                  <a:gd name="T55" fmla="*/ 170 h 181"/>
                  <a:gd name="T56" fmla="*/ 514 w 629"/>
                  <a:gd name="T57" fmla="*/ 161 h 181"/>
                  <a:gd name="T58" fmla="*/ 536 w 629"/>
                  <a:gd name="T59" fmla="*/ 155 h 181"/>
                  <a:gd name="T60" fmla="*/ 557 w 629"/>
                  <a:gd name="T61" fmla="*/ 147 h 181"/>
                  <a:gd name="T62" fmla="*/ 576 w 629"/>
                  <a:gd name="T63" fmla="*/ 142 h 181"/>
                  <a:gd name="T64" fmla="*/ 591 w 629"/>
                  <a:gd name="T65" fmla="*/ 134 h 181"/>
                  <a:gd name="T66" fmla="*/ 604 w 629"/>
                  <a:gd name="T67" fmla="*/ 127 h 181"/>
                  <a:gd name="T68" fmla="*/ 615 w 629"/>
                  <a:gd name="T69" fmla="*/ 117 h 181"/>
                  <a:gd name="T70" fmla="*/ 623 w 629"/>
                  <a:gd name="T71" fmla="*/ 110 h 181"/>
                  <a:gd name="T72" fmla="*/ 627 w 629"/>
                  <a:gd name="T73" fmla="*/ 100 h 181"/>
                  <a:gd name="T74" fmla="*/ 629 w 629"/>
                  <a:gd name="T75" fmla="*/ 91 h 181"/>
                  <a:gd name="T76" fmla="*/ 627 w 629"/>
                  <a:gd name="T77" fmla="*/ 81 h 181"/>
                  <a:gd name="T78" fmla="*/ 623 w 629"/>
                  <a:gd name="T79" fmla="*/ 72 h 181"/>
                  <a:gd name="T80" fmla="*/ 615 w 629"/>
                  <a:gd name="T81" fmla="*/ 64 h 181"/>
                  <a:gd name="T82" fmla="*/ 604 w 629"/>
                  <a:gd name="T83" fmla="*/ 57 h 181"/>
                  <a:gd name="T84" fmla="*/ 591 w 629"/>
                  <a:gd name="T85" fmla="*/ 48 h 181"/>
                  <a:gd name="T86" fmla="*/ 576 w 629"/>
                  <a:gd name="T87" fmla="*/ 40 h 181"/>
                  <a:gd name="T88" fmla="*/ 557 w 629"/>
                  <a:gd name="T89" fmla="*/ 34 h 181"/>
                  <a:gd name="T90" fmla="*/ 536 w 629"/>
                  <a:gd name="T91" fmla="*/ 27 h 181"/>
                  <a:gd name="T92" fmla="*/ 514 w 629"/>
                  <a:gd name="T93" fmla="*/ 21 h 181"/>
                  <a:gd name="T94" fmla="*/ 463 w 629"/>
                  <a:gd name="T95" fmla="*/ 12 h 181"/>
                  <a:gd name="T96" fmla="*/ 407 w 629"/>
                  <a:gd name="T97" fmla="*/ 6 h 181"/>
                  <a:gd name="T98" fmla="*/ 346 w 629"/>
                  <a:gd name="T99" fmla="*/ 2 h 1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29" h="181">
                    <a:moveTo>
                      <a:pt x="314" y="0"/>
                    </a:moveTo>
                    <a:lnTo>
                      <a:pt x="282" y="2"/>
                    </a:lnTo>
                    <a:lnTo>
                      <a:pt x="250" y="2"/>
                    </a:lnTo>
                    <a:lnTo>
                      <a:pt x="220" y="6"/>
                    </a:lnTo>
                    <a:lnTo>
                      <a:pt x="190" y="8"/>
                    </a:lnTo>
                    <a:lnTo>
                      <a:pt x="164" y="12"/>
                    </a:lnTo>
                    <a:lnTo>
                      <a:pt x="137" y="17"/>
                    </a:lnTo>
                    <a:lnTo>
                      <a:pt x="113" y="21"/>
                    </a:lnTo>
                    <a:lnTo>
                      <a:pt x="102" y="25"/>
                    </a:lnTo>
                    <a:lnTo>
                      <a:pt x="90" y="27"/>
                    </a:lnTo>
                    <a:lnTo>
                      <a:pt x="81" y="31"/>
                    </a:lnTo>
                    <a:lnTo>
                      <a:pt x="70" y="34"/>
                    </a:lnTo>
                    <a:lnTo>
                      <a:pt x="60" y="38"/>
                    </a:lnTo>
                    <a:lnTo>
                      <a:pt x="53" y="40"/>
                    </a:lnTo>
                    <a:lnTo>
                      <a:pt x="43" y="44"/>
                    </a:lnTo>
                    <a:lnTo>
                      <a:pt x="36" y="48"/>
                    </a:lnTo>
                    <a:lnTo>
                      <a:pt x="30" y="51"/>
                    </a:lnTo>
                    <a:lnTo>
                      <a:pt x="23" y="57"/>
                    </a:lnTo>
                    <a:lnTo>
                      <a:pt x="17" y="61"/>
                    </a:lnTo>
                    <a:lnTo>
                      <a:pt x="13" y="64"/>
                    </a:lnTo>
                    <a:lnTo>
                      <a:pt x="8" y="68"/>
                    </a:lnTo>
                    <a:lnTo>
                      <a:pt x="6" y="72"/>
                    </a:lnTo>
                    <a:lnTo>
                      <a:pt x="2" y="78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8" y="113"/>
                    </a:lnTo>
                    <a:lnTo>
                      <a:pt x="13" y="117"/>
                    </a:lnTo>
                    <a:lnTo>
                      <a:pt x="17" y="123"/>
                    </a:lnTo>
                    <a:lnTo>
                      <a:pt x="23" y="127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43" y="138"/>
                    </a:lnTo>
                    <a:lnTo>
                      <a:pt x="53" y="142"/>
                    </a:lnTo>
                    <a:lnTo>
                      <a:pt x="60" y="146"/>
                    </a:lnTo>
                    <a:lnTo>
                      <a:pt x="70" y="147"/>
                    </a:lnTo>
                    <a:lnTo>
                      <a:pt x="81" y="151"/>
                    </a:lnTo>
                    <a:lnTo>
                      <a:pt x="90" y="155"/>
                    </a:lnTo>
                    <a:lnTo>
                      <a:pt x="102" y="157"/>
                    </a:lnTo>
                    <a:lnTo>
                      <a:pt x="113" y="161"/>
                    </a:lnTo>
                    <a:lnTo>
                      <a:pt x="137" y="166"/>
                    </a:lnTo>
                    <a:lnTo>
                      <a:pt x="164" y="170"/>
                    </a:lnTo>
                    <a:lnTo>
                      <a:pt x="190" y="174"/>
                    </a:lnTo>
                    <a:lnTo>
                      <a:pt x="220" y="178"/>
                    </a:lnTo>
                    <a:lnTo>
                      <a:pt x="250" y="179"/>
                    </a:lnTo>
                    <a:lnTo>
                      <a:pt x="282" y="181"/>
                    </a:lnTo>
                    <a:lnTo>
                      <a:pt x="314" y="181"/>
                    </a:lnTo>
                    <a:lnTo>
                      <a:pt x="346" y="181"/>
                    </a:lnTo>
                    <a:lnTo>
                      <a:pt x="376" y="179"/>
                    </a:lnTo>
                    <a:lnTo>
                      <a:pt x="407" y="178"/>
                    </a:lnTo>
                    <a:lnTo>
                      <a:pt x="437" y="174"/>
                    </a:lnTo>
                    <a:lnTo>
                      <a:pt x="463" y="170"/>
                    </a:lnTo>
                    <a:lnTo>
                      <a:pt x="489" y="166"/>
                    </a:lnTo>
                    <a:lnTo>
                      <a:pt x="514" y="161"/>
                    </a:lnTo>
                    <a:lnTo>
                      <a:pt x="525" y="157"/>
                    </a:lnTo>
                    <a:lnTo>
                      <a:pt x="536" y="155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6"/>
                    </a:lnTo>
                    <a:lnTo>
                      <a:pt x="576" y="142"/>
                    </a:lnTo>
                    <a:lnTo>
                      <a:pt x="583" y="138"/>
                    </a:lnTo>
                    <a:lnTo>
                      <a:pt x="591" y="134"/>
                    </a:lnTo>
                    <a:lnTo>
                      <a:pt x="599" y="130"/>
                    </a:lnTo>
                    <a:lnTo>
                      <a:pt x="604" y="127"/>
                    </a:lnTo>
                    <a:lnTo>
                      <a:pt x="610" y="123"/>
                    </a:lnTo>
                    <a:lnTo>
                      <a:pt x="615" y="117"/>
                    </a:lnTo>
                    <a:lnTo>
                      <a:pt x="619" y="113"/>
                    </a:lnTo>
                    <a:lnTo>
                      <a:pt x="623" y="110"/>
                    </a:lnTo>
                    <a:lnTo>
                      <a:pt x="625" y="104"/>
                    </a:lnTo>
                    <a:lnTo>
                      <a:pt x="627" y="100"/>
                    </a:lnTo>
                    <a:lnTo>
                      <a:pt x="629" y="97"/>
                    </a:lnTo>
                    <a:lnTo>
                      <a:pt x="629" y="91"/>
                    </a:lnTo>
                    <a:lnTo>
                      <a:pt x="629" y="87"/>
                    </a:lnTo>
                    <a:lnTo>
                      <a:pt x="627" y="81"/>
                    </a:lnTo>
                    <a:lnTo>
                      <a:pt x="625" y="78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5" y="64"/>
                    </a:lnTo>
                    <a:lnTo>
                      <a:pt x="610" y="61"/>
                    </a:lnTo>
                    <a:lnTo>
                      <a:pt x="604" y="57"/>
                    </a:lnTo>
                    <a:lnTo>
                      <a:pt x="599" y="51"/>
                    </a:lnTo>
                    <a:lnTo>
                      <a:pt x="591" y="48"/>
                    </a:lnTo>
                    <a:lnTo>
                      <a:pt x="583" y="44"/>
                    </a:lnTo>
                    <a:lnTo>
                      <a:pt x="576" y="40"/>
                    </a:lnTo>
                    <a:lnTo>
                      <a:pt x="567" y="38"/>
                    </a:lnTo>
                    <a:lnTo>
                      <a:pt x="557" y="34"/>
                    </a:lnTo>
                    <a:lnTo>
                      <a:pt x="548" y="31"/>
                    </a:lnTo>
                    <a:lnTo>
                      <a:pt x="536" y="27"/>
                    </a:lnTo>
                    <a:lnTo>
                      <a:pt x="525" y="25"/>
                    </a:lnTo>
                    <a:lnTo>
                      <a:pt x="514" y="21"/>
                    </a:lnTo>
                    <a:lnTo>
                      <a:pt x="489" y="17"/>
                    </a:lnTo>
                    <a:lnTo>
                      <a:pt x="463" y="12"/>
                    </a:lnTo>
                    <a:lnTo>
                      <a:pt x="437" y="8"/>
                    </a:lnTo>
                    <a:lnTo>
                      <a:pt x="407" y="6"/>
                    </a:lnTo>
                    <a:lnTo>
                      <a:pt x="376" y="2"/>
                    </a:lnTo>
                    <a:lnTo>
                      <a:pt x="346" y="2"/>
                    </a:lnTo>
                    <a:lnTo>
                      <a:pt x="3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1" name="Rectangle 452">
                <a:extLst>
                  <a:ext uri="{FF2B5EF4-FFF2-40B4-BE49-F238E27FC236}">
                    <a16:creationId xmlns:a16="http://schemas.microsoft.com/office/drawing/2014/main" id="{83EEB937-45F4-C703-58AD-14804BDF3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" y="2275"/>
                <a:ext cx="1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92" name="Rectangle 453">
                <a:extLst>
                  <a:ext uri="{FF2B5EF4-FFF2-40B4-BE49-F238E27FC236}">
                    <a16:creationId xmlns:a16="http://schemas.microsoft.com/office/drawing/2014/main" id="{6F989683-631E-2459-FC5D-592829D1C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" y="21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93" name="Rectangle 454">
                <a:extLst>
                  <a:ext uri="{FF2B5EF4-FFF2-40B4-BE49-F238E27FC236}">
                    <a16:creationId xmlns:a16="http://schemas.microsoft.com/office/drawing/2014/main" id="{8A387A6C-7335-1331-8CEB-3F83CB72E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275"/>
                <a:ext cx="21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medium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94" name="Rectangle 455">
                <a:extLst>
                  <a:ext uri="{FF2B5EF4-FFF2-40B4-BE49-F238E27FC236}">
                    <a16:creationId xmlns:a16="http://schemas.microsoft.com/office/drawing/2014/main" id="{49BDE347-685B-C10C-DD0F-75294E573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21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95" name="Freeform 456">
                <a:extLst>
                  <a:ext uri="{FF2B5EF4-FFF2-40B4-BE49-F238E27FC236}">
                    <a16:creationId xmlns:a16="http://schemas.microsoft.com/office/drawing/2014/main" id="{F85AE36B-838A-78E4-5E80-FD2F27E7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284"/>
                <a:ext cx="631" cy="181"/>
              </a:xfrm>
              <a:custGeom>
                <a:avLst/>
                <a:gdLst>
                  <a:gd name="T0" fmla="*/ 282 w 631"/>
                  <a:gd name="T1" fmla="*/ 2 h 181"/>
                  <a:gd name="T2" fmla="*/ 220 w 631"/>
                  <a:gd name="T3" fmla="*/ 4 h 181"/>
                  <a:gd name="T4" fmla="*/ 164 w 631"/>
                  <a:gd name="T5" fmla="*/ 11 h 181"/>
                  <a:gd name="T6" fmla="*/ 115 w 631"/>
                  <a:gd name="T7" fmla="*/ 21 h 181"/>
                  <a:gd name="T8" fmla="*/ 92 w 631"/>
                  <a:gd name="T9" fmla="*/ 26 h 181"/>
                  <a:gd name="T10" fmla="*/ 72 w 631"/>
                  <a:gd name="T11" fmla="*/ 34 h 181"/>
                  <a:gd name="T12" fmla="*/ 53 w 631"/>
                  <a:gd name="T13" fmla="*/ 40 h 181"/>
                  <a:gd name="T14" fmla="*/ 38 w 631"/>
                  <a:gd name="T15" fmla="*/ 47 h 181"/>
                  <a:gd name="T16" fmla="*/ 25 w 631"/>
                  <a:gd name="T17" fmla="*/ 55 h 181"/>
                  <a:gd name="T18" fmla="*/ 13 w 631"/>
                  <a:gd name="T19" fmla="*/ 64 h 181"/>
                  <a:gd name="T20" fmla="*/ 6 w 631"/>
                  <a:gd name="T21" fmla="*/ 72 h 181"/>
                  <a:gd name="T22" fmla="*/ 2 w 631"/>
                  <a:gd name="T23" fmla="*/ 81 h 181"/>
                  <a:gd name="T24" fmla="*/ 0 w 631"/>
                  <a:gd name="T25" fmla="*/ 90 h 181"/>
                  <a:gd name="T26" fmla="*/ 2 w 631"/>
                  <a:gd name="T27" fmla="*/ 100 h 181"/>
                  <a:gd name="T28" fmla="*/ 6 w 631"/>
                  <a:gd name="T29" fmla="*/ 109 h 181"/>
                  <a:gd name="T30" fmla="*/ 13 w 631"/>
                  <a:gd name="T31" fmla="*/ 117 h 181"/>
                  <a:gd name="T32" fmla="*/ 25 w 631"/>
                  <a:gd name="T33" fmla="*/ 126 h 181"/>
                  <a:gd name="T34" fmla="*/ 38 w 631"/>
                  <a:gd name="T35" fmla="*/ 134 h 181"/>
                  <a:gd name="T36" fmla="*/ 53 w 631"/>
                  <a:gd name="T37" fmla="*/ 141 h 181"/>
                  <a:gd name="T38" fmla="*/ 72 w 631"/>
                  <a:gd name="T39" fmla="*/ 147 h 181"/>
                  <a:gd name="T40" fmla="*/ 92 w 631"/>
                  <a:gd name="T41" fmla="*/ 155 h 181"/>
                  <a:gd name="T42" fmla="*/ 115 w 631"/>
                  <a:gd name="T43" fmla="*/ 160 h 181"/>
                  <a:gd name="T44" fmla="*/ 164 w 631"/>
                  <a:gd name="T45" fmla="*/ 170 h 181"/>
                  <a:gd name="T46" fmla="*/ 220 w 631"/>
                  <a:gd name="T47" fmla="*/ 177 h 181"/>
                  <a:gd name="T48" fmla="*/ 282 w 631"/>
                  <a:gd name="T49" fmla="*/ 179 h 181"/>
                  <a:gd name="T50" fmla="*/ 346 w 631"/>
                  <a:gd name="T51" fmla="*/ 179 h 181"/>
                  <a:gd name="T52" fmla="*/ 408 w 631"/>
                  <a:gd name="T53" fmla="*/ 177 h 181"/>
                  <a:gd name="T54" fmla="*/ 465 w 631"/>
                  <a:gd name="T55" fmla="*/ 170 h 181"/>
                  <a:gd name="T56" fmla="*/ 516 w 631"/>
                  <a:gd name="T57" fmla="*/ 160 h 181"/>
                  <a:gd name="T58" fmla="*/ 538 w 631"/>
                  <a:gd name="T59" fmla="*/ 155 h 181"/>
                  <a:gd name="T60" fmla="*/ 557 w 631"/>
                  <a:gd name="T61" fmla="*/ 147 h 181"/>
                  <a:gd name="T62" fmla="*/ 576 w 631"/>
                  <a:gd name="T63" fmla="*/ 141 h 181"/>
                  <a:gd name="T64" fmla="*/ 591 w 631"/>
                  <a:gd name="T65" fmla="*/ 134 h 181"/>
                  <a:gd name="T66" fmla="*/ 604 w 631"/>
                  <a:gd name="T67" fmla="*/ 126 h 181"/>
                  <a:gd name="T68" fmla="*/ 616 w 631"/>
                  <a:gd name="T69" fmla="*/ 117 h 181"/>
                  <a:gd name="T70" fmla="*/ 623 w 631"/>
                  <a:gd name="T71" fmla="*/ 109 h 181"/>
                  <a:gd name="T72" fmla="*/ 629 w 631"/>
                  <a:gd name="T73" fmla="*/ 100 h 181"/>
                  <a:gd name="T74" fmla="*/ 631 w 631"/>
                  <a:gd name="T75" fmla="*/ 90 h 181"/>
                  <a:gd name="T76" fmla="*/ 629 w 631"/>
                  <a:gd name="T77" fmla="*/ 81 h 181"/>
                  <a:gd name="T78" fmla="*/ 623 w 631"/>
                  <a:gd name="T79" fmla="*/ 72 h 181"/>
                  <a:gd name="T80" fmla="*/ 616 w 631"/>
                  <a:gd name="T81" fmla="*/ 64 h 181"/>
                  <a:gd name="T82" fmla="*/ 604 w 631"/>
                  <a:gd name="T83" fmla="*/ 55 h 181"/>
                  <a:gd name="T84" fmla="*/ 591 w 631"/>
                  <a:gd name="T85" fmla="*/ 47 h 181"/>
                  <a:gd name="T86" fmla="*/ 576 w 631"/>
                  <a:gd name="T87" fmla="*/ 40 h 181"/>
                  <a:gd name="T88" fmla="*/ 557 w 631"/>
                  <a:gd name="T89" fmla="*/ 34 h 181"/>
                  <a:gd name="T90" fmla="*/ 538 w 631"/>
                  <a:gd name="T91" fmla="*/ 26 h 181"/>
                  <a:gd name="T92" fmla="*/ 516 w 631"/>
                  <a:gd name="T93" fmla="*/ 21 h 181"/>
                  <a:gd name="T94" fmla="*/ 465 w 631"/>
                  <a:gd name="T95" fmla="*/ 11 h 181"/>
                  <a:gd name="T96" fmla="*/ 408 w 631"/>
                  <a:gd name="T97" fmla="*/ 4 h 181"/>
                  <a:gd name="T98" fmla="*/ 346 w 631"/>
                  <a:gd name="T99" fmla="*/ 2 h 1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181">
                    <a:moveTo>
                      <a:pt x="314" y="0"/>
                    </a:moveTo>
                    <a:lnTo>
                      <a:pt x="282" y="2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1"/>
                    </a:lnTo>
                    <a:lnTo>
                      <a:pt x="137" y="15"/>
                    </a:lnTo>
                    <a:lnTo>
                      <a:pt x="115" y="21"/>
                    </a:lnTo>
                    <a:lnTo>
                      <a:pt x="104" y="25"/>
                    </a:lnTo>
                    <a:lnTo>
                      <a:pt x="92" y="26"/>
                    </a:lnTo>
                    <a:lnTo>
                      <a:pt x="81" y="30"/>
                    </a:lnTo>
                    <a:lnTo>
                      <a:pt x="72" y="34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3"/>
                    </a:lnTo>
                    <a:lnTo>
                      <a:pt x="38" y="47"/>
                    </a:lnTo>
                    <a:lnTo>
                      <a:pt x="30" y="51"/>
                    </a:lnTo>
                    <a:lnTo>
                      <a:pt x="25" y="55"/>
                    </a:lnTo>
                    <a:lnTo>
                      <a:pt x="19" y="60"/>
                    </a:lnTo>
                    <a:lnTo>
                      <a:pt x="13" y="64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4" y="77"/>
                    </a:lnTo>
                    <a:lnTo>
                      <a:pt x="2" y="81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2" y="100"/>
                    </a:lnTo>
                    <a:lnTo>
                      <a:pt x="4" y="104"/>
                    </a:lnTo>
                    <a:lnTo>
                      <a:pt x="6" y="109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5" y="126"/>
                    </a:lnTo>
                    <a:lnTo>
                      <a:pt x="30" y="130"/>
                    </a:lnTo>
                    <a:lnTo>
                      <a:pt x="38" y="134"/>
                    </a:lnTo>
                    <a:lnTo>
                      <a:pt x="45" y="138"/>
                    </a:lnTo>
                    <a:lnTo>
                      <a:pt x="53" y="141"/>
                    </a:lnTo>
                    <a:lnTo>
                      <a:pt x="62" y="145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5"/>
                    </a:lnTo>
                    <a:lnTo>
                      <a:pt x="104" y="156"/>
                    </a:lnTo>
                    <a:lnTo>
                      <a:pt x="115" y="160"/>
                    </a:lnTo>
                    <a:lnTo>
                      <a:pt x="137" y="166"/>
                    </a:lnTo>
                    <a:lnTo>
                      <a:pt x="164" y="170"/>
                    </a:lnTo>
                    <a:lnTo>
                      <a:pt x="192" y="173"/>
                    </a:lnTo>
                    <a:lnTo>
                      <a:pt x="220" y="177"/>
                    </a:lnTo>
                    <a:lnTo>
                      <a:pt x="250" y="179"/>
                    </a:lnTo>
                    <a:lnTo>
                      <a:pt x="282" y="179"/>
                    </a:lnTo>
                    <a:lnTo>
                      <a:pt x="314" y="181"/>
                    </a:lnTo>
                    <a:lnTo>
                      <a:pt x="346" y="179"/>
                    </a:lnTo>
                    <a:lnTo>
                      <a:pt x="378" y="179"/>
                    </a:lnTo>
                    <a:lnTo>
                      <a:pt x="408" y="177"/>
                    </a:lnTo>
                    <a:lnTo>
                      <a:pt x="437" y="173"/>
                    </a:lnTo>
                    <a:lnTo>
                      <a:pt x="465" y="170"/>
                    </a:lnTo>
                    <a:lnTo>
                      <a:pt x="491" y="166"/>
                    </a:lnTo>
                    <a:lnTo>
                      <a:pt x="516" y="160"/>
                    </a:lnTo>
                    <a:lnTo>
                      <a:pt x="527" y="156"/>
                    </a:lnTo>
                    <a:lnTo>
                      <a:pt x="538" y="155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5"/>
                    </a:lnTo>
                    <a:lnTo>
                      <a:pt x="576" y="141"/>
                    </a:lnTo>
                    <a:lnTo>
                      <a:pt x="584" y="138"/>
                    </a:lnTo>
                    <a:lnTo>
                      <a:pt x="591" y="134"/>
                    </a:lnTo>
                    <a:lnTo>
                      <a:pt x="599" y="130"/>
                    </a:lnTo>
                    <a:lnTo>
                      <a:pt x="604" y="126"/>
                    </a:lnTo>
                    <a:lnTo>
                      <a:pt x="610" y="121"/>
                    </a:lnTo>
                    <a:lnTo>
                      <a:pt x="616" y="117"/>
                    </a:lnTo>
                    <a:lnTo>
                      <a:pt x="619" y="113"/>
                    </a:lnTo>
                    <a:lnTo>
                      <a:pt x="623" y="109"/>
                    </a:lnTo>
                    <a:lnTo>
                      <a:pt x="627" y="104"/>
                    </a:lnTo>
                    <a:lnTo>
                      <a:pt x="629" y="100"/>
                    </a:lnTo>
                    <a:lnTo>
                      <a:pt x="629" y="94"/>
                    </a:lnTo>
                    <a:lnTo>
                      <a:pt x="631" y="90"/>
                    </a:lnTo>
                    <a:lnTo>
                      <a:pt x="629" y="87"/>
                    </a:lnTo>
                    <a:lnTo>
                      <a:pt x="629" y="81"/>
                    </a:lnTo>
                    <a:lnTo>
                      <a:pt x="627" y="77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6" y="64"/>
                    </a:lnTo>
                    <a:lnTo>
                      <a:pt x="610" y="60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7"/>
                    </a:lnTo>
                    <a:lnTo>
                      <a:pt x="584" y="43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4"/>
                    </a:lnTo>
                    <a:lnTo>
                      <a:pt x="548" y="30"/>
                    </a:lnTo>
                    <a:lnTo>
                      <a:pt x="538" y="26"/>
                    </a:lnTo>
                    <a:lnTo>
                      <a:pt x="527" y="25"/>
                    </a:lnTo>
                    <a:lnTo>
                      <a:pt x="516" y="21"/>
                    </a:lnTo>
                    <a:lnTo>
                      <a:pt x="491" y="15"/>
                    </a:lnTo>
                    <a:lnTo>
                      <a:pt x="465" y="11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6" name="Freeform 457">
                <a:extLst>
                  <a:ext uri="{FF2B5EF4-FFF2-40B4-BE49-F238E27FC236}">
                    <a16:creationId xmlns:a16="http://schemas.microsoft.com/office/drawing/2014/main" id="{96C20398-1D7F-1F7D-49EC-2C2B3FFD1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284"/>
                <a:ext cx="631" cy="181"/>
              </a:xfrm>
              <a:custGeom>
                <a:avLst/>
                <a:gdLst>
                  <a:gd name="T0" fmla="*/ 282 w 631"/>
                  <a:gd name="T1" fmla="*/ 2 h 181"/>
                  <a:gd name="T2" fmla="*/ 220 w 631"/>
                  <a:gd name="T3" fmla="*/ 4 h 181"/>
                  <a:gd name="T4" fmla="*/ 164 w 631"/>
                  <a:gd name="T5" fmla="*/ 11 h 181"/>
                  <a:gd name="T6" fmla="*/ 115 w 631"/>
                  <a:gd name="T7" fmla="*/ 21 h 181"/>
                  <a:gd name="T8" fmla="*/ 92 w 631"/>
                  <a:gd name="T9" fmla="*/ 26 h 181"/>
                  <a:gd name="T10" fmla="*/ 72 w 631"/>
                  <a:gd name="T11" fmla="*/ 34 h 181"/>
                  <a:gd name="T12" fmla="*/ 53 w 631"/>
                  <a:gd name="T13" fmla="*/ 40 h 181"/>
                  <a:gd name="T14" fmla="*/ 38 w 631"/>
                  <a:gd name="T15" fmla="*/ 47 h 181"/>
                  <a:gd name="T16" fmla="*/ 25 w 631"/>
                  <a:gd name="T17" fmla="*/ 55 h 181"/>
                  <a:gd name="T18" fmla="*/ 13 w 631"/>
                  <a:gd name="T19" fmla="*/ 64 h 181"/>
                  <a:gd name="T20" fmla="*/ 6 w 631"/>
                  <a:gd name="T21" fmla="*/ 72 h 181"/>
                  <a:gd name="T22" fmla="*/ 2 w 631"/>
                  <a:gd name="T23" fmla="*/ 81 h 181"/>
                  <a:gd name="T24" fmla="*/ 0 w 631"/>
                  <a:gd name="T25" fmla="*/ 90 h 181"/>
                  <a:gd name="T26" fmla="*/ 2 w 631"/>
                  <a:gd name="T27" fmla="*/ 100 h 181"/>
                  <a:gd name="T28" fmla="*/ 6 w 631"/>
                  <a:gd name="T29" fmla="*/ 109 h 181"/>
                  <a:gd name="T30" fmla="*/ 13 w 631"/>
                  <a:gd name="T31" fmla="*/ 117 h 181"/>
                  <a:gd name="T32" fmla="*/ 25 w 631"/>
                  <a:gd name="T33" fmla="*/ 126 h 181"/>
                  <a:gd name="T34" fmla="*/ 38 w 631"/>
                  <a:gd name="T35" fmla="*/ 134 h 181"/>
                  <a:gd name="T36" fmla="*/ 53 w 631"/>
                  <a:gd name="T37" fmla="*/ 141 h 181"/>
                  <a:gd name="T38" fmla="*/ 72 w 631"/>
                  <a:gd name="T39" fmla="*/ 147 h 181"/>
                  <a:gd name="T40" fmla="*/ 92 w 631"/>
                  <a:gd name="T41" fmla="*/ 155 h 181"/>
                  <a:gd name="T42" fmla="*/ 115 w 631"/>
                  <a:gd name="T43" fmla="*/ 160 h 181"/>
                  <a:gd name="T44" fmla="*/ 164 w 631"/>
                  <a:gd name="T45" fmla="*/ 170 h 181"/>
                  <a:gd name="T46" fmla="*/ 220 w 631"/>
                  <a:gd name="T47" fmla="*/ 177 h 181"/>
                  <a:gd name="T48" fmla="*/ 282 w 631"/>
                  <a:gd name="T49" fmla="*/ 179 h 181"/>
                  <a:gd name="T50" fmla="*/ 346 w 631"/>
                  <a:gd name="T51" fmla="*/ 179 h 181"/>
                  <a:gd name="T52" fmla="*/ 408 w 631"/>
                  <a:gd name="T53" fmla="*/ 177 h 181"/>
                  <a:gd name="T54" fmla="*/ 465 w 631"/>
                  <a:gd name="T55" fmla="*/ 170 h 181"/>
                  <a:gd name="T56" fmla="*/ 516 w 631"/>
                  <a:gd name="T57" fmla="*/ 160 h 181"/>
                  <a:gd name="T58" fmla="*/ 538 w 631"/>
                  <a:gd name="T59" fmla="*/ 155 h 181"/>
                  <a:gd name="T60" fmla="*/ 557 w 631"/>
                  <a:gd name="T61" fmla="*/ 147 h 181"/>
                  <a:gd name="T62" fmla="*/ 576 w 631"/>
                  <a:gd name="T63" fmla="*/ 141 h 181"/>
                  <a:gd name="T64" fmla="*/ 591 w 631"/>
                  <a:gd name="T65" fmla="*/ 134 h 181"/>
                  <a:gd name="T66" fmla="*/ 604 w 631"/>
                  <a:gd name="T67" fmla="*/ 126 h 181"/>
                  <a:gd name="T68" fmla="*/ 616 w 631"/>
                  <a:gd name="T69" fmla="*/ 117 h 181"/>
                  <a:gd name="T70" fmla="*/ 623 w 631"/>
                  <a:gd name="T71" fmla="*/ 109 h 181"/>
                  <a:gd name="T72" fmla="*/ 629 w 631"/>
                  <a:gd name="T73" fmla="*/ 100 h 181"/>
                  <a:gd name="T74" fmla="*/ 631 w 631"/>
                  <a:gd name="T75" fmla="*/ 90 h 181"/>
                  <a:gd name="T76" fmla="*/ 629 w 631"/>
                  <a:gd name="T77" fmla="*/ 81 h 181"/>
                  <a:gd name="T78" fmla="*/ 623 w 631"/>
                  <a:gd name="T79" fmla="*/ 72 h 181"/>
                  <a:gd name="T80" fmla="*/ 616 w 631"/>
                  <a:gd name="T81" fmla="*/ 64 h 181"/>
                  <a:gd name="T82" fmla="*/ 604 w 631"/>
                  <a:gd name="T83" fmla="*/ 55 h 181"/>
                  <a:gd name="T84" fmla="*/ 591 w 631"/>
                  <a:gd name="T85" fmla="*/ 47 h 181"/>
                  <a:gd name="T86" fmla="*/ 576 w 631"/>
                  <a:gd name="T87" fmla="*/ 40 h 181"/>
                  <a:gd name="T88" fmla="*/ 557 w 631"/>
                  <a:gd name="T89" fmla="*/ 34 h 181"/>
                  <a:gd name="T90" fmla="*/ 538 w 631"/>
                  <a:gd name="T91" fmla="*/ 26 h 181"/>
                  <a:gd name="T92" fmla="*/ 516 w 631"/>
                  <a:gd name="T93" fmla="*/ 21 h 181"/>
                  <a:gd name="T94" fmla="*/ 465 w 631"/>
                  <a:gd name="T95" fmla="*/ 11 h 181"/>
                  <a:gd name="T96" fmla="*/ 408 w 631"/>
                  <a:gd name="T97" fmla="*/ 4 h 181"/>
                  <a:gd name="T98" fmla="*/ 346 w 631"/>
                  <a:gd name="T99" fmla="*/ 2 h 1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1" h="181">
                    <a:moveTo>
                      <a:pt x="314" y="0"/>
                    </a:moveTo>
                    <a:lnTo>
                      <a:pt x="282" y="2"/>
                    </a:lnTo>
                    <a:lnTo>
                      <a:pt x="250" y="2"/>
                    </a:lnTo>
                    <a:lnTo>
                      <a:pt x="220" y="4"/>
                    </a:lnTo>
                    <a:lnTo>
                      <a:pt x="192" y="8"/>
                    </a:lnTo>
                    <a:lnTo>
                      <a:pt x="164" y="11"/>
                    </a:lnTo>
                    <a:lnTo>
                      <a:pt x="137" y="15"/>
                    </a:lnTo>
                    <a:lnTo>
                      <a:pt x="115" y="21"/>
                    </a:lnTo>
                    <a:lnTo>
                      <a:pt x="104" y="25"/>
                    </a:lnTo>
                    <a:lnTo>
                      <a:pt x="92" y="26"/>
                    </a:lnTo>
                    <a:lnTo>
                      <a:pt x="81" y="30"/>
                    </a:lnTo>
                    <a:lnTo>
                      <a:pt x="72" y="34"/>
                    </a:lnTo>
                    <a:lnTo>
                      <a:pt x="62" y="36"/>
                    </a:lnTo>
                    <a:lnTo>
                      <a:pt x="53" y="40"/>
                    </a:lnTo>
                    <a:lnTo>
                      <a:pt x="45" y="43"/>
                    </a:lnTo>
                    <a:lnTo>
                      <a:pt x="38" y="47"/>
                    </a:lnTo>
                    <a:lnTo>
                      <a:pt x="30" y="51"/>
                    </a:lnTo>
                    <a:lnTo>
                      <a:pt x="25" y="55"/>
                    </a:lnTo>
                    <a:lnTo>
                      <a:pt x="19" y="60"/>
                    </a:lnTo>
                    <a:lnTo>
                      <a:pt x="13" y="64"/>
                    </a:lnTo>
                    <a:lnTo>
                      <a:pt x="9" y="68"/>
                    </a:lnTo>
                    <a:lnTo>
                      <a:pt x="6" y="72"/>
                    </a:lnTo>
                    <a:lnTo>
                      <a:pt x="4" y="77"/>
                    </a:lnTo>
                    <a:lnTo>
                      <a:pt x="2" y="81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2" y="100"/>
                    </a:lnTo>
                    <a:lnTo>
                      <a:pt x="4" y="104"/>
                    </a:lnTo>
                    <a:lnTo>
                      <a:pt x="6" y="109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9" y="121"/>
                    </a:lnTo>
                    <a:lnTo>
                      <a:pt x="25" y="126"/>
                    </a:lnTo>
                    <a:lnTo>
                      <a:pt x="30" y="130"/>
                    </a:lnTo>
                    <a:lnTo>
                      <a:pt x="38" y="134"/>
                    </a:lnTo>
                    <a:lnTo>
                      <a:pt x="45" y="138"/>
                    </a:lnTo>
                    <a:lnTo>
                      <a:pt x="53" y="141"/>
                    </a:lnTo>
                    <a:lnTo>
                      <a:pt x="62" y="145"/>
                    </a:lnTo>
                    <a:lnTo>
                      <a:pt x="72" y="147"/>
                    </a:lnTo>
                    <a:lnTo>
                      <a:pt x="81" y="151"/>
                    </a:lnTo>
                    <a:lnTo>
                      <a:pt x="92" y="155"/>
                    </a:lnTo>
                    <a:lnTo>
                      <a:pt x="104" y="156"/>
                    </a:lnTo>
                    <a:lnTo>
                      <a:pt x="115" y="160"/>
                    </a:lnTo>
                    <a:lnTo>
                      <a:pt x="137" y="166"/>
                    </a:lnTo>
                    <a:lnTo>
                      <a:pt x="164" y="170"/>
                    </a:lnTo>
                    <a:lnTo>
                      <a:pt x="192" y="173"/>
                    </a:lnTo>
                    <a:lnTo>
                      <a:pt x="220" y="177"/>
                    </a:lnTo>
                    <a:lnTo>
                      <a:pt x="250" y="179"/>
                    </a:lnTo>
                    <a:lnTo>
                      <a:pt x="282" y="179"/>
                    </a:lnTo>
                    <a:lnTo>
                      <a:pt x="314" y="181"/>
                    </a:lnTo>
                    <a:lnTo>
                      <a:pt x="346" y="179"/>
                    </a:lnTo>
                    <a:lnTo>
                      <a:pt x="378" y="179"/>
                    </a:lnTo>
                    <a:lnTo>
                      <a:pt x="408" y="177"/>
                    </a:lnTo>
                    <a:lnTo>
                      <a:pt x="437" y="173"/>
                    </a:lnTo>
                    <a:lnTo>
                      <a:pt x="465" y="170"/>
                    </a:lnTo>
                    <a:lnTo>
                      <a:pt x="491" y="166"/>
                    </a:lnTo>
                    <a:lnTo>
                      <a:pt x="516" y="160"/>
                    </a:lnTo>
                    <a:lnTo>
                      <a:pt x="527" y="156"/>
                    </a:lnTo>
                    <a:lnTo>
                      <a:pt x="538" y="155"/>
                    </a:lnTo>
                    <a:lnTo>
                      <a:pt x="548" y="151"/>
                    </a:lnTo>
                    <a:lnTo>
                      <a:pt x="557" y="147"/>
                    </a:lnTo>
                    <a:lnTo>
                      <a:pt x="567" y="145"/>
                    </a:lnTo>
                    <a:lnTo>
                      <a:pt x="576" y="141"/>
                    </a:lnTo>
                    <a:lnTo>
                      <a:pt x="584" y="138"/>
                    </a:lnTo>
                    <a:lnTo>
                      <a:pt x="591" y="134"/>
                    </a:lnTo>
                    <a:lnTo>
                      <a:pt x="599" y="130"/>
                    </a:lnTo>
                    <a:lnTo>
                      <a:pt x="604" y="126"/>
                    </a:lnTo>
                    <a:lnTo>
                      <a:pt x="610" y="121"/>
                    </a:lnTo>
                    <a:lnTo>
                      <a:pt x="616" y="117"/>
                    </a:lnTo>
                    <a:lnTo>
                      <a:pt x="619" y="113"/>
                    </a:lnTo>
                    <a:lnTo>
                      <a:pt x="623" y="109"/>
                    </a:lnTo>
                    <a:lnTo>
                      <a:pt x="627" y="104"/>
                    </a:lnTo>
                    <a:lnTo>
                      <a:pt x="629" y="100"/>
                    </a:lnTo>
                    <a:lnTo>
                      <a:pt x="629" y="94"/>
                    </a:lnTo>
                    <a:lnTo>
                      <a:pt x="631" y="90"/>
                    </a:lnTo>
                    <a:lnTo>
                      <a:pt x="629" y="87"/>
                    </a:lnTo>
                    <a:lnTo>
                      <a:pt x="629" y="81"/>
                    </a:lnTo>
                    <a:lnTo>
                      <a:pt x="627" y="77"/>
                    </a:lnTo>
                    <a:lnTo>
                      <a:pt x="623" y="72"/>
                    </a:lnTo>
                    <a:lnTo>
                      <a:pt x="619" y="68"/>
                    </a:lnTo>
                    <a:lnTo>
                      <a:pt x="616" y="64"/>
                    </a:lnTo>
                    <a:lnTo>
                      <a:pt x="610" y="60"/>
                    </a:lnTo>
                    <a:lnTo>
                      <a:pt x="604" y="55"/>
                    </a:lnTo>
                    <a:lnTo>
                      <a:pt x="599" y="51"/>
                    </a:lnTo>
                    <a:lnTo>
                      <a:pt x="591" y="47"/>
                    </a:lnTo>
                    <a:lnTo>
                      <a:pt x="584" y="43"/>
                    </a:lnTo>
                    <a:lnTo>
                      <a:pt x="576" y="40"/>
                    </a:lnTo>
                    <a:lnTo>
                      <a:pt x="567" y="36"/>
                    </a:lnTo>
                    <a:lnTo>
                      <a:pt x="557" y="34"/>
                    </a:lnTo>
                    <a:lnTo>
                      <a:pt x="548" y="30"/>
                    </a:lnTo>
                    <a:lnTo>
                      <a:pt x="538" y="26"/>
                    </a:lnTo>
                    <a:lnTo>
                      <a:pt x="527" y="25"/>
                    </a:lnTo>
                    <a:lnTo>
                      <a:pt x="516" y="21"/>
                    </a:lnTo>
                    <a:lnTo>
                      <a:pt x="491" y="15"/>
                    </a:lnTo>
                    <a:lnTo>
                      <a:pt x="465" y="11"/>
                    </a:lnTo>
                    <a:lnTo>
                      <a:pt x="437" y="8"/>
                    </a:lnTo>
                    <a:lnTo>
                      <a:pt x="408" y="4"/>
                    </a:lnTo>
                    <a:lnTo>
                      <a:pt x="378" y="2"/>
                    </a:lnTo>
                    <a:lnTo>
                      <a:pt x="346" y="2"/>
                    </a:lnTo>
                    <a:lnTo>
                      <a:pt x="3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7" name="Rectangle 458">
                <a:extLst>
                  <a:ext uri="{FF2B5EF4-FFF2-40B4-BE49-F238E27FC236}">
                    <a16:creationId xmlns:a16="http://schemas.microsoft.com/office/drawing/2014/main" id="{B5E0FC61-79C3-AEFD-D0A7-C2775799E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3344"/>
                <a:ext cx="24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DIT large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98" name="Rectangle 459">
                <a:extLst>
                  <a:ext uri="{FF2B5EF4-FFF2-40B4-BE49-F238E27FC236}">
                    <a16:creationId xmlns:a16="http://schemas.microsoft.com/office/drawing/2014/main" id="{0E14E30B-08D0-4A46-FEE5-1735B85AA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322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99" name="Freeform 460">
                <a:extLst>
                  <a:ext uri="{FF2B5EF4-FFF2-40B4-BE49-F238E27FC236}">
                    <a16:creationId xmlns:a16="http://schemas.microsoft.com/office/drawing/2014/main" id="{9518D4FD-7ED8-64CD-1CBC-9A6CAB73F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934"/>
                <a:ext cx="631" cy="349"/>
              </a:xfrm>
              <a:custGeom>
                <a:avLst/>
                <a:gdLst>
                  <a:gd name="T0" fmla="*/ 283 w 631"/>
                  <a:gd name="T1" fmla="*/ 2 h 349"/>
                  <a:gd name="T2" fmla="*/ 221 w 631"/>
                  <a:gd name="T3" fmla="*/ 8 h 349"/>
                  <a:gd name="T4" fmla="*/ 164 w 631"/>
                  <a:gd name="T5" fmla="*/ 21 h 349"/>
                  <a:gd name="T6" fmla="*/ 113 w 631"/>
                  <a:gd name="T7" fmla="*/ 40 h 349"/>
                  <a:gd name="T8" fmla="*/ 93 w 631"/>
                  <a:gd name="T9" fmla="*/ 51 h 349"/>
                  <a:gd name="T10" fmla="*/ 72 w 631"/>
                  <a:gd name="T11" fmla="*/ 65 h 349"/>
                  <a:gd name="T12" fmla="*/ 53 w 631"/>
                  <a:gd name="T13" fmla="*/ 78 h 349"/>
                  <a:gd name="T14" fmla="*/ 38 w 631"/>
                  <a:gd name="T15" fmla="*/ 93 h 349"/>
                  <a:gd name="T16" fmla="*/ 25 w 631"/>
                  <a:gd name="T17" fmla="*/ 108 h 349"/>
                  <a:gd name="T18" fmla="*/ 13 w 631"/>
                  <a:gd name="T19" fmla="*/ 123 h 349"/>
                  <a:gd name="T20" fmla="*/ 6 w 631"/>
                  <a:gd name="T21" fmla="*/ 140 h 349"/>
                  <a:gd name="T22" fmla="*/ 0 w 631"/>
                  <a:gd name="T23" fmla="*/ 157 h 349"/>
                  <a:gd name="T24" fmla="*/ 0 w 631"/>
                  <a:gd name="T25" fmla="*/ 176 h 349"/>
                  <a:gd name="T26" fmla="*/ 0 w 631"/>
                  <a:gd name="T27" fmla="*/ 193 h 349"/>
                  <a:gd name="T28" fmla="*/ 6 w 631"/>
                  <a:gd name="T29" fmla="*/ 210 h 349"/>
                  <a:gd name="T30" fmla="*/ 13 w 631"/>
                  <a:gd name="T31" fmla="*/ 227 h 349"/>
                  <a:gd name="T32" fmla="*/ 25 w 631"/>
                  <a:gd name="T33" fmla="*/ 244 h 349"/>
                  <a:gd name="T34" fmla="*/ 38 w 631"/>
                  <a:gd name="T35" fmla="*/ 259 h 349"/>
                  <a:gd name="T36" fmla="*/ 53 w 631"/>
                  <a:gd name="T37" fmla="*/ 274 h 349"/>
                  <a:gd name="T38" fmla="*/ 72 w 631"/>
                  <a:gd name="T39" fmla="*/ 287 h 349"/>
                  <a:gd name="T40" fmla="*/ 93 w 631"/>
                  <a:gd name="T41" fmla="*/ 298 h 349"/>
                  <a:gd name="T42" fmla="*/ 113 w 631"/>
                  <a:gd name="T43" fmla="*/ 310 h 349"/>
                  <a:gd name="T44" fmla="*/ 164 w 631"/>
                  <a:gd name="T45" fmla="*/ 328 h 349"/>
                  <a:gd name="T46" fmla="*/ 221 w 631"/>
                  <a:gd name="T47" fmla="*/ 342 h 349"/>
                  <a:gd name="T48" fmla="*/ 283 w 631"/>
                  <a:gd name="T49" fmla="*/ 349 h 349"/>
                  <a:gd name="T50" fmla="*/ 347 w 631"/>
                  <a:gd name="T51" fmla="*/ 349 h 349"/>
                  <a:gd name="T52" fmla="*/ 409 w 631"/>
                  <a:gd name="T53" fmla="*/ 342 h 349"/>
                  <a:gd name="T54" fmla="*/ 465 w 631"/>
                  <a:gd name="T55" fmla="*/ 328 h 349"/>
                  <a:gd name="T56" fmla="*/ 503 w 631"/>
                  <a:gd name="T57" fmla="*/ 315 h 349"/>
                  <a:gd name="T58" fmla="*/ 527 w 631"/>
                  <a:gd name="T59" fmla="*/ 304 h 349"/>
                  <a:gd name="T60" fmla="*/ 548 w 631"/>
                  <a:gd name="T61" fmla="*/ 293 h 349"/>
                  <a:gd name="T62" fmla="*/ 567 w 631"/>
                  <a:gd name="T63" fmla="*/ 279 h 349"/>
                  <a:gd name="T64" fmla="*/ 584 w 631"/>
                  <a:gd name="T65" fmla="*/ 266 h 349"/>
                  <a:gd name="T66" fmla="*/ 599 w 631"/>
                  <a:gd name="T67" fmla="*/ 251 h 349"/>
                  <a:gd name="T68" fmla="*/ 610 w 631"/>
                  <a:gd name="T69" fmla="*/ 236 h 349"/>
                  <a:gd name="T70" fmla="*/ 620 w 631"/>
                  <a:gd name="T71" fmla="*/ 219 h 349"/>
                  <a:gd name="T72" fmla="*/ 627 w 631"/>
                  <a:gd name="T73" fmla="*/ 202 h 349"/>
                  <a:gd name="T74" fmla="*/ 629 w 631"/>
                  <a:gd name="T75" fmla="*/ 185 h 349"/>
                  <a:gd name="T76" fmla="*/ 629 w 631"/>
                  <a:gd name="T77" fmla="*/ 166 h 349"/>
                  <a:gd name="T78" fmla="*/ 627 w 631"/>
                  <a:gd name="T79" fmla="*/ 149 h 349"/>
                  <a:gd name="T80" fmla="*/ 620 w 631"/>
                  <a:gd name="T81" fmla="*/ 132 h 349"/>
                  <a:gd name="T82" fmla="*/ 610 w 631"/>
                  <a:gd name="T83" fmla="*/ 115 h 349"/>
                  <a:gd name="T84" fmla="*/ 599 w 631"/>
                  <a:gd name="T85" fmla="*/ 100 h 349"/>
                  <a:gd name="T86" fmla="*/ 584 w 631"/>
                  <a:gd name="T87" fmla="*/ 85 h 349"/>
                  <a:gd name="T88" fmla="*/ 567 w 631"/>
                  <a:gd name="T89" fmla="*/ 70 h 349"/>
                  <a:gd name="T90" fmla="*/ 548 w 631"/>
                  <a:gd name="T91" fmla="*/ 57 h 349"/>
                  <a:gd name="T92" fmla="*/ 527 w 631"/>
                  <a:gd name="T93" fmla="*/ 46 h 349"/>
                  <a:gd name="T94" fmla="*/ 503 w 631"/>
                  <a:gd name="T95" fmla="*/ 34 h 349"/>
                  <a:gd name="T96" fmla="*/ 465 w 631"/>
                  <a:gd name="T97" fmla="*/ 21 h 349"/>
                  <a:gd name="T98" fmla="*/ 409 w 631"/>
                  <a:gd name="T99" fmla="*/ 8 h 349"/>
                  <a:gd name="T100" fmla="*/ 347 w 631"/>
                  <a:gd name="T101" fmla="*/ 2 h 3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349">
                    <a:moveTo>
                      <a:pt x="315" y="0"/>
                    </a:moveTo>
                    <a:lnTo>
                      <a:pt x="283" y="2"/>
                    </a:lnTo>
                    <a:lnTo>
                      <a:pt x="251" y="4"/>
                    </a:lnTo>
                    <a:lnTo>
                      <a:pt x="221" y="8"/>
                    </a:lnTo>
                    <a:lnTo>
                      <a:pt x="192" y="14"/>
                    </a:lnTo>
                    <a:lnTo>
                      <a:pt x="164" y="21"/>
                    </a:lnTo>
                    <a:lnTo>
                      <a:pt x="138" y="31"/>
                    </a:lnTo>
                    <a:lnTo>
                      <a:pt x="113" y="40"/>
                    </a:lnTo>
                    <a:lnTo>
                      <a:pt x="102" y="46"/>
                    </a:lnTo>
                    <a:lnTo>
                      <a:pt x="93" y="51"/>
                    </a:lnTo>
                    <a:lnTo>
                      <a:pt x="81" y="57"/>
                    </a:lnTo>
                    <a:lnTo>
                      <a:pt x="72" y="65"/>
                    </a:lnTo>
                    <a:lnTo>
                      <a:pt x="62" y="70"/>
                    </a:lnTo>
                    <a:lnTo>
                      <a:pt x="53" y="78"/>
                    </a:lnTo>
                    <a:lnTo>
                      <a:pt x="45" y="85"/>
                    </a:lnTo>
                    <a:lnTo>
                      <a:pt x="38" y="93"/>
                    </a:lnTo>
                    <a:lnTo>
                      <a:pt x="30" y="100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3" y="123"/>
                    </a:lnTo>
                    <a:lnTo>
                      <a:pt x="10" y="132"/>
                    </a:lnTo>
                    <a:lnTo>
                      <a:pt x="6" y="140"/>
                    </a:lnTo>
                    <a:lnTo>
                      <a:pt x="2" y="149"/>
                    </a:lnTo>
                    <a:lnTo>
                      <a:pt x="0" y="157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0" y="185"/>
                    </a:lnTo>
                    <a:lnTo>
                      <a:pt x="0" y="193"/>
                    </a:lnTo>
                    <a:lnTo>
                      <a:pt x="2" y="202"/>
                    </a:lnTo>
                    <a:lnTo>
                      <a:pt x="6" y="210"/>
                    </a:lnTo>
                    <a:lnTo>
                      <a:pt x="10" y="219"/>
                    </a:lnTo>
                    <a:lnTo>
                      <a:pt x="13" y="227"/>
                    </a:lnTo>
                    <a:lnTo>
                      <a:pt x="19" y="236"/>
                    </a:lnTo>
                    <a:lnTo>
                      <a:pt x="25" y="244"/>
                    </a:lnTo>
                    <a:lnTo>
                      <a:pt x="30" y="251"/>
                    </a:lnTo>
                    <a:lnTo>
                      <a:pt x="38" y="259"/>
                    </a:lnTo>
                    <a:lnTo>
                      <a:pt x="45" y="266"/>
                    </a:lnTo>
                    <a:lnTo>
                      <a:pt x="53" y="274"/>
                    </a:lnTo>
                    <a:lnTo>
                      <a:pt x="62" y="279"/>
                    </a:lnTo>
                    <a:lnTo>
                      <a:pt x="72" y="287"/>
                    </a:lnTo>
                    <a:lnTo>
                      <a:pt x="81" y="293"/>
                    </a:lnTo>
                    <a:lnTo>
                      <a:pt x="93" y="298"/>
                    </a:lnTo>
                    <a:lnTo>
                      <a:pt x="102" y="304"/>
                    </a:lnTo>
                    <a:lnTo>
                      <a:pt x="113" y="310"/>
                    </a:lnTo>
                    <a:lnTo>
                      <a:pt x="138" y="321"/>
                    </a:lnTo>
                    <a:lnTo>
                      <a:pt x="164" y="328"/>
                    </a:lnTo>
                    <a:lnTo>
                      <a:pt x="192" y="336"/>
                    </a:lnTo>
                    <a:lnTo>
                      <a:pt x="221" y="342"/>
                    </a:lnTo>
                    <a:lnTo>
                      <a:pt x="251" y="347"/>
                    </a:lnTo>
                    <a:lnTo>
                      <a:pt x="283" y="349"/>
                    </a:lnTo>
                    <a:lnTo>
                      <a:pt x="315" y="349"/>
                    </a:lnTo>
                    <a:lnTo>
                      <a:pt x="347" y="349"/>
                    </a:lnTo>
                    <a:lnTo>
                      <a:pt x="379" y="347"/>
                    </a:lnTo>
                    <a:lnTo>
                      <a:pt x="409" y="342"/>
                    </a:lnTo>
                    <a:lnTo>
                      <a:pt x="437" y="336"/>
                    </a:lnTo>
                    <a:lnTo>
                      <a:pt x="465" y="328"/>
                    </a:lnTo>
                    <a:lnTo>
                      <a:pt x="492" y="321"/>
                    </a:lnTo>
                    <a:lnTo>
                      <a:pt x="503" y="315"/>
                    </a:lnTo>
                    <a:lnTo>
                      <a:pt x="516" y="310"/>
                    </a:lnTo>
                    <a:lnTo>
                      <a:pt x="527" y="304"/>
                    </a:lnTo>
                    <a:lnTo>
                      <a:pt x="537" y="298"/>
                    </a:lnTo>
                    <a:lnTo>
                      <a:pt x="548" y="293"/>
                    </a:lnTo>
                    <a:lnTo>
                      <a:pt x="557" y="287"/>
                    </a:lnTo>
                    <a:lnTo>
                      <a:pt x="567" y="279"/>
                    </a:lnTo>
                    <a:lnTo>
                      <a:pt x="576" y="274"/>
                    </a:lnTo>
                    <a:lnTo>
                      <a:pt x="584" y="266"/>
                    </a:lnTo>
                    <a:lnTo>
                      <a:pt x="591" y="259"/>
                    </a:lnTo>
                    <a:lnTo>
                      <a:pt x="599" y="251"/>
                    </a:lnTo>
                    <a:lnTo>
                      <a:pt x="604" y="244"/>
                    </a:lnTo>
                    <a:lnTo>
                      <a:pt x="610" y="236"/>
                    </a:lnTo>
                    <a:lnTo>
                      <a:pt x="616" y="227"/>
                    </a:lnTo>
                    <a:lnTo>
                      <a:pt x="620" y="219"/>
                    </a:lnTo>
                    <a:lnTo>
                      <a:pt x="623" y="210"/>
                    </a:lnTo>
                    <a:lnTo>
                      <a:pt x="627" y="202"/>
                    </a:lnTo>
                    <a:lnTo>
                      <a:pt x="629" y="193"/>
                    </a:lnTo>
                    <a:lnTo>
                      <a:pt x="629" y="185"/>
                    </a:lnTo>
                    <a:lnTo>
                      <a:pt x="631" y="176"/>
                    </a:lnTo>
                    <a:lnTo>
                      <a:pt x="629" y="166"/>
                    </a:lnTo>
                    <a:lnTo>
                      <a:pt x="629" y="157"/>
                    </a:lnTo>
                    <a:lnTo>
                      <a:pt x="627" y="149"/>
                    </a:lnTo>
                    <a:lnTo>
                      <a:pt x="623" y="140"/>
                    </a:lnTo>
                    <a:lnTo>
                      <a:pt x="620" y="132"/>
                    </a:lnTo>
                    <a:lnTo>
                      <a:pt x="616" y="123"/>
                    </a:lnTo>
                    <a:lnTo>
                      <a:pt x="610" y="115"/>
                    </a:lnTo>
                    <a:lnTo>
                      <a:pt x="604" y="108"/>
                    </a:lnTo>
                    <a:lnTo>
                      <a:pt x="599" y="100"/>
                    </a:lnTo>
                    <a:lnTo>
                      <a:pt x="591" y="93"/>
                    </a:lnTo>
                    <a:lnTo>
                      <a:pt x="584" y="85"/>
                    </a:lnTo>
                    <a:lnTo>
                      <a:pt x="576" y="78"/>
                    </a:lnTo>
                    <a:lnTo>
                      <a:pt x="567" y="70"/>
                    </a:lnTo>
                    <a:lnTo>
                      <a:pt x="557" y="65"/>
                    </a:lnTo>
                    <a:lnTo>
                      <a:pt x="548" y="57"/>
                    </a:lnTo>
                    <a:lnTo>
                      <a:pt x="537" y="51"/>
                    </a:lnTo>
                    <a:lnTo>
                      <a:pt x="527" y="46"/>
                    </a:lnTo>
                    <a:lnTo>
                      <a:pt x="516" y="40"/>
                    </a:lnTo>
                    <a:lnTo>
                      <a:pt x="503" y="34"/>
                    </a:lnTo>
                    <a:lnTo>
                      <a:pt x="492" y="31"/>
                    </a:lnTo>
                    <a:lnTo>
                      <a:pt x="465" y="21"/>
                    </a:lnTo>
                    <a:lnTo>
                      <a:pt x="437" y="14"/>
                    </a:lnTo>
                    <a:lnTo>
                      <a:pt x="409" y="8"/>
                    </a:lnTo>
                    <a:lnTo>
                      <a:pt x="379" y="4"/>
                    </a:lnTo>
                    <a:lnTo>
                      <a:pt x="347" y="2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0" name="Freeform 461">
                <a:extLst>
                  <a:ext uri="{FF2B5EF4-FFF2-40B4-BE49-F238E27FC236}">
                    <a16:creationId xmlns:a16="http://schemas.microsoft.com/office/drawing/2014/main" id="{AE271253-D419-9287-E6CD-E12B1A51C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934"/>
                <a:ext cx="631" cy="349"/>
              </a:xfrm>
              <a:custGeom>
                <a:avLst/>
                <a:gdLst>
                  <a:gd name="T0" fmla="*/ 283 w 631"/>
                  <a:gd name="T1" fmla="*/ 2 h 349"/>
                  <a:gd name="T2" fmla="*/ 221 w 631"/>
                  <a:gd name="T3" fmla="*/ 8 h 349"/>
                  <a:gd name="T4" fmla="*/ 164 w 631"/>
                  <a:gd name="T5" fmla="*/ 21 h 349"/>
                  <a:gd name="T6" fmla="*/ 113 w 631"/>
                  <a:gd name="T7" fmla="*/ 40 h 349"/>
                  <a:gd name="T8" fmla="*/ 93 w 631"/>
                  <a:gd name="T9" fmla="*/ 51 h 349"/>
                  <a:gd name="T10" fmla="*/ 72 w 631"/>
                  <a:gd name="T11" fmla="*/ 65 h 349"/>
                  <a:gd name="T12" fmla="*/ 53 w 631"/>
                  <a:gd name="T13" fmla="*/ 78 h 349"/>
                  <a:gd name="T14" fmla="*/ 38 w 631"/>
                  <a:gd name="T15" fmla="*/ 93 h 349"/>
                  <a:gd name="T16" fmla="*/ 25 w 631"/>
                  <a:gd name="T17" fmla="*/ 108 h 349"/>
                  <a:gd name="T18" fmla="*/ 13 w 631"/>
                  <a:gd name="T19" fmla="*/ 123 h 349"/>
                  <a:gd name="T20" fmla="*/ 6 w 631"/>
                  <a:gd name="T21" fmla="*/ 140 h 349"/>
                  <a:gd name="T22" fmla="*/ 0 w 631"/>
                  <a:gd name="T23" fmla="*/ 157 h 349"/>
                  <a:gd name="T24" fmla="*/ 0 w 631"/>
                  <a:gd name="T25" fmla="*/ 176 h 349"/>
                  <a:gd name="T26" fmla="*/ 0 w 631"/>
                  <a:gd name="T27" fmla="*/ 193 h 349"/>
                  <a:gd name="T28" fmla="*/ 6 w 631"/>
                  <a:gd name="T29" fmla="*/ 210 h 349"/>
                  <a:gd name="T30" fmla="*/ 13 w 631"/>
                  <a:gd name="T31" fmla="*/ 227 h 349"/>
                  <a:gd name="T32" fmla="*/ 25 w 631"/>
                  <a:gd name="T33" fmla="*/ 244 h 349"/>
                  <a:gd name="T34" fmla="*/ 38 w 631"/>
                  <a:gd name="T35" fmla="*/ 259 h 349"/>
                  <a:gd name="T36" fmla="*/ 53 w 631"/>
                  <a:gd name="T37" fmla="*/ 274 h 349"/>
                  <a:gd name="T38" fmla="*/ 72 w 631"/>
                  <a:gd name="T39" fmla="*/ 287 h 349"/>
                  <a:gd name="T40" fmla="*/ 93 w 631"/>
                  <a:gd name="T41" fmla="*/ 298 h 349"/>
                  <a:gd name="T42" fmla="*/ 113 w 631"/>
                  <a:gd name="T43" fmla="*/ 310 h 349"/>
                  <a:gd name="T44" fmla="*/ 164 w 631"/>
                  <a:gd name="T45" fmla="*/ 328 h 349"/>
                  <a:gd name="T46" fmla="*/ 221 w 631"/>
                  <a:gd name="T47" fmla="*/ 342 h 349"/>
                  <a:gd name="T48" fmla="*/ 283 w 631"/>
                  <a:gd name="T49" fmla="*/ 349 h 349"/>
                  <a:gd name="T50" fmla="*/ 347 w 631"/>
                  <a:gd name="T51" fmla="*/ 349 h 349"/>
                  <a:gd name="T52" fmla="*/ 409 w 631"/>
                  <a:gd name="T53" fmla="*/ 342 h 349"/>
                  <a:gd name="T54" fmla="*/ 465 w 631"/>
                  <a:gd name="T55" fmla="*/ 328 h 349"/>
                  <a:gd name="T56" fmla="*/ 503 w 631"/>
                  <a:gd name="T57" fmla="*/ 315 h 349"/>
                  <a:gd name="T58" fmla="*/ 527 w 631"/>
                  <a:gd name="T59" fmla="*/ 304 h 349"/>
                  <a:gd name="T60" fmla="*/ 548 w 631"/>
                  <a:gd name="T61" fmla="*/ 293 h 349"/>
                  <a:gd name="T62" fmla="*/ 567 w 631"/>
                  <a:gd name="T63" fmla="*/ 279 h 349"/>
                  <a:gd name="T64" fmla="*/ 584 w 631"/>
                  <a:gd name="T65" fmla="*/ 266 h 349"/>
                  <a:gd name="T66" fmla="*/ 599 w 631"/>
                  <a:gd name="T67" fmla="*/ 251 h 349"/>
                  <a:gd name="T68" fmla="*/ 610 w 631"/>
                  <a:gd name="T69" fmla="*/ 236 h 349"/>
                  <a:gd name="T70" fmla="*/ 620 w 631"/>
                  <a:gd name="T71" fmla="*/ 219 h 349"/>
                  <a:gd name="T72" fmla="*/ 627 w 631"/>
                  <a:gd name="T73" fmla="*/ 202 h 349"/>
                  <a:gd name="T74" fmla="*/ 629 w 631"/>
                  <a:gd name="T75" fmla="*/ 185 h 349"/>
                  <a:gd name="T76" fmla="*/ 629 w 631"/>
                  <a:gd name="T77" fmla="*/ 166 h 349"/>
                  <a:gd name="T78" fmla="*/ 627 w 631"/>
                  <a:gd name="T79" fmla="*/ 149 h 349"/>
                  <a:gd name="T80" fmla="*/ 620 w 631"/>
                  <a:gd name="T81" fmla="*/ 132 h 349"/>
                  <a:gd name="T82" fmla="*/ 610 w 631"/>
                  <a:gd name="T83" fmla="*/ 115 h 349"/>
                  <a:gd name="T84" fmla="*/ 599 w 631"/>
                  <a:gd name="T85" fmla="*/ 100 h 349"/>
                  <a:gd name="T86" fmla="*/ 584 w 631"/>
                  <a:gd name="T87" fmla="*/ 85 h 349"/>
                  <a:gd name="T88" fmla="*/ 567 w 631"/>
                  <a:gd name="T89" fmla="*/ 70 h 349"/>
                  <a:gd name="T90" fmla="*/ 548 w 631"/>
                  <a:gd name="T91" fmla="*/ 57 h 349"/>
                  <a:gd name="T92" fmla="*/ 527 w 631"/>
                  <a:gd name="T93" fmla="*/ 46 h 349"/>
                  <a:gd name="T94" fmla="*/ 503 w 631"/>
                  <a:gd name="T95" fmla="*/ 34 h 349"/>
                  <a:gd name="T96" fmla="*/ 465 w 631"/>
                  <a:gd name="T97" fmla="*/ 21 h 349"/>
                  <a:gd name="T98" fmla="*/ 409 w 631"/>
                  <a:gd name="T99" fmla="*/ 8 h 349"/>
                  <a:gd name="T100" fmla="*/ 347 w 631"/>
                  <a:gd name="T101" fmla="*/ 2 h 3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349">
                    <a:moveTo>
                      <a:pt x="315" y="0"/>
                    </a:moveTo>
                    <a:lnTo>
                      <a:pt x="283" y="2"/>
                    </a:lnTo>
                    <a:lnTo>
                      <a:pt x="251" y="4"/>
                    </a:lnTo>
                    <a:lnTo>
                      <a:pt x="221" y="8"/>
                    </a:lnTo>
                    <a:lnTo>
                      <a:pt x="192" y="14"/>
                    </a:lnTo>
                    <a:lnTo>
                      <a:pt x="164" y="21"/>
                    </a:lnTo>
                    <a:lnTo>
                      <a:pt x="138" y="31"/>
                    </a:lnTo>
                    <a:lnTo>
                      <a:pt x="113" y="40"/>
                    </a:lnTo>
                    <a:lnTo>
                      <a:pt x="102" y="46"/>
                    </a:lnTo>
                    <a:lnTo>
                      <a:pt x="93" y="51"/>
                    </a:lnTo>
                    <a:lnTo>
                      <a:pt x="81" y="57"/>
                    </a:lnTo>
                    <a:lnTo>
                      <a:pt x="72" y="65"/>
                    </a:lnTo>
                    <a:lnTo>
                      <a:pt x="62" y="70"/>
                    </a:lnTo>
                    <a:lnTo>
                      <a:pt x="53" y="78"/>
                    </a:lnTo>
                    <a:lnTo>
                      <a:pt x="45" y="85"/>
                    </a:lnTo>
                    <a:lnTo>
                      <a:pt x="38" y="93"/>
                    </a:lnTo>
                    <a:lnTo>
                      <a:pt x="30" y="100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3" y="123"/>
                    </a:lnTo>
                    <a:lnTo>
                      <a:pt x="10" y="132"/>
                    </a:lnTo>
                    <a:lnTo>
                      <a:pt x="6" y="140"/>
                    </a:lnTo>
                    <a:lnTo>
                      <a:pt x="2" y="149"/>
                    </a:lnTo>
                    <a:lnTo>
                      <a:pt x="0" y="157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0" y="185"/>
                    </a:lnTo>
                    <a:lnTo>
                      <a:pt x="0" y="193"/>
                    </a:lnTo>
                    <a:lnTo>
                      <a:pt x="2" y="202"/>
                    </a:lnTo>
                    <a:lnTo>
                      <a:pt x="6" y="210"/>
                    </a:lnTo>
                    <a:lnTo>
                      <a:pt x="10" y="219"/>
                    </a:lnTo>
                    <a:lnTo>
                      <a:pt x="13" y="227"/>
                    </a:lnTo>
                    <a:lnTo>
                      <a:pt x="19" y="236"/>
                    </a:lnTo>
                    <a:lnTo>
                      <a:pt x="25" y="244"/>
                    </a:lnTo>
                    <a:lnTo>
                      <a:pt x="30" y="251"/>
                    </a:lnTo>
                    <a:lnTo>
                      <a:pt x="38" y="259"/>
                    </a:lnTo>
                    <a:lnTo>
                      <a:pt x="45" y="266"/>
                    </a:lnTo>
                    <a:lnTo>
                      <a:pt x="53" y="274"/>
                    </a:lnTo>
                    <a:lnTo>
                      <a:pt x="62" y="279"/>
                    </a:lnTo>
                    <a:lnTo>
                      <a:pt x="72" y="287"/>
                    </a:lnTo>
                    <a:lnTo>
                      <a:pt x="81" y="293"/>
                    </a:lnTo>
                    <a:lnTo>
                      <a:pt x="93" y="298"/>
                    </a:lnTo>
                    <a:lnTo>
                      <a:pt x="102" y="304"/>
                    </a:lnTo>
                    <a:lnTo>
                      <a:pt x="113" y="310"/>
                    </a:lnTo>
                    <a:lnTo>
                      <a:pt x="138" y="321"/>
                    </a:lnTo>
                    <a:lnTo>
                      <a:pt x="164" y="328"/>
                    </a:lnTo>
                    <a:lnTo>
                      <a:pt x="192" y="336"/>
                    </a:lnTo>
                    <a:lnTo>
                      <a:pt x="221" y="342"/>
                    </a:lnTo>
                    <a:lnTo>
                      <a:pt x="251" y="347"/>
                    </a:lnTo>
                    <a:lnTo>
                      <a:pt x="283" y="349"/>
                    </a:lnTo>
                    <a:lnTo>
                      <a:pt x="315" y="349"/>
                    </a:lnTo>
                    <a:lnTo>
                      <a:pt x="347" y="349"/>
                    </a:lnTo>
                    <a:lnTo>
                      <a:pt x="379" y="347"/>
                    </a:lnTo>
                    <a:lnTo>
                      <a:pt x="409" y="342"/>
                    </a:lnTo>
                    <a:lnTo>
                      <a:pt x="437" y="336"/>
                    </a:lnTo>
                    <a:lnTo>
                      <a:pt x="465" y="328"/>
                    </a:lnTo>
                    <a:lnTo>
                      <a:pt x="492" y="321"/>
                    </a:lnTo>
                    <a:lnTo>
                      <a:pt x="503" y="315"/>
                    </a:lnTo>
                    <a:lnTo>
                      <a:pt x="516" y="310"/>
                    </a:lnTo>
                    <a:lnTo>
                      <a:pt x="527" y="304"/>
                    </a:lnTo>
                    <a:lnTo>
                      <a:pt x="537" y="298"/>
                    </a:lnTo>
                    <a:lnTo>
                      <a:pt x="548" y="293"/>
                    </a:lnTo>
                    <a:lnTo>
                      <a:pt x="557" y="287"/>
                    </a:lnTo>
                    <a:lnTo>
                      <a:pt x="567" y="279"/>
                    </a:lnTo>
                    <a:lnTo>
                      <a:pt x="576" y="274"/>
                    </a:lnTo>
                    <a:lnTo>
                      <a:pt x="584" y="266"/>
                    </a:lnTo>
                    <a:lnTo>
                      <a:pt x="591" y="259"/>
                    </a:lnTo>
                    <a:lnTo>
                      <a:pt x="599" y="251"/>
                    </a:lnTo>
                    <a:lnTo>
                      <a:pt x="604" y="244"/>
                    </a:lnTo>
                    <a:lnTo>
                      <a:pt x="610" y="236"/>
                    </a:lnTo>
                    <a:lnTo>
                      <a:pt x="616" y="227"/>
                    </a:lnTo>
                    <a:lnTo>
                      <a:pt x="620" y="219"/>
                    </a:lnTo>
                    <a:lnTo>
                      <a:pt x="623" y="210"/>
                    </a:lnTo>
                    <a:lnTo>
                      <a:pt x="627" y="202"/>
                    </a:lnTo>
                    <a:lnTo>
                      <a:pt x="629" y="193"/>
                    </a:lnTo>
                    <a:lnTo>
                      <a:pt x="629" y="185"/>
                    </a:lnTo>
                    <a:lnTo>
                      <a:pt x="631" y="176"/>
                    </a:lnTo>
                    <a:lnTo>
                      <a:pt x="629" y="166"/>
                    </a:lnTo>
                    <a:lnTo>
                      <a:pt x="629" y="157"/>
                    </a:lnTo>
                    <a:lnTo>
                      <a:pt x="627" y="149"/>
                    </a:lnTo>
                    <a:lnTo>
                      <a:pt x="623" y="140"/>
                    </a:lnTo>
                    <a:lnTo>
                      <a:pt x="620" y="132"/>
                    </a:lnTo>
                    <a:lnTo>
                      <a:pt x="616" y="123"/>
                    </a:lnTo>
                    <a:lnTo>
                      <a:pt x="610" y="115"/>
                    </a:lnTo>
                    <a:lnTo>
                      <a:pt x="604" y="108"/>
                    </a:lnTo>
                    <a:lnTo>
                      <a:pt x="599" y="100"/>
                    </a:lnTo>
                    <a:lnTo>
                      <a:pt x="591" y="93"/>
                    </a:lnTo>
                    <a:lnTo>
                      <a:pt x="584" y="85"/>
                    </a:lnTo>
                    <a:lnTo>
                      <a:pt x="576" y="78"/>
                    </a:lnTo>
                    <a:lnTo>
                      <a:pt x="567" y="70"/>
                    </a:lnTo>
                    <a:lnTo>
                      <a:pt x="557" y="65"/>
                    </a:lnTo>
                    <a:lnTo>
                      <a:pt x="548" y="57"/>
                    </a:lnTo>
                    <a:lnTo>
                      <a:pt x="537" y="51"/>
                    </a:lnTo>
                    <a:lnTo>
                      <a:pt x="527" y="46"/>
                    </a:lnTo>
                    <a:lnTo>
                      <a:pt x="516" y="40"/>
                    </a:lnTo>
                    <a:lnTo>
                      <a:pt x="503" y="34"/>
                    </a:lnTo>
                    <a:lnTo>
                      <a:pt x="492" y="31"/>
                    </a:lnTo>
                    <a:lnTo>
                      <a:pt x="465" y="21"/>
                    </a:lnTo>
                    <a:lnTo>
                      <a:pt x="437" y="14"/>
                    </a:lnTo>
                    <a:lnTo>
                      <a:pt x="409" y="8"/>
                    </a:lnTo>
                    <a:lnTo>
                      <a:pt x="379" y="4"/>
                    </a:lnTo>
                    <a:lnTo>
                      <a:pt x="347" y="2"/>
                    </a:lnTo>
                    <a:lnTo>
                      <a:pt x="3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1" name="Rectangle 462">
                <a:extLst>
                  <a:ext uri="{FF2B5EF4-FFF2-40B4-BE49-F238E27FC236}">
                    <a16:creationId xmlns:a16="http://schemas.microsoft.com/office/drawing/2014/main" id="{DEDF054C-EAEB-0F54-1F66-F362F62A2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015"/>
                <a:ext cx="18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Degree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02" name="Rectangle 463">
                <a:extLst>
                  <a:ext uri="{FF2B5EF4-FFF2-40B4-BE49-F238E27FC236}">
                    <a16:creationId xmlns:a16="http://schemas.microsoft.com/office/drawing/2014/main" id="{A7450869-7430-07FB-436F-D6A1C16CD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19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03" name="Rectangle 464">
                <a:extLst>
                  <a:ext uri="{FF2B5EF4-FFF2-40B4-BE49-F238E27FC236}">
                    <a16:creationId xmlns:a16="http://schemas.microsoft.com/office/drawing/2014/main" id="{97F583E0-A399-BD7E-DE80-B73695249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015"/>
                <a:ext cx="5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04" name="Rectangle 465">
                <a:extLst>
                  <a:ext uri="{FF2B5EF4-FFF2-40B4-BE49-F238E27FC236}">
                    <a16:creationId xmlns:a16="http://schemas.microsoft.com/office/drawing/2014/main" id="{155396FD-4C52-E7B6-634E-C42B43D5D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1" y="19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05" name="Rectangle 466">
                <a:extLst>
                  <a:ext uri="{FF2B5EF4-FFF2-40B4-BE49-F238E27FC236}">
                    <a16:creationId xmlns:a16="http://schemas.microsoft.com/office/drawing/2014/main" id="{EB339B7F-3D30-A4C9-F064-04AE2120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085"/>
                <a:ext cx="3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specialization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06" name="Rectangle 467">
                <a:extLst>
                  <a:ext uri="{FF2B5EF4-FFF2-40B4-BE49-F238E27FC236}">
                    <a16:creationId xmlns:a16="http://schemas.microsoft.com/office/drawing/2014/main" id="{B69E9B52-0D8D-81E6-36AA-A45EC49DF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197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07" name="Rectangle 468">
                <a:extLst>
                  <a:ext uri="{FF2B5EF4-FFF2-40B4-BE49-F238E27FC236}">
                    <a16:creationId xmlns:a16="http://schemas.microsoft.com/office/drawing/2014/main" id="{250B7CEF-C0B7-5A83-4A6E-2F7A865D6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2164"/>
                <a:ext cx="12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08" name="Rectangle 469">
                <a:extLst>
                  <a:ext uri="{FF2B5EF4-FFF2-40B4-BE49-F238E27FC236}">
                    <a16:creationId xmlns:a16="http://schemas.microsoft.com/office/drawing/2014/main" id="{EE149EC1-1486-402C-84C1-F684AC543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" y="204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09" name="Freeform 470">
                <a:extLst>
                  <a:ext uri="{FF2B5EF4-FFF2-40B4-BE49-F238E27FC236}">
                    <a16:creationId xmlns:a16="http://schemas.microsoft.com/office/drawing/2014/main" id="{42E4B20A-4385-9A65-573E-F8ED2FC09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543"/>
                <a:ext cx="631" cy="351"/>
              </a:xfrm>
              <a:custGeom>
                <a:avLst/>
                <a:gdLst>
                  <a:gd name="T0" fmla="*/ 283 w 631"/>
                  <a:gd name="T1" fmla="*/ 2 h 351"/>
                  <a:gd name="T2" fmla="*/ 221 w 631"/>
                  <a:gd name="T3" fmla="*/ 10 h 351"/>
                  <a:gd name="T4" fmla="*/ 164 w 631"/>
                  <a:gd name="T5" fmla="*/ 23 h 351"/>
                  <a:gd name="T6" fmla="*/ 113 w 631"/>
                  <a:gd name="T7" fmla="*/ 42 h 351"/>
                  <a:gd name="T8" fmla="*/ 93 w 631"/>
                  <a:gd name="T9" fmla="*/ 53 h 351"/>
                  <a:gd name="T10" fmla="*/ 72 w 631"/>
                  <a:gd name="T11" fmla="*/ 64 h 351"/>
                  <a:gd name="T12" fmla="*/ 53 w 631"/>
                  <a:gd name="T13" fmla="*/ 78 h 351"/>
                  <a:gd name="T14" fmla="*/ 38 w 631"/>
                  <a:gd name="T15" fmla="*/ 93 h 351"/>
                  <a:gd name="T16" fmla="*/ 25 w 631"/>
                  <a:gd name="T17" fmla="*/ 108 h 351"/>
                  <a:gd name="T18" fmla="*/ 13 w 631"/>
                  <a:gd name="T19" fmla="*/ 125 h 351"/>
                  <a:gd name="T20" fmla="*/ 6 w 631"/>
                  <a:gd name="T21" fmla="*/ 142 h 351"/>
                  <a:gd name="T22" fmla="*/ 0 w 631"/>
                  <a:gd name="T23" fmla="*/ 159 h 351"/>
                  <a:gd name="T24" fmla="*/ 0 w 631"/>
                  <a:gd name="T25" fmla="*/ 176 h 351"/>
                  <a:gd name="T26" fmla="*/ 0 w 631"/>
                  <a:gd name="T27" fmla="*/ 194 h 351"/>
                  <a:gd name="T28" fmla="*/ 6 w 631"/>
                  <a:gd name="T29" fmla="*/ 211 h 351"/>
                  <a:gd name="T30" fmla="*/ 13 w 631"/>
                  <a:gd name="T31" fmla="*/ 228 h 351"/>
                  <a:gd name="T32" fmla="*/ 25 w 631"/>
                  <a:gd name="T33" fmla="*/ 243 h 351"/>
                  <a:gd name="T34" fmla="*/ 38 w 631"/>
                  <a:gd name="T35" fmla="*/ 260 h 351"/>
                  <a:gd name="T36" fmla="*/ 53 w 631"/>
                  <a:gd name="T37" fmla="*/ 274 h 351"/>
                  <a:gd name="T38" fmla="*/ 72 w 631"/>
                  <a:gd name="T39" fmla="*/ 287 h 351"/>
                  <a:gd name="T40" fmla="*/ 93 w 631"/>
                  <a:gd name="T41" fmla="*/ 300 h 351"/>
                  <a:gd name="T42" fmla="*/ 113 w 631"/>
                  <a:gd name="T43" fmla="*/ 311 h 351"/>
                  <a:gd name="T44" fmla="*/ 164 w 631"/>
                  <a:gd name="T45" fmla="*/ 330 h 351"/>
                  <a:gd name="T46" fmla="*/ 221 w 631"/>
                  <a:gd name="T47" fmla="*/ 343 h 351"/>
                  <a:gd name="T48" fmla="*/ 283 w 631"/>
                  <a:gd name="T49" fmla="*/ 351 h 351"/>
                  <a:gd name="T50" fmla="*/ 347 w 631"/>
                  <a:gd name="T51" fmla="*/ 351 h 351"/>
                  <a:gd name="T52" fmla="*/ 409 w 631"/>
                  <a:gd name="T53" fmla="*/ 343 h 351"/>
                  <a:gd name="T54" fmla="*/ 465 w 631"/>
                  <a:gd name="T55" fmla="*/ 330 h 351"/>
                  <a:gd name="T56" fmla="*/ 503 w 631"/>
                  <a:gd name="T57" fmla="*/ 317 h 351"/>
                  <a:gd name="T58" fmla="*/ 527 w 631"/>
                  <a:gd name="T59" fmla="*/ 306 h 351"/>
                  <a:gd name="T60" fmla="*/ 548 w 631"/>
                  <a:gd name="T61" fmla="*/ 294 h 351"/>
                  <a:gd name="T62" fmla="*/ 567 w 631"/>
                  <a:gd name="T63" fmla="*/ 281 h 351"/>
                  <a:gd name="T64" fmla="*/ 584 w 631"/>
                  <a:gd name="T65" fmla="*/ 266 h 351"/>
                  <a:gd name="T66" fmla="*/ 599 w 631"/>
                  <a:gd name="T67" fmla="*/ 253 h 351"/>
                  <a:gd name="T68" fmla="*/ 610 w 631"/>
                  <a:gd name="T69" fmla="*/ 236 h 351"/>
                  <a:gd name="T70" fmla="*/ 620 w 631"/>
                  <a:gd name="T71" fmla="*/ 221 h 351"/>
                  <a:gd name="T72" fmla="*/ 627 w 631"/>
                  <a:gd name="T73" fmla="*/ 202 h 351"/>
                  <a:gd name="T74" fmla="*/ 629 w 631"/>
                  <a:gd name="T75" fmla="*/ 185 h 351"/>
                  <a:gd name="T76" fmla="*/ 629 w 631"/>
                  <a:gd name="T77" fmla="*/ 166 h 351"/>
                  <a:gd name="T78" fmla="*/ 627 w 631"/>
                  <a:gd name="T79" fmla="*/ 149 h 351"/>
                  <a:gd name="T80" fmla="*/ 620 w 631"/>
                  <a:gd name="T81" fmla="*/ 132 h 351"/>
                  <a:gd name="T82" fmla="*/ 610 w 631"/>
                  <a:gd name="T83" fmla="*/ 115 h 351"/>
                  <a:gd name="T84" fmla="*/ 599 w 631"/>
                  <a:gd name="T85" fmla="*/ 100 h 351"/>
                  <a:gd name="T86" fmla="*/ 584 w 631"/>
                  <a:gd name="T87" fmla="*/ 85 h 351"/>
                  <a:gd name="T88" fmla="*/ 567 w 631"/>
                  <a:gd name="T89" fmla="*/ 72 h 351"/>
                  <a:gd name="T90" fmla="*/ 548 w 631"/>
                  <a:gd name="T91" fmla="*/ 59 h 351"/>
                  <a:gd name="T92" fmla="*/ 527 w 631"/>
                  <a:gd name="T93" fmla="*/ 47 h 351"/>
                  <a:gd name="T94" fmla="*/ 503 w 631"/>
                  <a:gd name="T95" fmla="*/ 36 h 351"/>
                  <a:gd name="T96" fmla="*/ 465 w 631"/>
                  <a:gd name="T97" fmla="*/ 23 h 351"/>
                  <a:gd name="T98" fmla="*/ 409 w 631"/>
                  <a:gd name="T99" fmla="*/ 10 h 351"/>
                  <a:gd name="T100" fmla="*/ 347 w 631"/>
                  <a:gd name="T101" fmla="*/ 2 h 3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2"/>
                    </a:lnTo>
                    <a:lnTo>
                      <a:pt x="251" y="4"/>
                    </a:lnTo>
                    <a:lnTo>
                      <a:pt x="221" y="10"/>
                    </a:lnTo>
                    <a:lnTo>
                      <a:pt x="192" y="15"/>
                    </a:lnTo>
                    <a:lnTo>
                      <a:pt x="164" y="23"/>
                    </a:lnTo>
                    <a:lnTo>
                      <a:pt x="138" y="30"/>
                    </a:lnTo>
                    <a:lnTo>
                      <a:pt x="113" y="42"/>
                    </a:lnTo>
                    <a:lnTo>
                      <a:pt x="102" y="47"/>
                    </a:lnTo>
                    <a:lnTo>
                      <a:pt x="93" y="53"/>
                    </a:lnTo>
                    <a:lnTo>
                      <a:pt x="81" y="59"/>
                    </a:lnTo>
                    <a:lnTo>
                      <a:pt x="72" y="64"/>
                    </a:lnTo>
                    <a:lnTo>
                      <a:pt x="62" y="72"/>
                    </a:lnTo>
                    <a:lnTo>
                      <a:pt x="53" y="78"/>
                    </a:lnTo>
                    <a:lnTo>
                      <a:pt x="45" y="85"/>
                    </a:lnTo>
                    <a:lnTo>
                      <a:pt x="38" y="93"/>
                    </a:lnTo>
                    <a:lnTo>
                      <a:pt x="30" y="100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3" y="125"/>
                    </a:lnTo>
                    <a:lnTo>
                      <a:pt x="10" y="132"/>
                    </a:lnTo>
                    <a:lnTo>
                      <a:pt x="6" y="142"/>
                    </a:lnTo>
                    <a:lnTo>
                      <a:pt x="2" y="149"/>
                    </a:lnTo>
                    <a:lnTo>
                      <a:pt x="0" y="159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2" y="202"/>
                    </a:lnTo>
                    <a:lnTo>
                      <a:pt x="6" y="211"/>
                    </a:lnTo>
                    <a:lnTo>
                      <a:pt x="10" y="221"/>
                    </a:lnTo>
                    <a:lnTo>
                      <a:pt x="13" y="228"/>
                    </a:lnTo>
                    <a:lnTo>
                      <a:pt x="19" y="236"/>
                    </a:lnTo>
                    <a:lnTo>
                      <a:pt x="25" y="243"/>
                    </a:lnTo>
                    <a:lnTo>
                      <a:pt x="30" y="253"/>
                    </a:lnTo>
                    <a:lnTo>
                      <a:pt x="38" y="260"/>
                    </a:lnTo>
                    <a:lnTo>
                      <a:pt x="45" y="266"/>
                    </a:lnTo>
                    <a:lnTo>
                      <a:pt x="53" y="274"/>
                    </a:lnTo>
                    <a:lnTo>
                      <a:pt x="62" y="281"/>
                    </a:lnTo>
                    <a:lnTo>
                      <a:pt x="72" y="287"/>
                    </a:lnTo>
                    <a:lnTo>
                      <a:pt x="81" y="294"/>
                    </a:lnTo>
                    <a:lnTo>
                      <a:pt x="93" y="300"/>
                    </a:lnTo>
                    <a:lnTo>
                      <a:pt x="102" y="306"/>
                    </a:lnTo>
                    <a:lnTo>
                      <a:pt x="113" y="311"/>
                    </a:lnTo>
                    <a:lnTo>
                      <a:pt x="138" y="321"/>
                    </a:lnTo>
                    <a:lnTo>
                      <a:pt x="164" y="330"/>
                    </a:lnTo>
                    <a:lnTo>
                      <a:pt x="192" y="338"/>
                    </a:lnTo>
                    <a:lnTo>
                      <a:pt x="221" y="343"/>
                    </a:lnTo>
                    <a:lnTo>
                      <a:pt x="251" y="347"/>
                    </a:lnTo>
                    <a:lnTo>
                      <a:pt x="283" y="351"/>
                    </a:lnTo>
                    <a:lnTo>
                      <a:pt x="315" y="351"/>
                    </a:lnTo>
                    <a:lnTo>
                      <a:pt x="347" y="351"/>
                    </a:lnTo>
                    <a:lnTo>
                      <a:pt x="379" y="347"/>
                    </a:lnTo>
                    <a:lnTo>
                      <a:pt x="409" y="343"/>
                    </a:lnTo>
                    <a:lnTo>
                      <a:pt x="437" y="338"/>
                    </a:lnTo>
                    <a:lnTo>
                      <a:pt x="465" y="330"/>
                    </a:lnTo>
                    <a:lnTo>
                      <a:pt x="492" y="321"/>
                    </a:lnTo>
                    <a:lnTo>
                      <a:pt x="503" y="317"/>
                    </a:lnTo>
                    <a:lnTo>
                      <a:pt x="516" y="311"/>
                    </a:lnTo>
                    <a:lnTo>
                      <a:pt x="527" y="306"/>
                    </a:lnTo>
                    <a:lnTo>
                      <a:pt x="537" y="300"/>
                    </a:lnTo>
                    <a:lnTo>
                      <a:pt x="548" y="294"/>
                    </a:lnTo>
                    <a:lnTo>
                      <a:pt x="557" y="287"/>
                    </a:lnTo>
                    <a:lnTo>
                      <a:pt x="567" y="281"/>
                    </a:lnTo>
                    <a:lnTo>
                      <a:pt x="576" y="274"/>
                    </a:lnTo>
                    <a:lnTo>
                      <a:pt x="584" y="266"/>
                    </a:lnTo>
                    <a:lnTo>
                      <a:pt x="591" y="260"/>
                    </a:lnTo>
                    <a:lnTo>
                      <a:pt x="599" y="253"/>
                    </a:lnTo>
                    <a:lnTo>
                      <a:pt x="604" y="243"/>
                    </a:lnTo>
                    <a:lnTo>
                      <a:pt x="610" y="236"/>
                    </a:lnTo>
                    <a:lnTo>
                      <a:pt x="616" y="228"/>
                    </a:lnTo>
                    <a:lnTo>
                      <a:pt x="620" y="221"/>
                    </a:lnTo>
                    <a:lnTo>
                      <a:pt x="623" y="211"/>
                    </a:lnTo>
                    <a:lnTo>
                      <a:pt x="627" y="202"/>
                    </a:lnTo>
                    <a:lnTo>
                      <a:pt x="629" y="194"/>
                    </a:lnTo>
                    <a:lnTo>
                      <a:pt x="629" y="185"/>
                    </a:lnTo>
                    <a:lnTo>
                      <a:pt x="631" y="176"/>
                    </a:lnTo>
                    <a:lnTo>
                      <a:pt x="629" y="166"/>
                    </a:lnTo>
                    <a:lnTo>
                      <a:pt x="629" y="159"/>
                    </a:lnTo>
                    <a:lnTo>
                      <a:pt x="627" y="149"/>
                    </a:lnTo>
                    <a:lnTo>
                      <a:pt x="623" y="142"/>
                    </a:lnTo>
                    <a:lnTo>
                      <a:pt x="620" y="132"/>
                    </a:lnTo>
                    <a:lnTo>
                      <a:pt x="616" y="125"/>
                    </a:lnTo>
                    <a:lnTo>
                      <a:pt x="610" y="115"/>
                    </a:lnTo>
                    <a:lnTo>
                      <a:pt x="604" y="108"/>
                    </a:lnTo>
                    <a:lnTo>
                      <a:pt x="599" y="100"/>
                    </a:lnTo>
                    <a:lnTo>
                      <a:pt x="591" y="93"/>
                    </a:lnTo>
                    <a:lnTo>
                      <a:pt x="584" y="85"/>
                    </a:lnTo>
                    <a:lnTo>
                      <a:pt x="576" y="78"/>
                    </a:lnTo>
                    <a:lnTo>
                      <a:pt x="567" y="72"/>
                    </a:lnTo>
                    <a:lnTo>
                      <a:pt x="557" y="64"/>
                    </a:lnTo>
                    <a:lnTo>
                      <a:pt x="548" y="59"/>
                    </a:lnTo>
                    <a:lnTo>
                      <a:pt x="537" y="53"/>
                    </a:lnTo>
                    <a:lnTo>
                      <a:pt x="527" y="47"/>
                    </a:lnTo>
                    <a:lnTo>
                      <a:pt x="516" y="42"/>
                    </a:lnTo>
                    <a:lnTo>
                      <a:pt x="503" y="36"/>
                    </a:lnTo>
                    <a:lnTo>
                      <a:pt x="492" y="30"/>
                    </a:lnTo>
                    <a:lnTo>
                      <a:pt x="465" y="23"/>
                    </a:lnTo>
                    <a:lnTo>
                      <a:pt x="437" y="15"/>
                    </a:lnTo>
                    <a:lnTo>
                      <a:pt x="409" y="10"/>
                    </a:lnTo>
                    <a:lnTo>
                      <a:pt x="379" y="4"/>
                    </a:lnTo>
                    <a:lnTo>
                      <a:pt x="347" y="2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0" name="Freeform 471">
                <a:extLst>
                  <a:ext uri="{FF2B5EF4-FFF2-40B4-BE49-F238E27FC236}">
                    <a16:creationId xmlns:a16="http://schemas.microsoft.com/office/drawing/2014/main" id="{65021130-F763-E9EA-9CC2-3441C05A7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543"/>
                <a:ext cx="631" cy="351"/>
              </a:xfrm>
              <a:custGeom>
                <a:avLst/>
                <a:gdLst>
                  <a:gd name="T0" fmla="*/ 283 w 631"/>
                  <a:gd name="T1" fmla="*/ 2 h 351"/>
                  <a:gd name="T2" fmla="*/ 221 w 631"/>
                  <a:gd name="T3" fmla="*/ 10 h 351"/>
                  <a:gd name="T4" fmla="*/ 164 w 631"/>
                  <a:gd name="T5" fmla="*/ 23 h 351"/>
                  <a:gd name="T6" fmla="*/ 113 w 631"/>
                  <a:gd name="T7" fmla="*/ 42 h 351"/>
                  <a:gd name="T8" fmla="*/ 93 w 631"/>
                  <a:gd name="T9" fmla="*/ 53 h 351"/>
                  <a:gd name="T10" fmla="*/ 72 w 631"/>
                  <a:gd name="T11" fmla="*/ 64 h 351"/>
                  <a:gd name="T12" fmla="*/ 53 w 631"/>
                  <a:gd name="T13" fmla="*/ 78 h 351"/>
                  <a:gd name="T14" fmla="*/ 38 w 631"/>
                  <a:gd name="T15" fmla="*/ 93 h 351"/>
                  <a:gd name="T16" fmla="*/ 25 w 631"/>
                  <a:gd name="T17" fmla="*/ 108 h 351"/>
                  <a:gd name="T18" fmla="*/ 13 w 631"/>
                  <a:gd name="T19" fmla="*/ 125 h 351"/>
                  <a:gd name="T20" fmla="*/ 6 w 631"/>
                  <a:gd name="T21" fmla="*/ 142 h 351"/>
                  <a:gd name="T22" fmla="*/ 0 w 631"/>
                  <a:gd name="T23" fmla="*/ 159 h 351"/>
                  <a:gd name="T24" fmla="*/ 0 w 631"/>
                  <a:gd name="T25" fmla="*/ 176 h 351"/>
                  <a:gd name="T26" fmla="*/ 0 w 631"/>
                  <a:gd name="T27" fmla="*/ 194 h 351"/>
                  <a:gd name="T28" fmla="*/ 6 w 631"/>
                  <a:gd name="T29" fmla="*/ 211 h 351"/>
                  <a:gd name="T30" fmla="*/ 13 w 631"/>
                  <a:gd name="T31" fmla="*/ 228 h 351"/>
                  <a:gd name="T32" fmla="*/ 25 w 631"/>
                  <a:gd name="T33" fmla="*/ 243 h 351"/>
                  <a:gd name="T34" fmla="*/ 38 w 631"/>
                  <a:gd name="T35" fmla="*/ 260 h 351"/>
                  <a:gd name="T36" fmla="*/ 53 w 631"/>
                  <a:gd name="T37" fmla="*/ 274 h 351"/>
                  <a:gd name="T38" fmla="*/ 72 w 631"/>
                  <a:gd name="T39" fmla="*/ 287 h 351"/>
                  <a:gd name="T40" fmla="*/ 93 w 631"/>
                  <a:gd name="T41" fmla="*/ 300 h 351"/>
                  <a:gd name="T42" fmla="*/ 113 w 631"/>
                  <a:gd name="T43" fmla="*/ 311 h 351"/>
                  <a:gd name="T44" fmla="*/ 164 w 631"/>
                  <a:gd name="T45" fmla="*/ 330 h 351"/>
                  <a:gd name="T46" fmla="*/ 221 w 631"/>
                  <a:gd name="T47" fmla="*/ 343 h 351"/>
                  <a:gd name="T48" fmla="*/ 283 w 631"/>
                  <a:gd name="T49" fmla="*/ 351 h 351"/>
                  <a:gd name="T50" fmla="*/ 347 w 631"/>
                  <a:gd name="T51" fmla="*/ 351 h 351"/>
                  <a:gd name="T52" fmla="*/ 409 w 631"/>
                  <a:gd name="T53" fmla="*/ 343 h 351"/>
                  <a:gd name="T54" fmla="*/ 465 w 631"/>
                  <a:gd name="T55" fmla="*/ 330 h 351"/>
                  <a:gd name="T56" fmla="*/ 503 w 631"/>
                  <a:gd name="T57" fmla="*/ 317 h 351"/>
                  <a:gd name="T58" fmla="*/ 527 w 631"/>
                  <a:gd name="T59" fmla="*/ 306 h 351"/>
                  <a:gd name="T60" fmla="*/ 548 w 631"/>
                  <a:gd name="T61" fmla="*/ 294 h 351"/>
                  <a:gd name="T62" fmla="*/ 567 w 631"/>
                  <a:gd name="T63" fmla="*/ 281 h 351"/>
                  <a:gd name="T64" fmla="*/ 584 w 631"/>
                  <a:gd name="T65" fmla="*/ 266 h 351"/>
                  <a:gd name="T66" fmla="*/ 599 w 631"/>
                  <a:gd name="T67" fmla="*/ 253 h 351"/>
                  <a:gd name="T68" fmla="*/ 610 w 631"/>
                  <a:gd name="T69" fmla="*/ 236 h 351"/>
                  <a:gd name="T70" fmla="*/ 620 w 631"/>
                  <a:gd name="T71" fmla="*/ 221 h 351"/>
                  <a:gd name="T72" fmla="*/ 627 w 631"/>
                  <a:gd name="T73" fmla="*/ 202 h 351"/>
                  <a:gd name="T74" fmla="*/ 629 w 631"/>
                  <a:gd name="T75" fmla="*/ 185 h 351"/>
                  <a:gd name="T76" fmla="*/ 629 w 631"/>
                  <a:gd name="T77" fmla="*/ 166 h 351"/>
                  <a:gd name="T78" fmla="*/ 627 w 631"/>
                  <a:gd name="T79" fmla="*/ 149 h 351"/>
                  <a:gd name="T80" fmla="*/ 620 w 631"/>
                  <a:gd name="T81" fmla="*/ 132 h 351"/>
                  <a:gd name="T82" fmla="*/ 610 w 631"/>
                  <a:gd name="T83" fmla="*/ 115 h 351"/>
                  <a:gd name="T84" fmla="*/ 599 w 631"/>
                  <a:gd name="T85" fmla="*/ 100 h 351"/>
                  <a:gd name="T86" fmla="*/ 584 w 631"/>
                  <a:gd name="T87" fmla="*/ 85 h 351"/>
                  <a:gd name="T88" fmla="*/ 567 w 631"/>
                  <a:gd name="T89" fmla="*/ 72 h 351"/>
                  <a:gd name="T90" fmla="*/ 548 w 631"/>
                  <a:gd name="T91" fmla="*/ 59 h 351"/>
                  <a:gd name="T92" fmla="*/ 527 w 631"/>
                  <a:gd name="T93" fmla="*/ 47 h 351"/>
                  <a:gd name="T94" fmla="*/ 503 w 631"/>
                  <a:gd name="T95" fmla="*/ 36 h 351"/>
                  <a:gd name="T96" fmla="*/ 465 w 631"/>
                  <a:gd name="T97" fmla="*/ 23 h 351"/>
                  <a:gd name="T98" fmla="*/ 409 w 631"/>
                  <a:gd name="T99" fmla="*/ 10 h 351"/>
                  <a:gd name="T100" fmla="*/ 347 w 631"/>
                  <a:gd name="T101" fmla="*/ 2 h 3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31" h="351">
                    <a:moveTo>
                      <a:pt x="315" y="0"/>
                    </a:moveTo>
                    <a:lnTo>
                      <a:pt x="283" y="2"/>
                    </a:lnTo>
                    <a:lnTo>
                      <a:pt x="251" y="4"/>
                    </a:lnTo>
                    <a:lnTo>
                      <a:pt x="221" y="10"/>
                    </a:lnTo>
                    <a:lnTo>
                      <a:pt x="192" y="15"/>
                    </a:lnTo>
                    <a:lnTo>
                      <a:pt x="164" y="23"/>
                    </a:lnTo>
                    <a:lnTo>
                      <a:pt x="138" y="30"/>
                    </a:lnTo>
                    <a:lnTo>
                      <a:pt x="113" y="42"/>
                    </a:lnTo>
                    <a:lnTo>
                      <a:pt x="102" y="47"/>
                    </a:lnTo>
                    <a:lnTo>
                      <a:pt x="93" y="53"/>
                    </a:lnTo>
                    <a:lnTo>
                      <a:pt x="81" y="59"/>
                    </a:lnTo>
                    <a:lnTo>
                      <a:pt x="72" y="64"/>
                    </a:lnTo>
                    <a:lnTo>
                      <a:pt x="62" y="72"/>
                    </a:lnTo>
                    <a:lnTo>
                      <a:pt x="53" y="78"/>
                    </a:lnTo>
                    <a:lnTo>
                      <a:pt x="45" y="85"/>
                    </a:lnTo>
                    <a:lnTo>
                      <a:pt x="38" y="93"/>
                    </a:lnTo>
                    <a:lnTo>
                      <a:pt x="30" y="100"/>
                    </a:lnTo>
                    <a:lnTo>
                      <a:pt x="25" y="108"/>
                    </a:lnTo>
                    <a:lnTo>
                      <a:pt x="19" y="115"/>
                    </a:lnTo>
                    <a:lnTo>
                      <a:pt x="13" y="125"/>
                    </a:lnTo>
                    <a:lnTo>
                      <a:pt x="10" y="132"/>
                    </a:lnTo>
                    <a:lnTo>
                      <a:pt x="6" y="142"/>
                    </a:lnTo>
                    <a:lnTo>
                      <a:pt x="2" y="149"/>
                    </a:lnTo>
                    <a:lnTo>
                      <a:pt x="0" y="159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2" y="202"/>
                    </a:lnTo>
                    <a:lnTo>
                      <a:pt x="6" y="211"/>
                    </a:lnTo>
                    <a:lnTo>
                      <a:pt x="10" y="221"/>
                    </a:lnTo>
                    <a:lnTo>
                      <a:pt x="13" y="228"/>
                    </a:lnTo>
                    <a:lnTo>
                      <a:pt x="19" y="236"/>
                    </a:lnTo>
                    <a:lnTo>
                      <a:pt x="25" y="243"/>
                    </a:lnTo>
                    <a:lnTo>
                      <a:pt x="30" y="253"/>
                    </a:lnTo>
                    <a:lnTo>
                      <a:pt x="38" y="260"/>
                    </a:lnTo>
                    <a:lnTo>
                      <a:pt x="45" y="266"/>
                    </a:lnTo>
                    <a:lnTo>
                      <a:pt x="53" y="274"/>
                    </a:lnTo>
                    <a:lnTo>
                      <a:pt x="62" y="281"/>
                    </a:lnTo>
                    <a:lnTo>
                      <a:pt x="72" y="287"/>
                    </a:lnTo>
                    <a:lnTo>
                      <a:pt x="81" y="294"/>
                    </a:lnTo>
                    <a:lnTo>
                      <a:pt x="93" y="300"/>
                    </a:lnTo>
                    <a:lnTo>
                      <a:pt x="102" y="306"/>
                    </a:lnTo>
                    <a:lnTo>
                      <a:pt x="113" y="311"/>
                    </a:lnTo>
                    <a:lnTo>
                      <a:pt x="138" y="321"/>
                    </a:lnTo>
                    <a:lnTo>
                      <a:pt x="164" y="330"/>
                    </a:lnTo>
                    <a:lnTo>
                      <a:pt x="192" y="338"/>
                    </a:lnTo>
                    <a:lnTo>
                      <a:pt x="221" y="343"/>
                    </a:lnTo>
                    <a:lnTo>
                      <a:pt x="251" y="347"/>
                    </a:lnTo>
                    <a:lnTo>
                      <a:pt x="283" y="351"/>
                    </a:lnTo>
                    <a:lnTo>
                      <a:pt x="315" y="351"/>
                    </a:lnTo>
                    <a:lnTo>
                      <a:pt x="347" y="351"/>
                    </a:lnTo>
                    <a:lnTo>
                      <a:pt x="379" y="347"/>
                    </a:lnTo>
                    <a:lnTo>
                      <a:pt x="409" y="343"/>
                    </a:lnTo>
                    <a:lnTo>
                      <a:pt x="437" y="338"/>
                    </a:lnTo>
                    <a:lnTo>
                      <a:pt x="465" y="330"/>
                    </a:lnTo>
                    <a:lnTo>
                      <a:pt x="492" y="321"/>
                    </a:lnTo>
                    <a:lnTo>
                      <a:pt x="503" y="317"/>
                    </a:lnTo>
                    <a:lnTo>
                      <a:pt x="516" y="311"/>
                    </a:lnTo>
                    <a:lnTo>
                      <a:pt x="527" y="306"/>
                    </a:lnTo>
                    <a:lnTo>
                      <a:pt x="537" y="300"/>
                    </a:lnTo>
                    <a:lnTo>
                      <a:pt x="548" y="294"/>
                    </a:lnTo>
                    <a:lnTo>
                      <a:pt x="557" y="287"/>
                    </a:lnTo>
                    <a:lnTo>
                      <a:pt x="567" y="281"/>
                    </a:lnTo>
                    <a:lnTo>
                      <a:pt x="576" y="274"/>
                    </a:lnTo>
                    <a:lnTo>
                      <a:pt x="584" y="266"/>
                    </a:lnTo>
                    <a:lnTo>
                      <a:pt x="591" y="260"/>
                    </a:lnTo>
                    <a:lnTo>
                      <a:pt x="599" y="253"/>
                    </a:lnTo>
                    <a:lnTo>
                      <a:pt x="604" y="243"/>
                    </a:lnTo>
                    <a:lnTo>
                      <a:pt x="610" y="236"/>
                    </a:lnTo>
                    <a:lnTo>
                      <a:pt x="616" y="228"/>
                    </a:lnTo>
                    <a:lnTo>
                      <a:pt x="620" y="221"/>
                    </a:lnTo>
                    <a:lnTo>
                      <a:pt x="623" y="211"/>
                    </a:lnTo>
                    <a:lnTo>
                      <a:pt x="627" y="202"/>
                    </a:lnTo>
                    <a:lnTo>
                      <a:pt x="629" y="194"/>
                    </a:lnTo>
                    <a:lnTo>
                      <a:pt x="629" y="185"/>
                    </a:lnTo>
                    <a:lnTo>
                      <a:pt x="631" y="176"/>
                    </a:lnTo>
                    <a:lnTo>
                      <a:pt x="629" y="166"/>
                    </a:lnTo>
                    <a:lnTo>
                      <a:pt x="629" y="159"/>
                    </a:lnTo>
                    <a:lnTo>
                      <a:pt x="627" y="149"/>
                    </a:lnTo>
                    <a:lnTo>
                      <a:pt x="623" y="142"/>
                    </a:lnTo>
                    <a:lnTo>
                      <a:pt x="620" y="132"/>
                    </a:lnTo>
                    <a:lnTo>
                      <a:pt x="616" y="125"/>
                    </a:lnTo>
                    <a:lnTo>
                      <a:pt x="610" y="115"/>
                    </a:lnTo>
                    <a:lnTo>
                      <a:pt x="604" y="108"/>
                    </a:lnTo>
                    <a:lnTo>
                      <a:pt x="599" y="100"/>
                    </a:lnTo>
                    <a:lnTo>
                      <a:pt x="591" y="93"/>
                    </a:lnTo>
                    <a:lnTo>
                      <a:pt x="584" y="85"/>
                    </a:lnTo>
                    <a:lnTo>
                      <a:pt x="576" y="78"/>
                    </a:lnTo>
                    <a:lnTo>
                      <a:pt x="567" y="72"/>
                    </a:lnTo>
                    <a:lnTo>
                      <a:pt x="557" y="64"/>
                    </a:lnTo>
                    <a:lnTo>
                      <a:pt x="548" y="59"/>
                    </a:lnTo>
                    <a:lnTo>
                      <a:pt x="537" y="53"/>
                    </a:lnTo>
                    <a:lnTo>
                      <a:pt x="527" y="47"/>
                    </a:lnTo>
                    <a:lnTo>
                      <a:pt x="516" y="42"/>
                    </a:lnTo>
                    <a:lnTo>
                      <a:pt x="503" y="36"/>
                    </a:lnTo>
                    <a:lnTo>
                      <a:pt x="492" y="30"/>
                    </a:lnTo>
                    <a:lnTo>
                      <a:pt x="465" y="23"/>
                    </a:lnTo>
                    <a:lnTo>
                      <a:pt x="437" y="15"/>
                    </a:lnTo>
                    <a:lnTo>
                      <a:pt x="409" y="10"/>
                    </a:lnTo>
                    <a:lnTo>
                      <a:pt x="379" y="4"/>
                    </a:lnTo>
                    <a:lnTo>
                      <a:pt x="347" y="2"/>
                    </a:lnTo>
                    <a:lnTo>
                      <a:pt x="3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1" name="Rectangle 472">
                <a:extLst>
                  <a:ext uri="{FF2B5EF4-FFF2-40B4-BE49-F238E27FC236}">
                    <a16:creationId xmlns:a16="http://schemas.microsoft.com/office/drawing/2014/main" id="{B2F2B6B2-8124-DD8C-82CB-ACC34A764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2615"/>
                <a:ext cx="2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Potential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12" name="Rectangle 473">
                <a:extLst>
                  <a:ext uri="{FF2B5EF4-FFF2-40B4-BE49-F238E27FC236}">
                    <a16:creationId xmlns:a16="http://schemas.microsoft.com/office/drawing/2014/main" id="{B962AD2B-8736-194B-A498-DE02C066E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5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13" name="Rectangle 474">
                <a:extLst>
                  <a:ext uri="{FF2B5EF4-FFF2-40B4-BE49-F238E27FC236}">
                    <a16:creationId xmlns:a16="http://schemas.microsoft.com/office/drawing/2014/main" id="{821C2DDD-8B39-EF6B-364F-65F51A4C0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615"/>
                <a:ext cx="5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14" name="Rectangle 475">
                <a:extLst>
                  <a:ext uri="{FF2B5EF4-FFF2-40B4-BE49-F238E27FC236}">
                    <a16:creationId xmlns:a16="http://schemas.microsoft.com/office/drawing/2014/main" id="{EA6116E0-CC4F-26E7-A911-E7A60A912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25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15" name="Rectangle 476">
                <a:extLst>
                  <a:ext uri="{FF2B5EF4-FFF2-40B4-BE49-F238E27FC236}">
                    <a16:creationId xmlns:a16="http://schemas.microsoft.com/office/drawing/2014/main" id="{3988D847-AE01-CB89-AEDC-79B153EC4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694"/>
                <a:ext cx="3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Specialization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16" name="Rectangle 477">
                <a:extLst>
                  <a:ext uri="{FF2B5EF4-FFF2-40B4-BE49-F238E27FC236}">
                    <a16:creationId xmlns:a16="http://schemas.microsoft.com/office/drawing/2014/main" id="{89737C03-845F-9F3A-5266-348742A5D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257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17" name="Rectangle 478">
                <a:extLst>
                  <a:ext uri="{FF2B5EF4-FFF2-40B4-BE49-F238E27FC236}">
                    <a16:creationId xmlns:a16="http://schemas.microsoft.com/office/drawing/2014/main" id="{E85E904B-316C-8003-A490-1CA20B586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2765"/>
                <a:ext cx="1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small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18" name="Rectangle 479">
                <a:extLst>
                  <a:ext uri="{FF2B5EF4-FFF2-40B4-BE49-F238E27FC236}">
                    <a16:creationId xmlns:a16="http://schemas.microsoft.com/office/drawing/2014/main" id="{6E7D5F19-0A38-FCEC-1DED-E06C3CF8F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4" y="265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19" name="Freeform 480">
                <a:extLst>
                  <a:ext uri="{FF2B5EF4-FFF2-40B4-BE49-F238E27FC236}">
                    <a16:creationId xmlns:a16="http://schemas.microsoft.com/office/drawing/2014/main" id="{6BE663C6-0254-4D28-D4D3-E99D866B9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213"/>
                <a:ext cx="580" cy="411"/>
              </a:xfrm>
              <a:custGeom>
                <a:avLst/>
                <a:gdLst>
                  <a:gd name="T0" fmla="*/ 275 w 580"/>
                  <a:gd name="T1" fmla="*/ 2 h 411"/>
                  <a:gd name="T2" fmla="*/ 245 w 580"/>
                  <a:gd name="T3" fmla="*/ 4 h 411"/>
                  <a:gd name="T4" fmla="*/ 217 w 580"/>
                  <a:gd name="T5" fmla="*/ 8 h 411"/>
                  <a:gd name="T6" fmla="*/ 177 w 580"/>
                  <a:gd name="T7" fmla="*/ 17 h 411"/>
                  <a:gd name="T8" fmla="*/ 128 w 580"/>
                  <a:gd name="T9" fmla="*/ 36 h 411"/>
                  <a:gd name="T10" fmla="*/ 85 w 580"/>
                  <a:gd name="T11" fmla="*/ 61 h 411"/>
                  <a:gd name="T12" fmla="*/ 66 w 580"/>
                  <a:gd name="T13" fmla="*/ 76 h 411"/>
                  <a:gd name="T14" fmla="*/ 49 w 580"/>
                  <a:gd name="T15" fmla="*/ 91 h 411"/>
                  <a:gd name="T16" fmla="*/ 36 w 580"/>
                  <a:gd name="T17" fmla="*/ 108 h 411"/>
                  <a:gd name="T18" fmla="*/ 23 w 580"/>
                  <a:gd name="T19" fmla="*/ 127 h 411"/>
                  <a:gd name="T20" fmla="*/ 13 w 580"/>
                  <a:gd name="T21" fmla="*/ 146 h 411"/>
                  <a:gd name="T22" fmla="*/ 6 w 580"/>
                  <a:gd name="T23" fmla="*/ 164 h 411"/>
                  <a:gd name="T24" fmla="*/ 2 w 580"/>
                  <a:gd name="T25" fmla="*/ 185 h 411"/>
                  <a:gd name="T26" fmla="*/ 0 w 580"/>
                  <a:gd name="T27" fmla="*/ 206 h 411"/>
                  <a:gd name="T28" fmla="*/ 2 w 580"/>
                  <a:gd name="T29" fmla="*/ 227 h 411"/>
                  <a:gd name="T30" fmla="*/ 6 w 580"/>
                  <a:gd name="T31" fmla="*/ 247 h 411"/>
                  <a:gd name="T32" fmla="*/ 13 w 580"/>
                  <a:gd name="T33" fmla="*/ 266 h 411"/>
                  <a:gd name="T34" fmla="*/ 23 w 580"/>
                  <a:gd name="T35" fmla="*/ 285 h 411"/>
                  <a:gd name="T36" fmla="*/ 36 w 580"/>
                  <a:gd name="T37" fmla="*/ 304 h 411"/>
                  <a:gd name="T38" fmla="*/ 49 w 580"/>
                  <a:gd name="T39" fmla="*/ 321 h 411"/>
                  <a:gd name="T40" fmla="*/ 66 w 580"/>
                  <a:gd name="T41" fmla="*/ 336 h 411"/>
                  <a:gd name="T42" fmla="*/ 85 w 580"/>
                  <a:gd name="T43" fmla="*/ 351 h 411"/>
                  <a:gd name="T44" fmla="*/ 128 w 580"/>
                  <a:gd name="T45" fmla="*/ 375 h 411"/>
                  <a:gd name="T46" fmla="*/ 177 w 580"/>
                  <a:gd name="T47" fmla="*/ 394 h 411"/>
                  <a:gd name="T48" fmla="*/ 217 w 580"/>
                  <a:gd name="T49" fmla="*/ 404 h 411"/>
                  <a:gd name="T50" fmla="*/ 245 w 580"/>
                  <a:gd name="T51" fmla="*/ 409 h 411"/>
                  <a:gd name="T52" fmla="*/ 275 w 580"/>
                  <a:gd name="T53" fmla="*/ 411 h 411"/>
                  <a:gd name="T54" fmla="*/ 305 w 580"/>
                  <a:gd name="T55" fmla="*/ 411 h 411"/>
                  <a:gd name="T56" fmla="*/ 333 w 580"/>
                  <a:gd name="T57" fmla="*/ 409 h 411"/>
                  <a:gd name="T58" fmla="*/ 362 w 580"/>
                  <a:gd name="T59" fmla="*/ 404 h 411"/>
                  <a:gd name="T60" fmla="*/ 403 w 580"/>
                  <a:gd name="T61" fmla="*/ 394 h 411"/>
                  <a:gd name="T62" fmla="*/ 452 w 580"/>
                  <a:gd name="T63" fmla="*/ 375 h 411"/>
                  <a:gd name="T64" fmla="*/ 495 w 580"/>
                  <a:gd name="T65" fmla="*/ 351 h 411"/>
                  <a:gd name="T66" fmla="*/ 514 w 580"/>
                  <a:gd name="T67" fmla="*/ 336 h 411"/>
                  <a:gd name="T68" fmla="*/ 531 w 580"/>
                  <a:gd name="T69" fmla="*/ 321 h 411"/>
                  <a:gd name="T70" fmla="*/ 544 w 580"/>
                  <a:gd name="T71" fmla="*/ 304 h 411"/>
                  <a:gd name="T72" fmla="*/ 557 w 580"/>
                  <a:gd name="T73" fmla="*/ 285 h 411"/>
                  <a:gd name="T74" fmla="*/ 567 w 580"/>
                  <a:gd name="T75" fmla="*/ 266 h 411"/>
                  <a:gd name="T76" fmla="*/ 574 w 580"/>
                  <a:gd name="T77" fmla="*/ 247 h 411"/>
                  <a:gd name="T78" fmla="*/ 578 w 580"/>
                  <a:gd name="T79" fmla="*/ 227 h 411"/>
                  <a:gd name="T80" fmla="*/ 580 w 580"/>
                  <a:gd name="T81" fmla="*/ 206 h 411"/>
                  <a:gd name="T82" fmla="*/ 578 w 580"/>
                  <a:gd name="T83" fmla="*/ 185 h 411"/>
                  <a:gd name="T84" fmla="*/ 574 w 580"/>
                  <a:gd name="T85" fmla="*/ 164 h 411"/>
                  <a:gd name="T86" fmla="*/ 567 w 580"/>
                  <a:gd name="T87" fmla="*/ 146 h 411"/>
                  <a:gd name="T88" fmla="*/ 557 w 580"/>
                  <a:gd name="T89" fmla="*/ 127 h 411"/>
                  <a:gd name="T90" fmla="*/ 544 w 580"/>
                  <a:gd name="T91" fmla="*/ 108 h 411"/>
                  <a:gd name="T92" fmla="*/ 531 w 580"/>
                  <a:gd name="T93" fmla="*/ 91 h 411"/>
                  <a:gd name="T94" fmla="*/ 514 w 580"/>
                  <a:gd name="T95" fmla="*/ 76 h 411"/>
                  <a:gd name="T96" fmla="*/ 495 w 580"/>
                  <a:gd name="T97" fmla="*/ 61 h 411"/>
                  <a:gd name="T98" fmla="*/ 452 w 580"/>
                  <a:gd name="T99" fmla="*/ 36 h 411"/>
                  <a:gd name="T100" fmla="*/ 403 w 580"/>
                  <a:gd name="T101" fmla="*/ 17 h 411"/>
                  <a:gd name="T102" fmla="*/ 362 w 580"/>
                  <a:gd name="T103" fmla="*/ 8 h 411"/>
                  <a:gd name="T104" fmla="*/ 333 w 580"/>
                  <a:gd name="T105" fmla="*/ 4 h 411"/>
                  <a:gd name="T106" fmla="*/ 305 w 580"/>
                  <a:gd name="T107" fmla="*/ 2 h 4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0" h="411">
                    <a:moveTo>
                      <a:pt x="290" y="0"/>
                    </a:moveTo>
                    <a:lnTo>
                      <a:pt x="275" y="2"/>
                    </a:lnTo>
                    <a:lnTo>
                      <a:pt x="260" y="2"/>
                    </a:lnTo>
                    <a:lnTo>
                      <a:pt x="245" y="4"/>
                    </a:lnTo>
                    <a:lnTo>
                      <a:pt x="232" y="6"/>
                    </a:lnTo>
                    <a:lnTo>
                      <a:pt x="217" y="8"/>
                    </a:lnTo>
                    <a:lnTo>
                      <a:pt x="203" y="10"/>
                    </a:lnTo>
                    <a:lnTo>
                      <a:pt x="177" y="17"/>
                    </a:lnTo>
                    <a:lnTo>
                      <a:pt x="153" y="27"/>
                    </a:lnTo>
                    <a:lnTo>
                      <a:pt x="128" y="36"/>
                    </a:lnTo>
                    <a:lnTo>
                      <a:pt x="106" y="48"/>
                    </a:lnTo>
                    <a:lnTo>
                      <a:pt x="85" y="61"/>
                    </a:lnTo>
                    <a:lnTo>
                      <a:pt x="75" y="68"/>
                    </a:lnTo>
                    <a:lnTo>
                      <a:pt x="66" y="76"/>
                    </a:lnTo>
                    <a:lnTo>
                      <a:pt x="59" y="83"/>
                    </a:lnTo>
                    <a:lnTo>
                      <a:pt x="49" y="91"/>
                    </a:lnTo>
                    <a:lnTo>
                      <a:pt x="42" y="100"/>
                    </a:lnTo>
                    <a:lnTo>
                      <a:pt x="36" y="108"/>
                    </a:lnTo>
                    <a:lnTo>
                      <a:pt x="28" y="117"/>
                    </a:lnTo>
                    <a:lnTo>
                      <a:pt x="23" y="127"/>
                    </a:lnTo>
                    <a:lnTo>
                      <a:pt x="17" y="136"/>
                    </a:lnTo>
                    <a:lnTo>
                      <a:pt x="13" y="146"/>
                    </a:lnTo>
                    <a:lnTo>
                      <a:pt x="10" y="155"/>
                    </a:lnTo>
                    <a:lnTo>
                      <a:pt x="6" y="164"/>
                    </a:lnTo>
                    <a:lnTo>
                      <a:pt x="4" y="176"/>
                    </a:lnTo>
                    <a:lnTo>
                      <a:pt x="2" y="185"/>
                    </a:lnTo>
                    <a:lnTo>
                      <a:pt x="0" y="196"/>
                    </a:lnTo>
                    <a:lnTo>
                      <a:pt x="0" y="206"/>
                    </a:lnTo>
                    <a:lnTo>
                      <a:pt x="0" y="217"/>
                    </a:lnTo>
                    <a:lnTo>
                      <a:pt x="2" y="227"/>
                    </a:lnTo>
                    <a:lnTo>
                      <a:pt x="4" y="238"/>
                    </a:lnTo>
                    <a:lnTo>
                      <a:pt x="6" y="247"/>
                    </a:lnTo>
                    <a:lnTo>
                      <a:pt x="10" y="257"/>
                    </a:lnTo>
                    <a:lnTo>
                      <a:pt x="13" y="266"/>
                    </a:lnTo>
                    <a:lnTo>
                      <a:pt x="17" y="277"/>
                    </a:lnTo>
                    <a:lnTo>
                      <a:pt x="23" y="285"/>
                    </a:lnTo>
                    <a:lnTo>
                      <a:pt x="28" y="294"/>
                    </a:lnTo>
                    <a:lnTo>
                      <a:pt x="36" y="304"/>
                    </a:lnTo>
                    <a:lnTo>
                      <a:pt x="42" y="313"/>
                    </a:lnTo>
                    <a:lnTo>
                      <a:pt x="49" y="321"/>
                    </a:lnTo>
                    <a:lnTo>
                      <a:pt x="59" y="328"/>
                    </a:lnTo>
                    <a:lnTo>
                      <a:pt x="66" y="336"/>
                    </a:lnTo>
                    <a:lnTo>
                      <a:pt x="75" y="343"/>
                    </a:lnTo>
                    <a:lnTo>
                      <a:pt x="85" y="351"/>
                    </a:lnTo>
                    <a:lnTo>
                      <a:pt x="106" y="364"/>
                    </a:lnTo>
                    <a:lnTo>
                      <a:pt x="128" y="375"/>
                    </a:lnTo>
                    <a:lnTo>
                      <a:pt x="153" y="387"/>
                    </a:lnTo>
                    <a:lnTo>
                      <a:pt x="177" y="394"/>
                    </a:lnTo>
                    <a:lnTo>
                      <a:pt x="203" y="402"/>
                    </a:lnTo>
                    <a:lnTo>
                      <a:pt x="217" y="404"/>
                    </a:lnTo>
                    <a:lnTo>
                      <a:pt x="232" y="408"/>
                    </a:lnTo>
                    <a:lnTo>
                      <a:pt x="245" y="409"/>
                    </a:lnTo>
                    <a:lnTo>
                      <a:pt x="260" y="409"/>
                    </a:lnTo>
                    <a:lnTo>
                      <a:pt x="275" y="411"/>
                    </a:lnTo>
                    <a:lnTo>
                      <a:pt x="290" y="411"/>
                    </a:lnTo>
                    <a:lnTo>
                      <a:pt x="305" y="411"/>
                    </a:lnTo>
                    <a:lnTo>
                      <a:pt x="320" y="409"/>
                    </a:lnTo>
                    <a:lnTo>
                      <a:pt x="333" y="409"/>
                    </a:lnTo>
                    <a:lnTo>
                      <a:pt x="348" y="408"/>
                    </a:lnTo>
                    <a:lnTo>
                      <a:pt x="362" y="404"/>
                    </a:lnTo>
                    <a:lnTo>
                      <a:pt x="377" y="402"/>
                    </a:lnTo>
                    <a:lnTo>
                      <a:pt x="403" y="394"/>
                    </a:lnTo>
                    <a:lnTo>
                      <a:pt x="427" y="387"/>
                    </a:lnTo>
                    <a:lnTo>
                      <a:pt x="452" y="375"/>
                    </a:lnTo>
                    <a:lnTo>
                      <a:pt x="474" y="364"/>
                    </a:lnTo>
                    <a:lnTo>
                      <a:pt x="495" y="351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2" y="328"/>
                    </a:lnTo>
                    <a:lnTo>
                      <a:pt x="531" y="321"/>
                    </a:lnTo>
                    <a:lnTo>
                      <a:pt x="538" y="313"/>
                    </a:lnTo>
                    <a:lnTo>
                      <a:pt x="544" y="304"/>
                    </a:lnTo>
                    <a:lnTo>
                      <a:pt x="552" y="294"/>
                    </a:lnTo>
                    <a:lnTo>
                      <a:pt x="557" y="285"/>
                    </a:lnTo>
                    <a:lnTo>
                      <a:pt x="563" y="277"/>
                    </a:lnTo>
                    <a:lnTo>
                      <a:pt x="567" y="266"/>
                    </a:lnTo>
                    <a:lnTo>
                      <a:pt x="570" y="257"/>
                    </a:lnTo>
                    <a:lnTo>
                      <a:pt x="574" y="247"/>
                    </a:lnTo>
                    <a:lnTo>
                      <a:pt x="576" y="238"/>
                    </a:lnTo>
                    <a:lnTo>
                      <a:pt x="578" y="227"/>
                    </a:lnTo>
                    <a:lnTo>
                      <a:pt x="580" y="217"/>
                    </a:lnTo>
                    <a:lnTo>
                      <a:pt x="580" y="206"/>
                    </a:lnTo>
                    <a:lnTo>
                      <a:pt x="580" y="196"/>
                    </a:lnTo>
                    <a:lnTo>
                      <a:pt x="578" y="185"/>
                    </a:lnTo>
                    <a:lnTo>
                      <a:pt x="576" y="176"/>
                    </a:lnTo>
                    <a:lnTo>
                      <a:pt x="574" y="164"/>
                    </a:lnTo>
                    <a:lnTo>
                      <a:pt x="570" y="155"/>
                    </a:lnTo>
                    <a:lnTo>
                      <a:pt x="567" y="146"/>
                    </a:lnTo>
                    <a:lnTo>
                      <a:pt x="563" y="136"/>
                    </a:lnTo>
                    <a:lnTo>
                      <a:pt x="557" y="127"/>
                    </a:lnTo>
                    <a:lnTo>
                      <a:pt x="552" y="117"/>
                    </a:lnTo>
                    <a:lnTo>
                      <a:pt x="544" y="108"/>
                    </a:lnTo>
                    <a:lnTo>
                      <a:pt x="538" y="100"/>
                    </a:lnTo>
                    <a:lnTo>
                      <a:pt x="531" y="91"/>
                    </a:lnTo>
                    <a:lnTo>
                      <a:pt x="522" y="83"/>
                    </a:lnTo>
                    <a:lnTo>
                      <a:pt x="514" y="76"/>
                    </a:lnTo>
                    <a:lnTo>
                      <a:pt x="505" y="68"/>
                    </a:lnTo>
                    <a:lnTo>
                      <a:pt x="495" y="61"/>
                    </a:lnTo>
                    <a:lnTo>
                      <a:pt x="474" y="48"/>
                    </a:lnTo>
                    <a:lnTo>
                      <a:pt x="452" y="36"/>
                    </a:lnTo>
                    <a:lnTo>
                      <a:pt x="427" y="27"/>
                    </a:lnTo>
                    <a:lnTo>
                      <a:pt x="403" y="17"/>
                    </a:lnTo>
                    <a:lnTo>
                      <a:pt x="377" y="10"/>
                    </a:lnTo>
                    <a:lnTo>
                      <a:pt x="362" y="8"/>
                    </a:lnTo>
                    <a:lnTo>
                      <a:pt x="348" y="6"/>
                    </a:lnTo>
                    <a:lnTo>
                      <a:pt x="333" y="4"/>
                    </a:lnTo>
                    <a:lnTo>
                      <a:pt x="320" y="2"/>
                    </a:lnTo>
                    <a:lnTo>
                      <a:pt x="305" y="2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0" name="Freeform 481">
                <a:extLst>
                  <a:ext uri="{FF2B5EF4-FFF2-40B4-BE49-F238E27FC236}">
                    <a16:creationId xmlns:a16="http://schemas.microsoft.com/office/drawing/2014/main" id="{E48E2357-56CC-B313-7607-771523432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213"/>
                <a:ext cx="580" cy="411"/>
              </a:xfrm>
              <a:custGeom>
                <a:avLst/>
                <a:gdLst>
                  <a:gd name="T0" fmla="*/ 275 w 580"/>
                  <a:gd name="T1" fmla="*/ 2 h 411"/>
                  <a:gd name="T2" fmla="*/ 245 w 580"/>
                  <a:gd name="T3" fmla="*/ 4 h 411"/>
                  <a:gd name="T4" fmla="*/ 217 w 580"/>
                  <a:gd name="T5" fmla="*/ 8 h 411"/>
                  <a:gd name="T6" fmla="*/ 177 w 580"/>
                  <a:gd name="T7" fmla="*/ 17 h 411"/>
                  <a:gd name="T8" fmla="*/ 128 w 580"/>
                  <a:gd name="T9" fmla="*/ 36 h 411"/>
                  <a:gd name="T10" fmla="*/ 85 w 580"/>
                  <a:gd name="T11" fmla="*/ 61 h 411"/>
                  <a:gd name="T12" fmla="*/ 66 w 580"/>
                  <a:gd name="T13" fmla="*/ 76 h 411"/>
                  <a:gd name="T14" fmla="*/ 49 w 580"/>
                  <a:gd name="T15" fmla="*/ 91 h 411"/>
                  <a:gd name="T16" fmla="*/ 36 w 580"/>
                  <a:gd name="T17" fmla="*/ 108 h 411"/>
                  <a:gd name="T18" fmla="*/ 23 w 580"/>
                  <a:gd name="T19" fmla="*/ 127 h 411"/>
                  <a:gd name="T20" fmla="*/ 13 w 580"/>
                  <a:gd name="T21" fmla="*/ 146 h 411"/>
                  <a:gd name="T22" fmla="*/ 6 w 580"/>
                  <a:gd name="T23" fmla="*/ 164 h 411"/>
                  <a:gd name="T24" fmla="*/ 2 w 580"/>
                  <a:gd name="T25" fmla="*/ 185 h 411"/>
                  <a:gd name="T26" fmla="*/ 0 w 580"/>
                  <a:gd name="T27" fmla="*/ 206 h 411"/>
                  <a:gd name="T28" fmla="*/ 2 w 580"/>
                  <a:gd name="T29" fmla="*/ 227 h 411"/>
                  <a:gd name="T30" fmla="*/ 6 w 580"/>
                  <a:gd name="T31" fmla="*/ 247 h 411"/>
                  <a:gd name="T32" fmla="*/ 13 w 580"/>
                  <a:gd name="T33" fmla="*/ 266 h 411"/>
                  <a:gd name="T34" fmla="*/ 23 w 580"/>
                  <a:gd name="T35" fmla="*/ 285 h 411"/>
                  <a:gd name="T36" fmla="*/ 36 w 580"/>
                  <a:gd name="T37" fmla="*/ 304 h 411"/>
                  <a:gd name="T38" fmla="*/ 49 w 580"/>
                  <a:gd name="T39" fmla="*/ 321 h 411"/>
                  <a:gd name="T40" fmla="*/ 66 w 580"/>
                  <a:gd name="T41" fmla="*/ 336 h 411"/>
                  <a:gd name="T42" fmla="*/ 85 w 580"/>
                  <a:gd name="T43" fmla="*/ 351 h 411"/>
                  <a:gd name="T44" fmla="*/ 128 w 580"/>
                  <a:gd name="T45" fmla="*/ 375 h 411"/>
                  <a:gd name="T46" fmla="*/ 177 w 580"/>
                  <a:gd name="T47" fmla="*/ 394 h 411"/>
                  <a:gd name="T48" fmla="*/ 217 w 580"/>
                  <a:gd name="T49" fmla="*/ 404 h 411"/>
                  <a:gd name="T50" fmla="*/ 245 w 580"/>
                  <a:gd name="T51" fmla="*/ 409 h 411"/>
                  <a:gd name="T52" fmla="*/ 275 w 580"/>
                  <a:gd name="T53" fmla="*/ 411 h 411"/>
                  <a:gd name="T54" fmla="*/ 305 w 580"/>
                  <a:gd name="T55" fmla="*/ 411 h 411"/>
                  <a:gd name="T56" fmla="*/ 333 w 580"/>
                  <a:gd name="T57" fmla="*/ 409 h 411"/>
                  <a:gd name="T58" fmla="*/ 362 w 580"/>
                  <a:gd name="T59" fmla="*/ 404 h 411"/>
                  <a:gd name="T60" fmla="*/ 403 w 580"/>
                  <a:gd name="T61" fmla="*/ 394 h 411"/>
                  <a:gd name="T62" fmla="*/ 452 w 580"/>
                  <a:gd name="T63" fmla="*/ 375 h 411"/>
                  <a:gd name="T64" fmla="*/ 495 w 580"/>
                  <a:gd name="T65" fmla="*/ 351 h 411"/>
                  <a:gd name="T66" fmla="*/ 514 w 580"/>
                  <a:gd name="T67" fmla="*/ 336 h 411"/>
                  <a:gd name="T68" fmla="*/ 531 w 580"/>
                  <a:gd name="T69" fmla="*/ 321 h 411"/>
                  <a:gd name="T70" fmla="*/ 544 w 580"/>
                  <a:gd name="T71" fmla="*/ 304 h 411"/>
                  <a:gd name="T72" fmla="*/ 557 w 580"/>
                  <a:gd name="T73" fmla="*/ 285 h 411"/>
                  <a:gd name="T74" fmla="*/ 567 w 580"/>
                  <a:gd name="T75" fmla="*/ 266 h 411"/>
                  <a:gd name="T76" fmla="*/ 574 w 580"/>
                  <a:gd name="T77" fmla="*/ 247 h 411"/>
                  <a:gd name="T78" fmla="*/ 578 w 580"/>
                  <a:gd name="T79" fmla="*/ 227 h 411"/>
                  <a:gd name="T80" fmla="*/ 580 w 580"/>
                  <a:gd name="T81" fmla="*/ 206 h 411"/>
                  <a:gd name="T82" fmla="*/ 578 w 580"/>
                  <a:gd name="T83" fmla="*/ 185 h 411"/>
                  <a:gd name="T84" fmla="*/ 574 w 580"/>
                  <a:gd name="T85" fmla="*/ 164 h 411"/>
                  <a:gd name="T86" fmla="*/ 567 w 580"/>
                  <a:gd name="T87" fmla="*/ 146 h 411"/>
                  <a:gd name="T88" fmla="*/ 557 w 580"/>
                  <a:gd name="T89" fmla="*/ 127 h 411"/>
                  <a:gd name="T90" fmla="*/ 544 w 580"/>
                  <a:gd name="T91" fmla="*/ 108 h 411"/>
                  <a:gd name="T92" fmla="*/ 531 w 580"/>
                  <a:gd name="T93" fmla="*/ 91 h 411"/>
                  <a:gd name="T94" fmla="*/ 514 w 580"/>
                  <a:gd name="T95" fmla="*/ 76 h 411"/>
                  <a:gd name="T96" fmla="*/ 495 w 580"/>
                  <a:gd name="T97" fmla="*/ 61 h 411"/>
                  <a:gd name="T98" fmla="*/ 452 w 580"/>
                  <a:gd name="T99" fmla="*/ 36 h 411"/>
                  <a:gd name="T100" fmla="*/ 403 w 580"/>
                  <a:gd name="T101" fmla="*/ 17 h 411"/>
                  <a:gd name="T102" fmla="*/ 362 w 580"/>
                  <a:gd name="T103" fmla="*/ 8 h 411"/>
                  <a:gd name="T104" fmla="*/ 333 w 580"/>
                  <a:gd name="T105" fmla="*/ 4 h 411"/>
                  <a:gd name="T106" fmla="*/ 305 w 580"/>
                  <a:gd name="T107" fmla="*/ 2 h 4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0" h="411">
                    <a:moveTo>
                      <a:pt x="290" y="0"/>
                    </a:moveTo>
                    <a:lnTo>
                      <a:pt x="275" y="2"/>
                    </a:lnTo>
                    <a:lnTo>
                      <a:pt x="260" y="2"/>
                    </a:lnTo>
                    <a:lnTo>
                      <a:pt x="245" y="4"/>
                    </a:lnTo>
                    <a:lnTo>
                      <a:pt x="232" y="6"/>
                    </a:lnTo>
                    <a:lnTo>
                      <a:pt x="217" y="8"/>
                    </a:lnTo>
                    <a:lnTo>
                      <a:pt x="203" y="10"/>
                    </a:lnTo>
                    <a:lnTo>
                      <a:pt x="177" y="17"/>
                    </a:lnTo>
                    <a:lnTo>
                      <a:pt x="153" y="27"/>
                    </a:lnTo>
                    <a:lnTo>
                      <a:pt x="128" y="36"/>
                    </a:lnTo>
                    <a:lnTo>
                      <a:pt x="106" y="48"/>
                    </a:lnTo>
                    <a:lnTo>
                      <a:pt x="85" y="61"/>
                    </a:lnTo>
                    <a:lnTo>
                      <a:pt x="75" y="68"/>
                    </a:lnTo>
                    <a:lnTo>
                      <a:pt x="66" y="76"/>
                    </a:lnTo>
                    <a:lnTo>
                      <a:pt x="59" y="83"/>
                    </a:lnTo>
                    <a:lnTo>
                      <a:pt x="49" y="91"/>
                    </a:lnTo>
                    <a:lnTo>
                      <a:pt x="42" y="100"/>
                    </a:lnTo>
                    <a:lnTo>
                      <a:pt x="36" y="108"/>
                    </a:lnTo>
                    <a:lnTo>
                      <a:pt x="28" y="117"/>
                    </a:lnTo>
                    <a:lnTo>
                      <a:pt x="23" y="127"/>
                    </a:lnTo>
                    <a:lnTo>
                      <a:pt x="17" y="136"/>
                    </a:lnTo>
                    <a:lnTo>
                      <a:pt x="13" y="146"/>
                    </a:lnTo>
                    <a:lnTo>
                      <a:pt x="10" y="155"/>
                    </a:lnTo>
                    <a:lnTo>
                      <a:pt x="6" y="164"/>
                    </a:lnTo>
                    <a:lnTo>
                      <a:pt x="4" y="176"/>
                    </a:lnTo>
                    <a:lnTo>
                      <a:pt x="2" y="185"/>
                    </a:lnTo>
                    <a:lnTo>
                      <a:pt x="0" y="196"/>
                    </a:lnTo>
                    <a:lnTo>
                      <a:pt x="0" y="206"/>
                    </a:lnTo>
                    <a:lnTo>
                      <a:pt x="0" y="217"/>
                    </a:lnTo>
                    <a:lnTo>
                      <a:pt x="2" y="227"/>
                    </a:lnTo>
                    <a:lnTo>
                      <a:pt x="4" y="238"/>
                    </a:lnTo>
                    <a:lnTo>
                      <a:pt x="6" y="247"/>
                    </a:lnTo>
                    <a:lnTo>
                      <a:pt x="10" y="257"/>
                    </a:lnTo>
                    <a:lnTo>
                      <a:pt x="13" y="266"/>
                    </a:lnTo>
                    <a:lnTo>
                      <a:pt x="17" y="277"/>
                    </a:lnTo>
                    <a:lnTo>
                      <a:pt x="23" y="285"/>
                    </a:lnTo>
                    <a:lnTo>
                      <a:pt x="28" y="294"/>
                    </a:lnTo>
                    <a:lnTo>
                      <a:pt x="36" y="304"/>
                    </a:lnTo>
                    <a:lnTo>
                      <a:pt x="42" y="313"/>
                    </a:lnTo>
                    <a:lnTo>
                      <a:pt x="49" y="321"/>
                    </a:lnTo>
                    <a:lnTo>
                      <a:pt x="59" y="328"/>
                    </a:lnTo>
                    <a:lnTo>
                      <a:pt x="66" y="336"/>
                    </a:lnTo>
                    <a:lnTo>
                      <a:pt x="75" y="343"/>
                    </a:lnTo>
                    <a:lnTo>
                      <a:pt x="85" y="351"/>
                    </a:lnTo>
                    <a:lnTo>
                      <a:pt x="106" y="364"/>
                    </a:lnTo>
                    <a:lnTo>
                      <a:pt x="128" y="375"/>
                    </a:lnTo>
                    <a:lnTo>
                      <a:pt x="153" y="387"/>
                    </a:lnTo>
                    <a:lnTo>
                      <a:pt x="177" y="394"/>
                    </a:lnTo>
                    <a:lnTo>
                      <a:pt x="203" y="402"/>
                    </a:lnTo>
                    <a:lnTo>
                      <a:pt x="217" y="404"/>
                    </a:lnTo>
                    <a:lnTo>
                      <a:pt x="232" y="408"/>
                    </a:lnTo>
                    <a:lnTo>
                      <a:pt x="245" y="409"/>
                    </a:lnTo>
                    <a:lnTo>
                      <a:pt x="260" y="409"/>
                    </a:lnTo>
                    <a:lnTo>
                      <a:pt x="275" y="411"/>
                    </a:lnTo>
                    <a:lnTo>
                      <a:pt x="290" y="411"/>
                    </a:lnTo>
                    <a:lnTo>
                      <a:pt x="305" y="411"/>
                    </a:lnTo>
                    <a:lnTo>
                      <a:pt x="320" y="409"/>
                    </a:lnTo>
                    <a:lnTo>
                      <a:pt x="333" y="409"/>
                    </a:lnTo>
                    <a:lnTo>
                      <a:pt x="348" y="408"/>
                    </a:lnTo>
                    <a:lnTo>
                      <a:pt x="362" y="404"/>
                    </a:lnTo>
                    <a:lnTo>
                      <a:pt x="377" y="402"/>
                    </a:lnTo>
                    <a:lnTo>
                      <a:pt x="403" y="394"/>
                    </a:lnTo>
                    <a:lnTo>
                      <a:pt x="427" y="387"/>
                    </a:lnTo>
                    <a:lnTo>
                      <a:pt x="452" y="375"/>
                    </a:lnTo>
                    <a:lnTo>
                      <a:pt x="474" y="364"/>
                    </a:lnTo>
                    <a:lnTo>
                      <a:pt x="495" y="351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2" y="328"/>
                    </a:lnTo>
                    <a:lnTo>
                      <a:pt x="531" y="321"/>
                    </a:lnTo>
                    <a:lnTo>
                      <a:pt x="538" y="313"/>
                    </a:lnTo>
                    <a:lnTo>
                      <a:pt x="544" y="304"/>
                    </a:lnTo>
                    <a:lnTo>
                      <a:pt x="552" y="294"/>
                    </a:lnTo>
                    <a:lnTo>
                      <a:pt x="557" y="285"/>
                    </a:lnTo>
                    <a:lnTo>
                      <a:pt x="563" y="277"/>
                    </a:lnTo>
                    <a:lnTo>
                      <a:pt x="567" y="266"/>
                    </a:lnTo>
                    <a:lnTo>
                      <a:pt x="570" y="257"/>
                    </a:lnTo>
                    <a:lnTo>
                      <a:pt x="574" y="247"/>
                    </a:lnTo>
                    <a:lnTo>
                      <a:pt x="576" y="238"/>
                    </a:lnTo>
                    <a:lnTo>
                      <a:pt x="578" y="227"/>
                    </a:lnTo>
                    <a:lnTo>
                      <a:pt x="580" y="217"/>
                    </a:lnTo>
                    <a:lnTo>
                      <a:pt x="580" y="206"/>
                    </a:lnTo>
                    <a:lnTo>
                      <a:pt x="580" y="196"/>
                    </a:lnTo>
                    <a:lnTo>
                      <a:pt x="578" y="185"/>
                    </a:lnTo>
                    <a:lnTo>
                      <a:pt x="576" y="176"/>
                    </a:lnTo>
                    <a:lnTo>
                      <a:pt x="574" y="164"/>
                    </a:lnTo>
                    <a:lnTo>
                      <a:pt x="570" y="155"/>
                    </a:lnTo>
                    <a:lnTo>
                      <a:pt x="567" y="146"/>
                    </a:lnTo>
                    <a:lnTo>
                      <a:pt x="563" y="136"/>
                    </a:lnTo>
                    <a:lnTo>
                      <a:pt x="557" y="127"/>
                    </a:lnTo>
                    <a:lnTo>
                      <a:pt x="552" y="117"/>
                    </a:lnTo>
                    <a:lnTo>
                      <a:pt x="544" y="108"/>
                    </a:lnTo>
                    <a:lnTo>
                      <a:pt x="538" y="100"/>
                    </a:lnTo>
                    <a:lnTo>
                      <a:pt x="531" y="91"/>
                    </a:lnTo>
                    <a:lnTo>
                      <a:pt x="522" y="83"/>
                    </a:lnTo>
                    <a:lnTo>
                      <a:pt x="514" y="76"/>
                    </a:lnTo>
                    <a:lnTo>
                      <a:pt x="505" y="68"/>
                    </a:lnTo>
                    <a:lnTo>
                      <a:pt x="495" y="61"/>
                    </a:lnTo>
                    <a:lnTo>
                      <a:pt x="474" y="48"/>
                    </a:lnTo>
                    <a:lnTo>
                      <a:pt x="452" y="36"/>
                    </a:lnTo>
                    <a:lnTo>
                      <a:pt x="427" y="27"/>
                    </a:lnTo>
                    <a:lnTo>
                      <a:pt x="403" y="17"/>
                    </a:lnTo>
                    <a:lnTo>
                      <a:pt x="377" y="10"/>
                    </a:lnTo>
                    <a:lnTo>
                      <a:pt x="362" y="8"/>
                    </a:lnTo>
                    <a:lnTo>
                      <a:pt x="348" y="6"/>
                    </a:lnTo>
                    <a:lnTo>
                      <a:pt x="333" y="4"/>
                    </a:lnTo>
                    <a:lnTo>
                      <a:pt x="320" y="2"/>
                    </a:lnTo>
                    <a:lnTo>
                      <a:pt x="305" y="2"/>
                    </a:lnTo>
                    <a:lnTo>
                      <a:pt x="29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1" name="Rectangle 482">
                <a:extLst>
                  <a:ext uri="{FF2B5EF4-FFF2-40B4-BE49-F238E27FC236}">
                    <a16:creationId xmlns:a16="http://schemas.microsoft.com/office/drawing/2014/main" id="{46487EB4-33A2-9929-DD0E-0E402034D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05"/>
                <a:ext cx="25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Difficulty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22" name="Rectangle 483">
                <a:extLst>
                  <a:ext uri="{FF2B5EF4-FFF2-40B4-BE49-F238E27FC236}">
                    <a16:creationId xmlns:a16="http://schemas.microsoft.com/office/drawing/2014/main" id="{A2D8742A-779B-6778-30D3-968670D3D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5" y="21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23" name="Rectangle 484">
                <a:extLst>
                  <a:ext uri="{FF2B5EF4-FFF2-40B4-BE49-F238E27FC236}">
                    <a16:creationId xmlns:a16="http://schemas.microsoft.com/office/drawing/2014/main" id="{F3771E49-D9A2-036B-98DD-2E7F2F263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305"/>
                <a:ext cx="6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24" name="Rectangle 485">
                <a:extLst>
                  <a:ext uri="{FF2B5EF4-FFF2-40B4-BE49-F238E27FC236}">
                    <a16:creationId xmlns:a16="http://schemas.microsoft.com/office/drawing/2014/main" id="{09758257-6E41-7B4D-A69D-DD191C170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6" y="219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25" name="Rectangle 486">
                <a:extLst>
                  <a:ext uri="{FF2B5EF4-FFF2-40B4-BE49-F238E27FC236}">
                    <a16:creationId xmlns:a16="http://schemas.microsoft.com/office/drawing/2014/main" id="{3A74C2DA-044E-5C8D-9390-54DB08D70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75"/>
                <a:ext cx="3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modification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26" name="Rectangle 487">
                <a:extLst>
                  <a:ext uri="{FF2B5EF4-FFF2-40B4-BE49-F238E27FC236}">
                    <a16:creationId xmlns:a16="http://schemas.microsoft.com/office/drawing/2014/main" id="{A5FE595A-9F06-9229-CFF4-40C52D6A8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" y="226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27" name="Rectangle 488">
                <a:extLst>
                  <a:ext uri="{FF2B5EF4-FFF2-40B4-BE49-F238E27FC236}">
                    <a16:creationId xmlns:a16="http://schemas.microsoft.com/office/drawing/2014/main" id="{BC1EE567-874F-CBD7-67EB-E56C1ADC0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2" y="2454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large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28" name="Rectangle 489">
                <a:extLst>
                  <a:ext uri="{FF2B5EF4-FFF2-40B4-BE49-F238E27FC236}">
                    <a16:creationId xmlns:a16="http://schemas.microsoft.com/office/drawing/2014/main" id="{9BF780A9-293C-3DBB-C9E8-48B4C9403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1" y="2339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29" name="Freeform 490">
                <a:extLst>
                  <a:ext uri="{FF2B5EF4-FFF2-40B4-BE49-F238E27FC236}">
                    <a16:creationId xmlns:a16="http://schemas.microsoft.com/office/drawing/2014/main" id="{E55AFED6-285E-D4B0-64EE-AFBDE3F7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2334"/>
                <a:ext cx="461" cy="290"/>
              </a:xfrm>
              <a:custGeom>
                <a:avLst/>
                <a:gdLst>
                  <a:gd name="T0" fmla="*/ 207 w 461"/>
                  <a:gd name="T1" fmla="*/ 2 h 290"/>
                  <a:gd name="T2" fmla="*/ 162 w 461"/>
                  <a:gd name="T3" fmla="*/ 8 h 290"/>
                  <a:gd name="T4" fmla="*/ 121 w 461"/>
                  <a:gd name="T5" fmla="*/ 17 h 290"/>
                  <a:gd name="T6" fmla="*/ 83 w 461"/>
                  <a:gd name="T7" fmla="*/ 34 h 290"/>
                  <a:gd name="T8" fmla="*/ 53 w 461"/>
                  <a:gd name="T9" fmla="*/ 53 h 290"/>
                  <a:gd name="T10" fmla="*/ 28 w 461"/>
                  <a:gd name="T11" fmla="*/ 75 h 290"/>
                  <a:gd name="T12" fmla="*/ 19 w 461"/>
                  <a:gd name="T13" fmla="*/ 89 h 290"/>
                  <a:gd name="T14" fmla="*/ 10 w 461"/>
                  <a:gd name="T15" fmla="*/ 102 h 290"/>
                  <a:gd name="T16" fmla="*/ 4 w 461"/>
                  <a:gd name="T17" fmla="*/ 117 h 290"/>
                  <a:gd name="T18" fmla="*/ 2 w 461"/>
                  <a:gd name="T19" fmla="*/ 130 h 290"/>
                  <a:gd name="T20" fmla="*/ 0 w 461"/>
                  <a:gd name="T21" fmla="*/ 145 h 290"/>
                  <a:gd name="T22" fmla="*/ 2 w 461"/>
                  <a:gd name="T23" fmla="*/ 160 h 290"/>
                  <a:gd name="T24" fmla="*/ 4 w 461"/>
                  <a:gd name="T25" fmla="*/ 175 h 290"/>
                  <a:gd name="T26" fmla="*/ 10 w 461"/>
                  <a:gd name="T27" fmla="*/ 189 h 290"/>
                  <a:gd name="T28" fmla="*/ 19 w 461"/>
                  <a:gd name="T29" fmla="*/ 202 h 290"/>
                  <a:gd name="T30" fmla="*/ 28 w 461"/>
                  <a:gd name="T31" fmla="*/ 215 h 290"/>
                  <a:gd name="T32" fmla="*/ 53 w 461"/>
                  <a:gd name="T33" fmla="*/ 238 h 290"/>
                  <a:gd name="T34" fmla="*/ 83 w 461"/>
                  <a:gd name="T35" fmla="*/ 256 h 290"/>
                  <a:gd name="T36" fmla="*/ 121 w 461"/>
                  <a:gd name="T37" fmla="*/ 273 h 290"/>
                  <a:gd name="T38" fmla="*/ 162 w 461"/>
                  <a:gd name="T39" fmla="*/ 283 h 290"/>
                  <a:gd name="T40" fmla="*/ 207 w 461"/>
                  <a:gd name="T41" fmla="*/ 288 h 290"/>
                  <a:gd name="T42" fmla="*/ 254 w 461"/>
                  <a:gd name="T43" fmla="*/ 288 h 290"/>
                  <a:gd name="T44" fmla="*/ 299 w 461"/>
                  <a:gd name="T45" fmla="*/ 283 h 290"/>
                  <a:gd name="T46" fmla="*/ 341 w 461"/>
                  <a:gd name="T47" fmla="*/ 273 h 290"/>
                  <a:gd name="T48" fmla="*/ 377 w 461"/>
                  <a:gd name="T49" fmla="*/ 256 h 290"/>
                  <a:gd name="T50" fmla="*/ 409 w 461"/>
                  <a:gd name="T51" fmla="*/ 238 h 290"/>
                  <a:gd name="T52" fmla="*/ 433 w 461"/>
                  <a:gd name="T53" fmla="*/ 215 h 290"/>
                  <a:gd name="T54" fmla="*/ 442 w 461"/>
                  <a:gd name="T55" fmla="*/ 202 h 290"/>
                  <a:gd name="T56" fmla="*/ 450 w 461"/>
                  <a:gd name="T57" fmla="*/ 189 h 290"/>
                  <a:gd name="T58" fmla="*/ 456 w 461"/>
                  <a:gd name="T59" fmla="*/ 175 h 290"/>
                  <a:gd name="T60" fmla="*/ 459 w 461"/>
                  <a:gd name="T61" fmla="*/ 160 h 290"/>
                  <a:gd name="T62" fmla="*/ 461 w 461"/>
                  <a:gd name="T63" fmla="*/ 145 h 290"/>
                  <a:gd name="T64" fmla="*/ 459 w 461"/>
                  <a:gd name="T65" fmla="*/ 130 h 290"/>
                  <a:gd name="T66" fmla="*/ 456 w 461"/>
                  <a:gd name="T67" fmla="*/ 117 h 290"/>
                  <a:gd name="T68" fmla="*/ 450 w 461"/>
                  <a:gd name="T69" fmla="*/ 102 h 290"/>
                  <a:gd name="T70" fmla="*/ 442 w 461"/>
                  <a:gd name="T71" fmla="*/ 89 h 290"/>
                  <a:gd name="T72" fmla="*/ 433 w 461"/>
                  <a:gd name="T73" fmla="*/ 75 h 290"/>
                  <a:gd name="T74" fmla="*/ 409 w 461"/>
                  <a:gd name="T75" fmla="*/ 53 h 290"/>
                  <a:gd name="T76" fmla="*/ 377 w 461"/>
                  <a:gd name="T77" fmla="*/ 34 h 290"/>
                  <a:gd name="T78" fmla="*/ 341 w 461"/>
                  <a:gd name="T79" fmla="*/ 17 h 290"/>
                  <a:gd name="T80" fmla="*/ 299 w 461"/>
                  <a:gd name="T81" fmla="*/ 8 h 290"/>
                  <a:gd name="T82" fmla="*/ 254 w 461"/>
                  <a:gd name="T83" fmla="*/ 2 h 2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1" h="290">
                    <a:moveTo>
                      <a:pt x="230" y="0"/>
                    </a:moveTo>
                    <a:lnTo>
                      <a:pt x="207" y="2"/>
                    </a:lnTo>
                    <a:lnTo>
                      <a:pt x="185" y="4"/>
                    </a:lnTo>
                    <a:lnTo>
                      <a:pt x="162" y="8"/>
                    </a:lnTo>
                    <a:lnTo>
                      <a:pt x="141" y="11"/>
                    </a:lnTo>
                    <a:lnTo>
                      <a:pt x="121" y="17"/>
                    </a:lnTo>
                    <a:lnTo>
                      <a:pt x="102" y="25"/>
                    </a:lnTo>
                    <a:lnTo>
                      <a:pt x="83" y="34"/>
                    </a:lnTo>
                    <a:lnTo>
                      <a:pt x="68" y="43"/>
                    </a:lnTo>
                    <a:lnTo>
                      <a:pt x="53" y="53"/>
                    </a:lnTo>
                    <a:lnTo>
                      <a:pt x="40" y="64"/>
                    </a:lnTo>
                    <a:lnTo>
                      <a:pt x="28" y="75"/>
                    </a:lnTo>
                    <a:lnTo>
                      <a:pt x="23" y="83"/>
                    </a:lnTo>
                    <a:lnTo>
                      <a:pt x="19" y="89"/>
                    </a:lnTo>
                    <a:lnTo>
                      <a:pt x="13" y="96"/>
                    </a:lnTo>
                    <a:lnTo>
                      <a:pt x="10" y="102"/>
                    </a:lnTo>
                    <a:lnTo>
                      <a:pt x="8" y="109"/>
                    </a:lnTo>
                    <a:lnTo>
                      <a:pt x="4" y="117"/>
                    </a:lnTo>
                    <a:lnTo>
                      <a:pt x="2" y="123"/>
                    </a:lnTo>
                    <a:lnTo>
                      <a:pt x="2" y="130"/>
                    </a:lnTo>
                    <a:lnTo>
                      <a:pt x="0" y="138"/>
                    </a:lnTo>
                    <a:lnTo>
                      <a:pt x="0" y="145"/>
                    </a:lnTo>
                    <a:lnTo>
                      <a:pt x="0" y="153"/>
                    </a:lnTo>
                    <a:lnTo>
                      <a:pt x="2" y="160"/>
                    </a:lnTo>
                    <a:lnTo>
                      <a:pt x="2" y="168"/>
                    </a:lnTo>
                    <a:lnTo>
                      <a:pt x="4" y="175"/>
                    </a:lnTo>
                    <a:lnTo>
                      <a:pt x="8" y="181"/>
                    </a:lnTo>
                    <a:lnTo>
                      <a:pt x="10" y="189"/>
                    </a:lnTo>
                    <a:lnTo>
                      <a:pt x="13" y="194"/>
                    </a:lnTo>
                    <a:lnTo>
                      <a:pt x="19" y="202"/>
                    </a:lnTo>
                    <a:lnTo>
                      <a:pt x="23" y="207"/>
                    </a:lnTo>
                    <a:lnTo>
                      <a:pt x="28" y="215"/>
                    </a:lnTo>
                    <a:lnTo>
                      <a:pt x="40" y="226"/>
                    </a:lnTo>
                    <a:lnTo>
                      <a:pt x="53" y="238"/>
                    </a:lnTo>
                    <a:lnTo>
                      <a:pt x="68" y="247"/>
                    </a:lnTo>
                    <a:lnTo>
                      <a:pt x="83" y="256"/>
                    </a:lnTo>
                    <a:lnTo>
                      <a:pt x="102" y="266"/>
                    </a:lnTo>
                    <a:lnTo>
                      <a:pt x="121" y="273"/>
                    </a:lnTo>
                    <a:lnTo>
                      <a:pt x="141" y="279"/>
                    </a:lnTo>
                    <a:lnTo>
                      <a:pt x="162" y="283"/>
                    </a:lnTo>
                    <a:lnTo>
                      <a:pt x="185" y="287"/>
                    </a:lnTo>
                    <a:lnTo>
                      <a:pt x="207" y="288"/>
                    </a:lnTo>
                    <a:lnTo>
                      <a:pt x="230" y="290"/>
                    </a:lnTo>
                    <a:lnTo>
                      <a:pt x="254" y="288"/>
                    </a:lnTo>
                    <a:lnTo>
                      <a:pt x="277" y="287"/>
                    </a:lnTo>
                    <a:lnTo>
                      <a:pt x="299" y="283"/>
                    </a:lnTo>
                    <a:lnTo>
                      <a:pt x="320" y="279"/>
                    </a:lnTo>
                    <a:lnTo>
                      <a:pt x="341" y="273"/>
                    </a:lnTo>
                    <a:lnTo>
                      <a:pt x="360" y="266"/>
                    </a:lnTo>
                    <a:lnTo>
                      <a:pt x="377" y="256"/>
                    </a:lnTo>
                    <a:lnTo>
                      <a:pt x="393" y="247"/>
                    </a:lnTo>
                    <a:lnTo>
                      <a:pt x="409" y="238"/>
                    </a:lnTo>
                    <a:lnTo>
                      <a:pt x="422" y="226"/>
                    </a:lnTo>
                    <a:lnTo>
                      <a:pt x="433" y="215"/>
                    </a:lnTo>
                    <a:lnTo>
                      <a:pt x="437" y="207"/>
                    </a:lnTo>
                    <a:lnTo>
                      <a:pt x="442" y="202"/>
                    </a:lnTo>
                    <a:lnTo>
                      <a:pt x="446" y="194"/>
                    </a:lnTo>
                    <a:lnTo>
                      <a:pt x="450" y="189"/>
                    </a:lnTo>
                    <a:lnTo>
                      <a:pt x="454" y="181"/>
                    </a:lnTo>
                    <a:lnTo>
                      <a:pt x="456" y="175"/>
                    </a:lnTo>
                    <a:lnTo>
                      <a:pt x="457" y="168"/>
                    </a:lnTo>
                    <a:lnTo>
                      <a:pt x="459" y="160"/>
                    </a:lnTo>
                    <a:lnTo>
                      <a:pt x="459" y="153"/>
                    </a:lnTo>
                    <a:lnTo>
                      <a:pt x="461" y="145"/>
                    </a:lnTo>
                    <a:lnTo>
                      <a:pt x="459" y="138"/>
                    </a:lnTo>
                    <a:lnTo>
                      <a:pt x="459" y="130"/>
                    </a:lnTo>
                    <a:lnTo>
                      <a:pt x="457" y="123"/>
                    </a:lnTo>
                    <a:lnTo>
                      <a:pt x="456" y="117"/>
                    </a:lnTo>
                    <a:lnTo>
                      <a:pt x="454" y="109"/>
                    </a:lnTo>
                    <a:lnTo>
                      <a:pt x="450" y="102"/>
                    </a:lnTo>
                    <a:lnTo>
                      <a:pt x="446" y="96"/>
                    </a:lnTo>
                    <a:lnTo>
                      <a:pt x="442" y="89"/>
                    </a:lnTo>
                    <a:lnTo>
                      <a:pt x="437" y="83"/>
                    </a:lnTo>
                    <a:lnTo>
                      <a:pt x="433" y="75"/>
                    </a:lnTo>
                    <a:lnTo>
                      <a:pt x="422" y="64"/>
                    </a:lnTo>
                    <a:lnTo>
                      <a:pt x="409" y="53"/>
                    </a:lnTo>
                    <a:lnTo>
                      <a:pt x="393" y="43"/>
                    </a:lnTo>
                    <a:lnTo>
                      <a:pt x="377" y="34"/>
                    </a:lnTo>
                    <a:lnTo>
                      <a:pt x="360" y="25"/>
                    </a:lnTo>
                    <a:lnTo>
                      <a:pt x="341" y="17"/>
                    </a:lnTo>
                    <a:lnTo>
                      <a:pt x="320" y="11"/>
                    </a:lnTo>
                    <a:lnTo>
                      <a:pt x="299" y="8"/>
                    </a:lnTo>
                    <a:lnTo>
                      <a:pt x="277" y="4"/>
                    </a:lnTo>
                    <a:lnTo>
                      <a:pt x="254" y="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0" name="Freeform 491">
                <a:extLst>
                  <a:ext uri="{FF2B5EF4-FFF2-40B4-BE49-F238E27FC236}">
                    <a16:creationId xmlns:a16="http://schemas.microsoft.com/office/drawing/2014/main" id="{0BBB34D7-038B-83D1-D16E-5F937D9DD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2334"/>
                <a:ext cx="461" cy="290"/>
              </a:xfrm>
              <a:custGeom>
                <a:avLst/>
                <a:gdLst>
                  <a:gd name="T0" fmla="*/ 207 w 461"/>
                  <a:gd name="T1" fmla="*/ 2 h 290"/>
                  <a:gd name="T2" fmla="*/ 162 w 461"/>
                  <a:gd name="T3" fmla="*/ 8 h 290"/>
                  <a:gd name="T4" fmla="*/ 121 w 461"/>
                  <a:gd name="T5" fmla="*/ 17 h 290"/>
                  <a:gd name="T6" fmla="*/ 83 w 461"/>
                  <a:gd name="T7" fmla="*/ 34 h 290"/>
                  <a:gd name="T8" fmla="*/ 53 w 461"/>
                  <a:gd name="T9" fmla="*/ 53 h 290"/>
                  <a:gd name="T10" fmla="*/ 28 w 461"/>
                  <a:gd name="T11" fmla="*/ 75 h 290"/>
                  <a:gd name="T12" fmla="*/ 19 w 461"/>
                  <a:gd name="T13" fmla="*/ 89 h 290"/>
                  <a:gd name="T14" fmla="*/ 10 w 461"/>
                  <a:gd name="T15" fmla="*/ 102 h 290"/>
                  <a:gd name="T16" fmla="*/ 4 w 461"/>
                  <a:gd name="T17" fmla="*/ 117 h 290"/>
                  <a:gd name="T18" fmla="*/ 2 w 461"/>
                  <a:gd name="T19" fmla="*/ 130 h 290"/>
                  <a:gd name="T20" fmla="*/ 0 w 461"/>
                  <a:gd name="T21" fmla="*/ 145 h 290"/>
                  <a:gd name="T22" fmla="*/ 2 w 461"/>
                  <a:gd name="T23" fmla="*/ 160 h 290"/>
                  <a:gd name="T24" fmla="*/ 4 w 461"/>
                  <a:gd name="T25" fmla="*/ 175 h 290"/>
                  <a:gd name="T26" fmla="*/ 10 w 461"/>
                  <a:gd name="T27" fmla="*/ 189 h 290"/>
                  <a:gd name="T28" fmla="*/ 19 w 461"/>
                  <a:gd name="T29" fmla="*/ 202 h 290"/>
                  <a:gd name="T30" fmla="*/ 28 w 461"/>
                  <a:gd name="T31" fmla="*/ 215 h 290"/>
                  <a:gd name="T32" fmla="*/ 53 w 461"/>
                  <a:gd name="T33" fmla="*/ 238 h 290"/>
                  <a:gd name="T34" fmla="*/ 83 w 461"/>
                  <a:gd name="T35" fmla="*/ 256 h 290"/>
                  <a:gd name="T36" fmla="*/ 121 w 461"/>
                  <a:gd name="T37" fmla="*/ 273 h 290"/>
                  <a:gd name="T38" fmla="*/ 162 w 461"/>
                  <a:gd name="T39" fmla="*/ 283 h 290"/>
                  <a:gd name="T40" fmla="*/ 207 w 461"/>
                  <a:gd name="T41" fmla="*/ 288 h 290"/>
                  <a:gd name="T42" fmla="*/ 254 w 461"/>
                  <a:gd name="T43" fmla="*/ 288 h 290"/>
                  <a:gd name="T44" fmla="*/ 299 w 461"/>
                  <a:gd name="T45" fmla="*/ 283 h 290"/>
                  <a:gd name="T46" fmla="*/ 341 w 461"/>
                  <a:gd name="T47" fmla="*/ 273 h 290"/>
                  <a:gd name="T48" fmla="*/ 377 w 461"/>
                  <a:gd name="T49" fmla="*/ 256 h 290"/>
                  <a:gd name="T50" fmla="*/ 409 w 461"/>
                  <a:gd name="T51" fmla="*/ 238 h 290"/>
                  <a:gd name="T52" fmla="*/ 433 w 461"/>
                  <a:gd name="T53" fmla="*/ 215 h 290"/>
                  <a:gd name="T54" fmla="*/ 442 w 461"/>
                  <a:gd name="T55" fmla="*/ 202 h 290"/>
                  <a:gd name="T56" fmla="*/ 450 w 461"/>
                  <a:gd name="T57" fmla="*/ 189 h 290"/>
                  <a:gd name="T58" fmla="*/ 456 w 461"/>
                  <a:gd name="T59" fmla="*/ 175 h 290"/>
                  <a:gd name="T60" fmla="*/ 459 w 461"/>
                  <a:gd name="T61" fmla="*/ 160 h 290"/>
                  <a:gd name="T62" fmla="*/ 461 w 461"/>
                  <a:gd name="T63" fmla="*/ 145 h 290"/>
                  <a:gd name="T64" fmla="*/ 459 w 461"/>
                  <a:gd name="T65" fmla="*/ 130 h 290"/>
                  <a:gd name="T66" fmla="*/ 456 w 461"/>
                  <a:gd name="T67" fmla="*/ 117 h 290"/>
                  <a:gd name="T68" fmla="*/ 450 w 461"/>
                  <a:gd name="T69" fmla="*/ 102 h 290"/>
                  <a:gd name="T70" fmla="*/ 442 w 461"/>
                  <a:gd name="T71" fmla="*/ 89 h 290"/>
                  <a:gd name="T72" fmla="*/ 433 w 461"/>
                  <a:gd name="T73" fmla="*/ 75 h 290"/>
                  <a:gd name="T74" fmla="*/ 409 w 461"/>
                  <a:gd name="T75" fmla="*/ 53 h 290"/>
                  <a:gd name="T76" fmla="*/ 377 w 461"/>
                  <a:gd name="T77" fmla="*/ 34 h 290"/>
                  <a:gd name="T78" fmla="*/ 341 w 461"/>
                  <a:gd name="T79" fmla="*/ 17 h 290"/>
                  <a:gd name="T80" fmla="*/ 299 w 461"/>
                  <a:gd name="T81" fmla="*/ 8 h 290"/>
                  <a:gd name="T82" fmla="*/ 254 w 461"/>
                  <a:gd name="T83" fmla="*/ 2 h 2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1" h="290">
                    <a:moveTo>
                      <a:pt x="230" y="0"/>
                    </a:moveTo>
                    <a:lnTo>
                      <a:pt x="207" y="2"/>
                    </a:lnTo>
                    <a:lnTo>
                      <a:pt x="185" y="4"/>
                    </a:lnTo>
                    <a:lnTo>
                      <a:pt x="162" y="8"/>
                    </a:lnTo>
                    <a:lnTo>
                      <a:pt x="141" y="11"/>
                    </a:lnTo>
                    <a:lnTo>
                      <a:pt x="121" y="17"/>
                    </a:lnTo>
                    <a:lnTo>
                      <a:pt x="102" y="25"/>
                    </a:lnTo>
                    <a:lnTo>
                      <a:pt x="83" y="34"/>
                    </a:lnTo>
                    <a:lnTo>
                      <a:pt x="68" y="43"/>
                    </a:lnTo>
                    <a:lnTo>
                      <a:pt x="53" y="53"/>
                    </a:lnTo>
                    <a:lnTo>
                      <a:pt x="40" y="64"/>
                    </a:lnTo>
                    <a:lnTo>
                      <a:pt x="28" y="75"/>
                    </a:lnTo>
                    <a:lnTo>
                      <a:pt x="23" y="83"/>
                    </a:lnTo>
                    <a:lnTo>
                      <a:pt x="19" y="89"/>
                    </a:lnTo>
                    <a:lnTo>
                      <a:pt x="13" y="96"/>
                    </a:lnTo>
                    <a:lnTo>
                      <a:pt x="10" y="102"/>
                    </a:lnTo>
                    <a:lnTo>
                      <a:pt x="8" y="109"/>
                    </a:lnTo>
                    <a:lnTo>
                      <a:pt x="4" y="117"/>
                    </a:lnTo>
                    <a:lnTo>
                      <a:pt x="2" y="123"/>
                    </a:lnTo>
                    <a:lnTo>
                      <a:pt x="2" y="130"/>
                    </a:lnTo>
                    <a:lnTo>
                      <a:pt x="0" y="138"/>
                    </a:lnTo>
                    <a:lnTo>
                      <a:pt x="0" y="145"/>
                    </a:lnTo>
                    <a:lnTo>
                      <a:pt x="0" y="153"/>
                    </a:lnTo>
                    <a:lnTo>
                      <a:pt x="2" y="160"/>
                    </a:lnTo>
                    <a:lnTo>
                      <a:pt x="2" y="168"/>
                    </a:lnTo>
                    <a:lnTo>
                      <a:pt x="4" y="175"/>
                    </a:lnTo>
                    <a:lnTo>
                      <a:pt x="8" y="181"/>
                    </a:lnTo>
                    <a:lnTo>
                      <a:pt x="10" y="189"/>
                    </a:lnTo>
                    <a:lnTo>
                      <a:pt x="13" y="194"/>
                    </a:lnTo>
                    <a:lnTo>
                      <a:pt x="19" y="202"/>
                    </a:lnTo>
                    <a:lnTo>
                      <a:pt x="23" y="207"/>
                    </a:lnTo>
                    <a:lnTo>
                      <a:pt x="28" y="215"/>
                    </a:lnTo>
                    <a:lnTo>
                      <a:pt x="40" y="226"/>
                    </a:lnTo>
                    <a:lnTo>
                      <a:pt x="53" y="238"/>
                    </a:lnTo>
                    <a:lnTo>
                      <a:pt x="68" y="247"/>
                    </a:lnTo>
                    <a:lnTo>
                      <a:pt x="83" y="256"/>
                    </a:lnTo>
                    <a:lnTo>
                      <a:pt x="102" y="266"/>
                    </a:lnTo>
                    <a:lnTo>
                      <a:pt x="121" y="273"/>
                    </a:lnTo>
                    <a:lnTo>
                      <a:pt x="141" y="279"/>
                    </a:lnTo>
                    <a:lnTo>
                      <a:pt x="162" y="283"/>
                    </a:lnTo>
                    <a:lnTo>
                      <a:pt x="185" y="287"/>
                    </a:lnTo>
                    <a:lnTo>
                      <a:pt x="207" y="288"/>
                    </a:lnTo>
                    <a:lnTo>
                      <a:pt x="230" y="290"/>
                    </a:lnTo>
                    <a:lnTo>
                      <a:pt x="254" y="288"/>
                    </a:lnTo>
                    <a:lnTo>
                      <a:pt x="277" y="287"/>
                    </a:lnTo>
                    <a:lnTo>
                      <a:pt x="299" y="283"/>
                    </a:lnTo>
                    <a:lnTo>
                      <a:pt x="320" y="279"/>
                    </a:lnTo>
                    <a:lnTo>
                      <a:pt x="341" y="273"/>
                    </a:lnTo>
                    <a:lnTo>
                      <a:pt x="360" y="266"/>
                    </a:lnTo>
                    <a:lnTo>
                      <a:pt x="377" y="256"/>
                    </a:lnTo>
                    <a:lnTo>
                      <a:pt x="393" y="247"/>
                    </a:lnTo>
                    <a:lnTo>
                      <a:pt x="409" y="238"/>
                    </a:lnTo>
                    <a:lnTo>
                      <a:pt x="422" y="226"/>
                    </a:lnTo>
                    <a:lnTo>
                      <a:pt x="433" y="215"/>
                    </a:lnTo>
                    <a:lnTo>
                      <a:pt x="437" y="207"/>
                    </a:lnTo>
                    <a:lnTo>
                      <a:pt x="442" y="202"/>
                    </a:lnTo>
                    <a:lnTo>
                      <a:pt x="446" y="194"/>
                    </a:lnTo>
                    <a:lnTo>
                      <a:pt x="450" y="189"/>
                    </a:lnTo>
                    <a:lnTo>
                      <a:pt x="454" y="181"/>
                    </a:lnTo>
                    <a:lnTo>
                      <a:pt x="456" y="175"/>
                    </a:lnTo>
                    <a:lnTo>
                      <a:pt x="457" y="168"/>
                    </a:lnTo>
                    <a:lnTo>
                      <a:pt x="459" y="160"/>
                    </a:lnTo>
                    <a:lnTo>
                      <a:pt x="459" y="153"/>
                    </a:lnTo>
                    <a:lnTo>
                      <a:pt x="461" y="145"/>
                    </a:lnTo>
                    <a:lnTo>
                      <a:pt x="459" y="138"/>
                    </a:lnTo>
                    <a:lnTo>
                      <a:pt x="459" y="130"/>
                    </a:lnTo>
                    <a:lnTo>
                      <a:pt x="457" y="123"/>
                    </a:lnTo>
                    <a:lnTo>
                      <a:pt x="456" y="117"/>
                    </a:lnTo>
                    <a:lnTo>
                      <a:pt x="454" y="109"/>
                    </a:lnTo>
                    <a:lnTo>
                      <a:pt x="450" y="102"/>
                    </a:lnTo>
                    <a:lnTo>
                      <a:pt x="446" y="96"/>
                    </a:lnTo>
                    <a:lnTo>
                      <a:pt x="442" y="89"/>
                    </a:lnTo>
                    <a:lnTo>
                      <a:pt x="437" y="83"/>
                    </a:lnTo>
                    <a:lnTo>
                      <a:pt x="433" y="75"/>
                    </a:lnTo>
                    <a:lnTo>
                      <a:pt x="422" y="64"/>
                    </a:lnTo>
                    <a:lnTo>
                      <a:pt x="409" y="53"/>
                    </a:lnTo>
                    <a:lnTo>
                      <a:pt x="393" y="43"/>
                    </a:lnTo>
                    <a:lnTo>
                      <a:pt x="377" y="34"/>
                    </a:lnTo>
                    <a:lnTo>
                      <a:pt x="360" y="25"/>
                    </a:lnTo>
                    <a:lnTo>
                      <a:pt x="341" y="17"/>
                    </a:lnTo>
                    <a:lnTo>
                      <a:pt x="320" y="11"/>
                    </a:lnTo>
                    <a:lnTo>
                      <a:pt x="299" y="8"/>
                    </a:lnTo>
                    <a:lnTo>
                      <a:pt x="277" y="4"/>
                    </a:lnTo>
                    <a:lnTo>
                      <a:pt x="254" y="2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2" name="Rectangle 493">
                <a:extLst>
                  <a:ext uri="{FF2B5EF4-FFF2-40B4-BE49-F238E27FC236}">
                    <a16:creationId xmlns:a16="http://schemas.microsoft.com/office/drawing/2014/main" id="{0A5D0959-15A4-9B20-AAA7-710212B77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2300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33" name="Rectangle 494">
                <a:extLst>
                  <a:ext uri="{FF2B5EF4-FFF2-40B4-BE49-F238E27FC236}">
                    <a16:creationId xmlns:a16="http://schemas.microsoft.com/office/drawing/2014/main" id="{DBCAB9AD-141E-C68A-8F39-8A986CC73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475"/>
                <a:ext cx="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fr-CA" altLang="fr-FR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34" name="Rectangle 495">
                <a:extLst>
                  <a:ext uri="{FF2B5EF4-FFF2-40B4-BE49-F238E27FC236}">
                    <a16:creationId xmlns:a16="http://schemas.microsoft.com/office/drawing/2014/main" id="{F63861C7-A792-FE31-F37C-685BD9472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2403"/>
                <a:ext cx="25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CA" altLang="fr-FR" sz="8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unstable</a:t>
                </a:r>
                <a:r>
                  <a:rPr lang="fr-CA" altLang="fr-FR" sz="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class </a:t>
                </a:r>
                <a:endParaRPr lang="fr-CA" altLang="fr-FR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1775" name="Rectangle 497">
              <a:extLst>
                <a:ext uri="{FF2B5EF4-FFF2-40B4-BE49-F238E27FC236}">
                  <a16:creationId xmlns:a16="http://schemas.microsoft.com/office/drawing/2014/main" id="{014FC52A-60E7-8C46-116B-35785CCF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2390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776" name="Line 498">
              <a:extLst>
                <a:ext uri="{FF2B5EF4-FFF2-40B4-BE49-F238E27FC236}">
                  <a16:creationId xmlns:a16="http://schemas.microsoft.com/office/drawing/2014/main" id="{898E6A48-ADED-98E9-1960-55ABDA471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074"/>
              <a:ext cx="370" cy="2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77" name="Freeform 499">
              <a:extLst>
                <a:ext uri="{FF2B5EF4-FFF2-40B4-BE49-F238E27FC236}">
                  <a16:creationId xmlns:a16="http://schemas.microsoft.com/office/drawing/2014/main" id="{BE25B3BD-3D18-1203-A7E1-E642BE9A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264"/>
              <a:ext cx="60" cy="40"/>
            </a:xfrm>
            <a:custGeom>
              <a:avLst/>
              <a:gdLst>
                <a:gd name="T0" fmla="*/ 0 w 60"/>
                <a:gd name="T1" fmla="*/ 40 h 40"/>
                <a:gd name="T2" fmla="*/ 60 w 60"/>
                <a:gd name="T3" fmla="*/ 40 h 40"/>
                <a:gd name="T4" fmla="*/ 20 w 60"/>
                <a:gd name="T5" fmla="*/ 0 h 40"/>
                <a:gd name="T6" fmla="*/ 0 w 60"/>
                <a:gd name="T7" fmla="*/ 4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40">
                  <a:moveTo>
                    <a:pt x="0" y="40"/>
                  </a:moveTo>
                  <a:lnTo>
                    <a:pt x="60" y="40"/>
                  </a:lnTo>
                  <a:lnTo>
                    <a:pt x="2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78" name="Line 500">
              <a:extLst>
                <a:ext uri="{FF2B5EF4-FFF2-40B4-BE49-F238E27FC236}">
                  <a16:creationId xmlns:a16="http://schemas.microsoft.com/office/drawing/2014/main" id="{89A74E94-CA22-ED17-F120-A73433527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564"/>
              <a:ext cx="370" cy="15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79" name="Freeform 501">
              <a:extLst>
                <a:ext uri="{FF2B5EF4-FFF2-40B4-BE49-F238E27FC236}">
                  <a16:creationId xmlns:a16="http://schemas.microsoft.com/office/drawing/2014/main" id="{73181478-C953-8305-3592-7C3CAAB7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543"/>
              <a:ext cx="60" cy="42"/>
            </a:xfrm>
            <a:custGeom>
              <a:avLst/>
              <a:gdLst>
                <a:gd name="T0" fmla="*/ 20 w 60"/>
                <a:gd name="T1" fmla="*/ 42 h 42"/>
                <a:gd name="T2" fmla="*/ 60 w 60"/>
                <a:gd name="T3" fmla="*/ 0 h 42"/>
                <a:gd name="T4" fmla="*/ 0 w 60"/>
                <a:gd name="T5" fmla="*/ 0 h 42"/>
                <a:gd name="T6" fmla="*/ 20 w 60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42">
                  <a:moveTo>
                    <a:pt x="20" y="4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80" name="Line 502">
              <a:extLst>
                <a:ext uri="{FF2B5EF4-FFF2-40B4-BE49-F238E27FC236}">
                  <a16:creationId xmlns:a16="http://schemas.microsoft.com/office/drawing/2014/main" id="{4847D382-6EF9-423F-317F-7B77622BD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0" y="2474"/>
              <a:ext cx="19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81" name="Freeform 503">
              <a:extLst>
                <a:ext uri="{FF2B5EF4-FFF2-40B4-BE49-F238E27FC236}">
                  <a16:creationId xmlns:a16="http://schemas.microsoft.com/office/drawing/2014/main" id="{7B6DF451-D3B2-167C-C998-27584DA8C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443"/>
              <a:ext cx="51" cy="51"/>
            </a:xfrm>
            <a:custGeom>
              <a:avLst/>
              <a:gdLst>
                <a:gd name="T0" fmla="*/ 0 w 51"/>
                <a:gd name="T1" fmla="*/ 51 h 51"/>
                <a:gd name="T2" fmla="*/ 51 w 51"/>
                <a:gd name="T3" fmla="*/ 31 h 51"/>
                <a:gd name="T4" fmla="*/ 0 w 51"/>
                <a:gd name="T5" fmla="*/ 0 h 51"/>
                <a:gd name="T6" fmla="*/ 0 w 51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0" y="51"/>
                  </a:moveTo>
                  <a:lnTo>
                    <a:pt x="51" y="31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82" name="Freeform 504">
              <a:extLst>
                <a:ext uri="{FF2B5EF4-FFF2-40B4-BE49-F238E27FC236}">
                  <a16:creationId xmlns:a16="http://schemas.microsoft.com/office/drawing/2014/main" id="{717E0302-4FE5-4980-B228-07F25755A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255"/>
              <a:ext cx="58" cy="330"/>
            </a:xfrm>
            <a:custGeom>
              <a:avLst/>
              <a:gdLst>
                <a:gd name="T0" fmla="*/ 58 w 58"/>
                <a:gd name="T1" fmla="*/ 0 h 330"/>
                <a:gd name="T2" fmla="*/ 39 w 58"/>
                <a:gd name="T3" fmla="*/ 9 h 330"/>
                <a:gd name="T4" fmla="*/ 28 w 58"/>
                <a:gd name="T5" fmla="*/ 28 h 330"/>
                <a:gd name="T6" fmla="*/ 28 w 58"/>
                <a:gd name="T7" fmla="*/ 139 h 330"/>
                <a:gd name="T8" fmla="*/ 28 w 58"/>
                <a:gd name="T9" fmla="*/ 160 h 330"/>
                <a:gd name="T10" fmla="*/ 0 w 58"/>
                <a:gd name="T11" fmla="*/ 170 h 330"/>
                <a:gd name="T12" fmla="*/ 28 w 58"/>
                <a:gd name="T13" fmla="*/ 170 h 330"/>
                <a:gd name="T14" fmla="*/ 28 w 58"/>
                <a:gd name="T15" fmla="*/ 200 h 330"/>
                <a:gd name="T16" fmla="*/ 28 w 58"/>
                <a:gd name="T17" fmla="*/ 309 h 330"/>
                <a:gd name="T18" fmla="*/ 39 w 58"/>
                <a:gd name="T19" fmla="*/ 330 h 330"/>
                <a:gd name="T20" fmla="*/ 58 w 58"/>
                <a:gd name="T21" fmla="*/ 33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" h="330">
                  <a:moveTo>
                    <a:pt x="58" y="0"/>
                  </a:moveTo>
                  <a:lnTo>
                    <a:pt x="39" y="9"/>
                  </a:lnTo>
                  <a:lnTo>
                    <a:pt x="28" y="28"/>
                  </a:lnTo>
                  <a:lnTo>
                    <a:pt x="28" y="139"/>
                  </a:lnTo>
                  <a:lnTo>
                    <a:pt x="28" y="160"/>
                  </a:lnTo>
                  <a:lnTo>
                    <a:pt x="0" y="170"/>
                  </a:lnTo>
                  <a:lnTo>
                    <a:pt x="28" y="170"/>
                  </a:lnTo>
                  <a:lnTo>
                    <a:pt x="28" y="200"/>
                  </a:lnTo>
                  <a:lnTo>
                    <a:pt x="28" y="309"/>
                  </a:lnTo>
                  <a:lnTo>
                    <a:pt x="39" y="330"/>
                  </a:lnTo>
                  <a:lnTo>
                    <a:pt x="58" y="33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83" name="Rectangle 505">
              <a:extLst>
                <a:ext uri="{FF2B5EF4-FFF2-40B4-BE49-F238E27FC236}">
                  <a16:creationId xmlns:a16="http://schemas.microsoft.com/office/drawing/2014/main" id="{BFACAC12-2D13-1C35-08AA-CF4441DAD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45"/>
              <a:ext cx="180" cy="1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31784" name="Rectangle 506">
              <a:extLst>
                <a:ext uri="{FF2B5EF4-FFF2-40B4-BE49-F238E27FC236}">
                  <a16:creationId xmlns:a16="http://schemas.microsoft.com/office/drawing/2014/main" id="{DAFA0CF7-5F44-5D4E-164C-6BE6C67E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45"/>
              <a:ext cx="180" cy="11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31785" name="Rectangle 507">
              <a:extLst>
                <a:ext uri="{FF2B5EF4-FFF2-40B4-BE49-F238E27FC236}">
                  <a16:creationId xmlns:a16="http://schemas.microsoft.com/office/drawing/2014/main" id="{73C18316-CE87-3824-D519-7840D8244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377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&amp;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786" name="Rectangle 508">
              <a:extLst>
                <a:ext uri="{FF2B5EF4-FFF2-40B4-BE49-F238E27FC236}">
                  <a16:creationId xmlns:a16="http://schemas.microsoft.com/office/drawing/2014/main" id="{33AA1C7A-7194-523C-51ED-FC122E075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2262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787" name="Line 509">
              <a:extLst>
                <a:ext uri="{FF2B5EF4-FFF2-40B4-BE49-F238E27FC236}">
                  <a16:creationId xmlns:a16="http://schemas.microsoft.com/office/drawing/2014/main" id="{5D681CB0-D215-632F-C338-6E9977147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" y="1874"/>
              <a:ext cx="480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88" name="Freeform 510">
              <a:extLst>
                <a:ext uri="{FF2B5EF4-FFF2-40B4-BE49-F238E27FC236}">
                  <a16:creationId xmlns:a16="http://schemas.microsoft.com/office/drawing/2014/main" id="{3D74F4B3-19C8-F5CD-442C-EDA39F4F1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2015"/>
              <a:ext cx="61" cy="40"/>
            </a:xfrm>
            <a:custGeom>
              <a:avLst/>
              <a:gdLst>
                <a:gd name="T0" fmla="*/ 0 w 61"/>
                <a:gd name="T1" fmla="*/ 40 h 40"/>
                <a:gd name="T2" fmla="*/ 61 w 61"/>
                <a:gd name="T3" fmla="*/ 29 h 40"/>
                <a:gd name="T4" fmla="*/ 10 w 61"/>
                <a:gd name="T5" fmla="*/ 0 h 40"/>
                <a:gd name="T6" fmla="*/ 0 w 61"/>
                <a:gd name="T7" fmla="*/ 4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40">
                  <a:moveTo>
                    <a:pt x="0" y="40"/>
                  </a:moveTo>
                  <a:lnTo>
                    <a:pt x="61" y="29"/>
                  </a:lnTo>
                  <a:lnTo>
                    <a:pt x="1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89" name="Line 511">
              <a:extLst>
                <a:ext uri="{FF2B5EF4-FFF2-40B4-BE49-F238E27FC236}">
                  <a16:creationId xmlns:a16="http://schemas.microsoft.com/office/drawing/2014/main" id="{E726A50D-BFF6-4F0A-619D-95C48E37D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0" y="2095"/>
              <a:ext cx="480" cy="17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0" name="Freeform 512">
              <a:extLst>
                <a:ext uri="{FF2B5EF4-FFF2-40B4-BE49-F238E27FC236}">
                  <a16:creationId xmlns:a16="http://schemas.microsoft.com/office/drawing/2014/main" id="{4EE67E31-7E67-3CB7-12C8-D1FF17D0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2074"/>
              <a:ext cx="61" cy="51"/>
            </a:xfrm>
            <a:custGeom>
              <a:avLst/>
              <a:gdLst>
                <a:gd name="T0" fmla="*/ 21 w 61"/>
                <a:gd name="T1" fmla="*/ 51 h 51"/>
                <a:gd name="T2" fmla="*/ 61 w 61"/>
                <a:gd name="T3" fmla="*/ 0 h 51"/>
                <a:gd name="T4" fmla="*/ 0 w 61"/>
                <a:gd name="T5" fmla="*/ 0 h 51"/>
                <a:gd name="T6" fmla="*/ 21 w 61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51">
                  <a:moveTo>
                    <a:pt x="21" y="51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1" name="Line 513">
              <a:extLst>
                <a:ext uri="{FF2B5EF4-FFF2-40B4-BE49-F238E27FC236}">
                  <a16:creationId xmlns:a16="http://schemas.microsoft.com/office/drawing/2014/main" id="{BEA1CF47-031E-1BEF-03BB-7D010C614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9" y="1995"/>
              <a:ext cx="711" cy="5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2" name="Freeform 514">
              <a:extLst>
                <a:ext uri="{FF2B5EF4-FFF2-40B4-BE49-F238E27FC236}">
                  <a16:creationId xmlns:a16="http://schemas.microsoft.com/office/drawing/2014/main" id="{93FE8E8C-8EED-F40A-C8A5-15D0A124A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564"/>
              <a:ext cx="51" cy="51"/>
            </a:xfrm>
            <a:custGeom>
              <a:avLst/>
              <a:gdLst>
                <a:gd name="T0" fmla="*/ 0 w 51"/>
                <a:gd name="T1" fmla="*/ 40 h 51"/>
                <a:gd name="T2" fmla="*/ 51 w 51"/>
                <a:gd name="T3" fmla="*/ 51 h 51"/>
                <a:gd name="T4" fmla="*/ 20 w 51"/>
                <a:gd name="T5" fmla="*/ 0 h 51"/>
                <a:gd name="T6" fmla="*/ 0 w 51"/>
                <a:gd name="T7" fmla="*/ 4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0" y="40"/>
                  </a:moveTo>
                  <a:lnTo>
                    <a:pt x="51" y="51"/>
                  </a:lnTo>
                  <a:lnTo>
                    <a:pt x="2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3" name="Line 515">
              <a:extLst>
                <a:ext uri="{FF2B5EF4-FFF2-40B4-BE49-F238E27FC236}">
                  <a16:creationId xmlns:a16="http://schemas.microsoft.com/office/drawing/2014/main" id="{55B51B30-1233-BB27-1412-78904188F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" y="2315"/>
              <a:ext cx="540" cy="27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4" name="Freeform 516">
              <a:extLst>
                <a:ext uri="{FF2B5EF4-FFF2-40B4-BE49-F238E27FC236}">
                  <a16:creationId xmlns:a16="http://schemas.microsoft.com/office/drawing/2014/main" id="{5768D95C-011B-90F3-2B76-242BCA338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575"/>
              <a:ext cx="51" cy="40"/>
            </a:xfrm>
            <a:custGeom>
              <a:avLst/>
              <a:gdLst>
                <a:gd name="T0" fmla="*/ 0 w 51"/>
                <a:gd name="T1" fmla="*/ 40 h 40"/>
                <a:gd name="T2" fmla="*/ 51 w 51"/>
                <a:gd name="T3" fmla="*/ 40 h 40"/>
                <a:gd name="T4" fmla="*/ 20 w 51"/>
                <a:gd name="T5" fmla="*/ 0 h 40"/>
                <a:gd name="T6" fmla="*/ 0 w 51"/>
                <a:gd name="T7" fmla="*/ 4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0">
                  <a:moveTo>
                    <a:pt x="0" y="40"/>
                  </a:moveTo>
                  <a:lnTo>
                    <a:pt x="51" y="40"/>
                  </a:lnTo>
                  <a:lnTo>
                    <a:pt x="2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5" name="Line 517">
              <a:extLst>
                <a:ext uri="{FF2B5EF4-FFF2-40B4-BE49-F238E27FC236}">
                  <a16:creationId xmlns:a16="http://schemas.microsoft.com/office/drawing/2014/main" id="{272D0722-8126-60A6-9C07-2B395D137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9" y="2634"/>
              <a:ext cx="651" cy="2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6" name="Freeform 518">
              <a:extLst>
                <a:ext uri="{FF2B5EF4-FFF2-40B4-BE49-F238E27FC236}">
                  <a16:creationId xmlns:a16="http://schemas.microsoft.com/office/drawing/2014/main" id="{87FD6F09-DE58-A1E3-E407-31E597B3B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615"/>
              <a:ext cx="51" cy="39"/>
            </a:xfrm>
            <a:custGeom>
              <a:avLst/>
              <a:gdLst>
                <a:gd name="T0" fmla="*/ 20 w 51"/>
                <a:gd name="T1" fmla="*/ 39 h 39"/>
                <a:gd name="T2" fmla="*/ 51 w 51"/>
                <a:gd name="T3" fmla="*/ 0 h 39"/>
                <a:gd name="T4" fmla="*/ 0 w 51"/>
                <a:gd name="T5" fmla="*/ 0 h 39"/>
                <a:gd name="T6" fmla="*/ 20 w 51"/>
                <a:gd name="T7" fmla="*/ 39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39">
                  <a:moveTo>
                    <a:pt x="20" y="39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7" name="Line 519">
              <a:extLst>
                <a:ext uri="{FF2B5EF4-FFF2-40B4-BE49-F238E27FC236}">
                  <a16:creationId xmlns:a16="http://schemas.microsoft.com/office/drawing/2014/main" id="{40A28148-E190-94FF-267F-5E4525E11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9" y="2815"/>
              <a:ext cx="431" cy="5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8" name="Freeform 520">
              <a:extLst>
                <a:ext uri="{FF2B5EF4-FFF2-40B4-BE49-F238E27FC236}">
                  <a16:creationId xmlns:a16="http://schemas.microsoft.com/office/drawing/2014/main" id="{E3765D88-2969-A626-4FBD-11F77B78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2785"/>
              <a:ext cx="61" cy="50"/>
            </a:xfrm>
            <a:custGeom>
              <a:avLst/>
              <a:gdLst>
                <a:gd name="T0" fmla="*/ 40 w 61"/>
                <a:gd name="T1" fmla="*/ 50 h 50"/>
                <a:gd name="T2" fmla="*/ 61 w 61"/>
                <a:gd name="T3" fmla="*/ 0 h 50"/>
                <a:gd name="T4" fmla="*/ 0 w 61"/>
                <a:gd name="T5" fmla="*/ 30 h 50"/>
                <a:gd name="T6" fmla="*/ 40 w 61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50">
                  <a:moveTo>
                    <a:pt x="40" y="50"/>
                  </a:moveTo>
                  <a:lnTo>
                    <a:pt x="61" y="0"/>
                  </a:lnTo>
                  <a:lnTo>
                    <a:pt x="0" y="30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799" name="Line 521">
              <a:extLst>
                <a:ext uri="{FF2B5EF4-FFF2-40B4-BE49-F238E27FC236}">
                  <a16:creationId xmlns:a16="http://schemas.microsoft.com/office/drawing/2014/main" id="{F7E156C3-14C5-9532-D1FB-4CAE7CCD39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9" y="2773"/>
              <a:ext cx="580" cy="1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800" name="Freeform 522">
              <a:extLst>
                <a:ext uri="{FF2B5EF4-FFF2-40B4-BE49-F238E27FC236}">
                  <a16:creationId xmlns:a16="http://schemas.microsoft.com/office/drawing/2014/main" id="{40400B0D-BE0A-0AD0-11FA-B01E2245F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2754"/>
              <a:ext cx="61" cy="49"/>
            </a:xfrm>
            <a:custGeom>
              <a:avLst/>
              <a:gdLst>
                <a:gd name="T0" fmla="*/ 10 w 61"/>
                <a:gd name="T1" fmla="*/ 49 h 49"/>
                <a:gd name="T2" fmla="*/ 61 w 61"/>
                <a:gd name="T3" fmla="*/ 10 h 49"/>
                <a:gd name="T4" fmla="*/ 0 w 61"/>
                <a:gd name="T5" fmla="*/ 0 h 49"/>
                <a:gd name="T6" fmla="*/ 10 w 61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49">
                  <a:moveTo>
                    <a:pt x="10" y="49"/>
                  </a:moveTo>
                  <a:lnTo>
                    <a:pt x="61" y="10"/>
                  </a:lnTo>
                  <a:lnTo>
                    <a:pt x="0" y="0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801" name="Line 523">
              <a:extLst>
                <a:ext uri="{FF2B5EF4-FFF2-40B4-BE49-F238E27FC236}">
                  <a16:creationId xmlns:a16="http://schemas.microsoft.com/office/drawing/2014/main" id="{491DD4B0-B51B-7FE6-A404-090760377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9" y="2244"/>
              <a:ext cx="721" cy="10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802" name="Freeform 524">
              <a:extLst>
                <a:ext uri="{FF2B5EF4-FFF2-40B4-BE49-F238E27FC236}">
                  <a16:creationId xmlns:a16="http://schemas.microsoft.com/office/drawing/2014/main" id="{F025FB8F-F55D-2AC9-CC9E-1DC096F4F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213"/>
              <a:ext cx="51" cy="61"/>
            </a:xfrm>
            <a:custGeom>
              <a:avLst/>
              <a:gdLst>
                <a:gd name="T0" fmla="*/ 39 w 51"/>
                <a:gd name="T1" fmla="*/ 61 h 61"/>
                <a:gd name="T2" fmla="*/ 51 w 51"/>
                <a:gd name="T3" fmla="*/ 0 h 61"/>
                <a:gd name="T4" fmla="*/ 0 w 51"/>
                <a:gd name="T5" fmla="*/ 31 h 61"/>
                <a:gd name="T6" fmla="*/ 39 w 51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61">
                  <a:moveTo>
                    <a:pt x="39" y="61"/>
                  </a:moveTo>
                  <a:lnTo>
                    <a:pt x="51" y="0"/>
                  </a:lnTo>
                  <a:lnTo>
                    <a:pt x="0" y="31"/>
                  </a:lnTo>
                  <a:lnTo>
                    <a:pt x="39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803" name="Freeform 525">
              <a:extLst>
                <a:ext uri="{FF2B5EF4-FFF2-40B4-BE49-F238E27FC236}">
                  <a16:creationId xmlns:a16="http://schemas.microsoft.com/office/drawing/2014/main" id="{067C7ADE-8CAF-6BE5-CC56-B07FFC5A0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2004"/>
              <a:ext cx="49" cy="110"/>
            </a:xfrm>
            <a:custGeom>
              <a:avLst/>
              <a:gdLst>
                <a:gd name="T0" fmla="*/ 49 w 49"/>
                <a:gd name="T1" fmla="*/ 0 h 110"/>
                <a:gd name="T2" fmla="*/ 30 w 49"/>
                <a:gd name="T3" fmla="*/ 0 h 110"/>
                <a:gd name="T4" fmla="*/ 19 w 49"/>
                <a:gd name="T5" fmla="*/ 11 h 110"/>
                <a:gd name="T6" fmla="*/ 19 w 49"/>
                <a:gd name="T7" fmla="*/ 40 h 110"/>
                <a:gd name="T8" fmla="*/ 19 w 49"/>
                <a:gd name="T9" fmla="*/ 51 h 110"/>
                <a:gd name="T10" fmla="*/ 0 w 49"/>
                <a:gd name="T11" fmla="*/ 51 h 110"/>
                <a:gd name="T12" fmla="*/ 19 w 49"/>
                <a:gd name="T13" fmla="*/ 60 h 110"/>
                <a:gd name="T14" fmla="*/ 19 w 49"/>
                <a:gd name="T15" fmla="*/ 100 h 110"/>
                <a:gd name="T16" fmla="*/ 30 w 49"/>
                <a:gd name="T17" fmla="*/ 110 h 110"/>
                <a:gd name="T18" fmla="*/ 49 w 49"/>
                <a:gd name="T19" fmla="*/ 11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110">
                  <a:moveTo>
                    <a:pt x="49" y="0"/>
                  </a:moveTo>
                  <a:lnTo>
                    <a:pt x="30" y="0"/>
                  </a:lnTo>
                  <a:lnTo>
                    <a:pt x="19" y="11"/>
                  </a:lnTo>
                  <a:lnTo>
                    <a:pt x="19" y="40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19" y="60"/>
                  </a:lnTo>
                  <a:lnTo>
                    <a:pt x="19" y="100"/>
                  </a:lnTo>
                  <a:lnTo>
                    <a:pt x="30" y="110"/>
                  </a:lnTo>
                  <a:lnTo>
                    <a:pt x="49" y="1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804" name="Freeform 526">
              <a:extLst>
                <a:ext uri="{FF2B5EF4-FFF2-40B4-BE49-F238E27FC236}">
                  <a16:creationId xmlns:a16="http://schemas.microsoft.com/office/drawing/2014/main" id="{58261C27-F3A9-7A9C-5EF2-84EF830A6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2385"/>
              <a:ext cx="169" cy="339"/>
            </a:xfrm>
            <a:custGeom>
              <a:avLst/>
              <a:gdLst>
                <a:gd name="T0" fmla="*/ 169 w 169"/>
                <a:gd name="T1" fmla="*/ 0 h 339"/>
                <a:gd name="T2" fmla="*/ 109 w 169"/>
                <a:gd name="T3" fmla="*/ 9 h 339"/>
                <a:gd name="T4" fmla="*/ 99 w 169"/>
                <a:gd name="T5" fmla="*/ 19 h 339"/>
                <a:gd name="T6" fmla="*/ 90 w 169"/>
                <a:gd name="T7" fmla="*/ 30 h 339"/>
                <a:gd name="T8" fmla="*/ 90 w 169"/>
                <a:gd name="T9" fmla="*/ 139 h 339"/>
                <a:gd name="T10" fmla="*/ 81 w 169"/>
                <a:gd name="T11" fmla="*/ 149 h 339"/>
                <a:gd name="T12" fmla="*/ 60 w 169"/>
                <a:gd name="T13" fmla="*/ 158 h 339"/>
                <a:gd name="T14" fmla="*/ 0 w 169"/>
                <a:gd name="T15" fmla="*/ 170 h 339"/>
                <a:gd name="T16" fmla="*/ 60 w 169"/>
                <a:gd name="T17" fmla="*/ 179 h 339"/>
                <a:gd name="T18" fmla="*/ 81 w 169"/>
                <a:gd name="T19" fmla="*/ 190 h 339"/>
                <a:gd name="T20" fmla="*/ 90 w 169"/>
                <a:gd name="T21" fmla="*/ 190 h 339"/>
                <a:gd name="T22" fmla="*/ 90 w 169"/>
                <a:gd name="T23" fmla="*/ 309 h 339"/>
                <a:gd name="T24" fmla="*/ 99 w 169"/>
                <a:gd name="T25" fmla="*/ 318 h 339"/>
                <a:gd name="T26" fmla="*/ 109 w 169"/>
                <a:gd name="T27" fmla="*/ 330 h 339"/>
                <a:gd name="T28" fmla="*/ 169 w 169"/>
                <a:gd name="T29" fmla="*/ 339 h 3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" h="339">
                  <a:moveTo>
                    <a:pt x="169" y="0"/>
                  </a:moveTo>
                  <a:lnTo>
                    <a:pt x="109" y="9"/>
                  </a:lnTo>
                  <a:lnTo>
                    <a:pt x="99" y="19"/>
                  </a:lnTo>
                  <a:lnTo>
                    <a:pt x="90" y="30"/>
                  </a:lnTo>
                  <a:lnTo>
                    <a:pt x="90" y="139"/>
                  </a:lnTo>
                  <a:lnTo>
                    <a:pt x="81" y="149"/>
                  </a:lnTo>
                  <a:lnTo>
                    <a:pt x="60" y="158"/>
                  </a:lnTo>
                  <a:lnTo>
                    <a:pt x="0" y="170"/>
                  </a:lnTo>
                  <a:lnTo>
                    <a:pt x="60" y="179"/>
                  </a:lnTo>
                  <a:lnTo>
                    <a:pt x="81" y="190"/>
                  </a:lnTo>
                  <a:lnTo>
                    <a:pt x="90" y="190"/>
                  </a:lnTo>
                  <a:lnTo>
                    <a:pt x="90" y="309"/>
                  </a:lnTo>
                  <a:lnTo>
                    <a:pt x="99" y="318"/>
                  </a:lnTo>
                  <a:lnTo>
                    <a:pt x="109" y="330"/>
                  </a:lnTo>
                  <a:lnTo>
                    <a:pt x="169" y="33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805" name="Freeform 527">
              <a:extLst>
                <a:ext uri="{FF2B5EF4-FFF2-40B4-BE49-F238E27FC236}">
                  <a16:creationId xmlns:a16="http://schemas.microsoft.com/office/drawing/2014/main" id="{763AC3CB-1FEF-C9B1-5B88-3E1A3142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2835"/>
              <a:ext cx="60" cy="219"/>
            </a:xfrm>
            <a:custGeom>
              <a:avLst/>
              <a:gdLst>
                <a:gd name="T0" fmla="*/ 60 w 60"/>
                <a:gd name="T1" fmla="*/ 0 h 219"/>
                <a:gd name="T2" fmla="*/ 39 w 60"/>
                <a:gd name="T3" fmla="*/ 10 h 219"/>
                <a:gd name="T4" fmla="*/ 30 w 60"/>
                <a:gd name="T5" fmla="*/ 19 h 219"/>
                <a:gd name="T6" fmla="*/ 30 w 60"/>
                <a:gd name="T7" fmla="*/ 98 h 219"/>
                <a:gd name="T8" fmla="*/ 21 w 60"/>
                <a:gd name="T9" fmla="*/ 110 h 219"/>
                <a:gd name="T10" fmla="*/ 0 w 60"/>
                <a:gd name="T11" fmla="*/ 119 h 219"/>
                <a:gd name="T12" fmla="*/ 21 w 60"/>
                <a:gd name="T13" fmla="*/ 119 h 219"/>
                <a:gd name="T14" fmla="*/ 30 w 60"/>
                <a:gd name="T15" fmla="*/ 140 h 219"/>
                <a:gd name="T16" fmla="*/ 30 w 60"/>
                <a:gd name="T17" fmla="*/ 210 h 219"/>
                <a:gd name="T18" fmla="*/ 39 w 60"/>
                <a:gd name="T19" fmla="*/ 219 h 219"/>
                <a:gd name="T20" fmla="*/ 60 w 60"/>
                <a:gd name="T21" fmla="*/ 219 h 2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219">
                  <a:moveTo>
                    <a:pt x="60" y="0"/>
                  </a:moveTo>
                  <a:lnTo>
                    <a:pt x="39" y="10"/>
                  </a:lnTo>
                  <a:lnTo>
                    <a:pt x="30" y="19"/>
                  </a:lnTo>
                  <a:lnTo>
                    <a:pt x="30" y="98"/>
                  </a:lnTo>
                  <a:lnTo>
                    <a:pt x="21" y="110"/>
                  </a:lnTo>
                  <a:lnTo>
                    <a:pt x="0" y="119"/>
                  </a:lnTo>
                  <a:lnTo>
                    <a:pt x="21" y="119"/>
                  </a:lnTo>
                  <a:lnTo>
                    <a:pt x="30" y="140"/>
                  </a:lnTo>
                  <a:lnTo>
                    <a:pt x="30" y="210"/>
                  </a:lnTo>
                  <a:lnTo>
                    <a:pt x="39" y="219"/>
                  </a:lnTo>
                  <a:lnTo>
                    <a:pt x="60" y="2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806" name="Rectangle 528">
              <a:extLst>
                <a:ext uri="{FF2B5EF4-FFF2-40B4-BE49-F238E27FC236}">
                  <a16:creationId xmlns:a16="http://schemas.microsoft.com/office/drawing/2014/main" id="{656C5547-703A-FDC0-CFE1-1B22D48E7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2004"/>
              <a:ext cx="180" cy="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31807" name="Rectangle 529">
              <a:extLst>
                <a:ext uri="{FF2B5EF4-FFF2-40B4-BE49-F238E27FC236}">
                  <a16:creationId xmlns:a16="http://schemas.microsoft.com/office/drawing/2014/main" id="{391A16D0-8C2D-0AB4-5DA7-99669DABA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2004"/>
              <a:ext cx="180" cy="121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31808" name="Rectangle 530">
              <a:extLst>
                <a:ext uri="{FF2B5EF4-FFF2-40B4-BE49-F238E27FC236}">
                  <a16:creationId xmlns:a16="http://schemas.microsoft.com/office/drawing/2014/main" id="{568ABBAC-1C21-D3E0-0F5E-78937BF97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2045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&amp;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09" name="Rectangle 531">
              <a:extLst>
                <a:ext uri="{FF2B5EF4-FFF2-40B4-BE49-F238E27FC236}">
                  <a16:creationId xmlns:a16="http://schemas.microsoft.com/office/drawing/2014/main" id="{043AD8C1-65E8-2708-1AF6-2721336CA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1930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10" name="Rectangle 532">
              <a:extLst>
                <a:ext uri="{FF2B5EF4-FFF2-40B4-BE49-F238E27FC236}">
                  <a16:creationId xmlns:a16="http://schemas.microsoft.com/office/drawing/2014/main" id="{D10DFC63-15A3-F6D4-83C9-B9C260238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2415"/>
              <a:ext cx="181" cy="1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31811" name="Rectangle 533">
              <a:extLst>
                <a:ext uri="{FF2B5EF4-FFF2-40B4-BE49-F238E27FC236}">
                  <a16:creationId xmlns:a16="http://schemas.microsoft.com/office/drawing/2014/main" id="{D5442783-8C8E-6460-597B-FE076F7B4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2415"/>
              <a:ext cx="181" cy="119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31812" name="Rectangle 534">
              <a:extLst>
                <a:ext uri="{FF2B5EF4-FFF2-40B4-BE49-F238E27FC236}">
                  <a16:creationId xmlns:a16="http://schemas.microsoft.com/office/drawing/2014/main" id="{3989C5D9-DCDD-A35C-1C75-EC661C0C4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2447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&amp;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13" name="Rectangle 535">
              <a:extLst>
                <a:ext uri="{FF2B5EF4-FFF2-40B4-BE49-F238E27FC236}">
                  <a16:creationId xmlns:a16="http://schemas.microsoft.com/office/drawing/2014/main" id="{E4367F48-0E54-4111-909E-44DF68A06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" y="2332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14" name="Rectangle 536">
              <a:extLst>
                <a:ext uri="{FF2B5EF4-FFF2-40B4-BE49-F238E27FC236}">
                  <a16:creationId xmlns:a16="http://schemas.microsoft.com/office/drawing/2014/main" id="{72EB453B-E5FC-1843-D4E2-2806DE87F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3005"/>
              <a:ext cx="180" cy="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31815" name="Rectangle 537">
              <a:extLst>
                <a:ext uri="{FF2B5EF4-FFF2-40B4-BE49-F238E27FC236}">
                  <a16:creationId xmlns:a16="http://schemas.microsoft.com/office/drawing/2014/main" id="{89C6EA4B-C5ED-D31C-E707-D26D47B1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3005"/>
              <a:ext cx="180" cy="130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31816" name="Rectangle 538">
              <a:extLst>
                <a:ext uri="{FF2B5EF4-FFF2-40B4-BE49-F238E27FC236}">
                  <a16:creationId xmlns:a16="http://schemas.microsoft.com/office/drawing/2014/main" id="{97B5285B-CFDF-5F0D-AEBC-5E2717543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3046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&amp;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17" name="Rectangle 539">
              <a:extLst>
                <a:ext uri="{FF2B5EF4-FFF2-40B4-BE49-F238E27FC236}">
                  <a16:creationId xmlns:a16="http://schemas.microsoft.com/office/drawing/2014/main" id="{531CEEBF-6AC1-800A-856C-8531B5127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2931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18" name="Rectangle 540">
              <a:extLst>
                <a:ext uri="{FF2B5EF4-FFF2-40B4-BE49-F238E27FC236}">
                  <a16:creationId xmlns:a16="http://schemas.microsoft.com/office/drawing/2014/main" id="{343E607C-FDF1-6409-71E1-B125AD10A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1535"/>
              <a:ext cx="631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CA" altLang="fr-FR"/>
            </a:p>
          </p:txBody>
        </p:sp>
        <p:sp>
          <p:nvSpPr>
            <p:cNvPr id="31819" name="Rectangle 541">
              <a:extLst>
                <a:ext uri="{FF2B5EF4-FFF2-40B4-BE49-F238E27FC236}">
                  <a16:creationId xmlns:a16="http://schemas.microsoft.com/office/drawing/2014/main" id="{63C079A5-2B5F-A3A4-DAE0-A926C81AD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1575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0.35</a:t>
              </a:r>
              <a:endParaRPr lang="fr-CA" altLang="fr-FR" dirty="0">
                <a:latin typeface="Times New Roman" panose="02020603050405020304" pitchFamily="18" charset="0"/>
              </a:endParaRPr>
            </a:p>
          </p:txBody>
        </p:sp>
        <p:sp>
          <p:nvSpPr>
            <p:cNvPr id="31820" name="Rectangle 542">
              <a:extLst>
                <a:ext uri="{FF2B5EF4-FFF2-40B4-BE49-F238E27FC236}">
                  <a16:creationId xmlns:a16="http://schemas.microsoft.com/office/drawing/2014/main" id="{4E0DD727-0D0B-ED26-2E53-D8951294C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518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21" name="Rectangle 543">
              <a:extLst>
                <a:ext uri="{FF2B5EF4-FFF2-40B4-BE49-F238E27FC236}">
                  <a16:creationId xmlns:a16="http://schemas.microsoft.com/office/drawing/2014/main" id="{2D83ED33-D806-637D-0E22-D4B3B1BC1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755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0.45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22" name="Rectangle 544">
              <a:extLst>
                <a:ext uri="{FF2B5EF4-FFF2-40B4-BE49-F238E27FC236}">
                  <a16:creationId xmlns:a16="http://schemas.microsoft.com/office/drawing/2014/main" id="{3DA3F94D-7166-A245-E169-39E7A1A5A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1698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23" name="Rectangle 545">
              <a:extLst>
                <a:ext uri="{FF2B5EF4-FFF2-40B4-BE49-F238E27FC236}">
                  <a16:creationId xmlns:a16="http://schemas.microsoft.com/office/drawing/2014/main" id="{A8EE53A3-240D-78FF-4372-D37896BF8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055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0.45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24" name="Rectangle 546">
              <a:extLst>
                <a:ext uri="{FF2B5EF4-FFF2-40B4-BE49-F238E27FC236}">
                  <a16:creationId xmlns:a16="http://schemas.microsoft.com/office/drawing/2014/main" id="{659A34B6-1FFF-9C18-0A64-54E80EEED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1998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25" name="Rectangle 547">
              <a:extLst>
                <a:ext uri="{FF2B5EF4-FFF2-40B4-BE49-F238E27FC236}">
                  <a16:creationId xmlns:a16="http://schemas.microsoft.com/office/drawing/2014/main" id="{10F7E5B6-D59C-EE60-7409-52AB4363E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2134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0.45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26" name="Rectangle 548">
              <a:extLst>
                <a:ext uri="{FF2B5EF4-FFF2-40B4-BE49-F238E27FC236}">
                  <a16:creationId xmlns:a16="http://schemas.microsoft.com/office/drawing/2014/main" id="{EDFE4A45-A439-2FB6-BD82-8FC10B5E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07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27" name="Rectangle 549">
              <a:extLst>
                <a:ext uri="{FF2B5EF4-FFF2-40B4-BE49-F238E27FC236}">
                  <a16:creationId xmlns:a16="http://schemas.microsoft.com/office/drawing/2014/main" id="{A1967DF3-C14E-9CCC-09E6-5953D04B3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2055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0.7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28" name="Rectangle 550">
              <a:extLst>
                <a:ext uri="{FF2B5EF4-FFF2-40B4-BE49-F238E27FC236}">
                  <a16:creationId xmlns:a16="http://schemas.microsoft.com/office/drawing/2014/main" id="{EB286ADD-7E07-0589-FB69-6BB59BE00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998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29" name="Rectangle 551">
              <a:extLst>
                <a:ext uri="{FF2B5EF4-FFF2-40B4-BE49-F238E27FC236}">
                  <a16:creationId xmlns:a16="http://schemas.microsoft.com/office/drawing/2014/main" id="{59BD41A2-F564-265A-C9A1-AF53AF058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3114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0.45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30" name="Rectangle 552">
              <a:extLst>
                <a:ext uri="{FF2B5EF4-FFF2-40B4-BE49-F238E27FC236}">
                  <a16:creationId xmlns:a16="http://schemas.microsoft.com/office/drawing/2014/main" id="{F0F56F03-67BA-76C0-6132-5761B1835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" y="305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31" name="Rectangle 553">
              <a:extLst>
                <a:ext uri="{FF2B5EF4-FFF2-40B4-BE49-F238E27FC236}">
                  <a16:creationId xmlns:a16="http://schemas.microsoft.com/office/drawing/2014/main" id="{7A42B396-A0B0-FBA1-1B6F-8465365F7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2394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0.45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32" name="Rectangle 554">
              <a:extLst>
                <a:ext uri="{FF2B5EF4-FFF2-40B4-BE49-F238E27FC236}">
                  <a16:creationId xmlns:a16="http://schemas.microsoft.com/office/drawing/2014/main" id="{4F57BAEC-A52D-79C3-72E5-87650427E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233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33" name="Rectangle 555">
              <a:extLst>
                <a:ext uri="{FF2B5EF4-FFF2-40B4-BE49-F238E27FC236}">
                  <a16:creationId xmlns:a16="http://schemas.microsoft.com/office/drawing/2014/main" id="{D58EAD93-FC91-2FC3-A182-CC979F9B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2694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1834" name="Rectangle 556">
              <a:extLst>
                <a:ext uri="{FF2B5EF4-FFF2-40B4-BE49-F238E27FC236}">
                  <a16:creationId xmlns:a16="http://schemas.microsoft.com/office/drawing/2014/main" id="{7013F762-CE52-815E-5288-D6B795245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7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ext Box 1296">
            <a:extLst>
              <a:ext uri="{FF2B5EF4-FFF2-40B4-BE49-F238E27FC236}">
                <a16:creationId xmlns:a16="http://schemas.microsoft.com/office/drawing/2014/main" id="{4941CBE6-6510-FCAA-641F-700F108B7676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60555" y="2029978"/>
            <a:ext cx="267096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NOP: number of polymorphic methods</a:t>
            </a:r>
          </a:p>
          <a:p>
            <a:pPr eaLnBrk="1" hangingPunct="1">
              <a:spcBef>
                <a:spcPts val="0"/>
              </a:spcBef>
            </a:pPr>
            <a:r>
              <a:rPr lang="en-US" alt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DIT: depth of the inheritance tree</a:t>
            </a:r>
          </a:p>
          <a:p>
            <a:pPr eaLnBrk="1" hangingPunct="1">
              <a:spcBef>
                <a:spcPts val="0"/>
              </a:spcBef>
            </a:pPr>
            <a:r>
              <a:rPr lang="en-US" alt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NAM: number of available methods</a:t>
            </a:r>
          </a:p>
          <a:p>
            <a:pPr eaLnBrk="1" hangingPunct="1">
              <a:spcBef>
                <a:spcPts val="0"/>
              </a:spcBef>
            </a:pPr>
            <a:endParaRPr lang="en-US" alt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fr-CA" alt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DF7DC19E-FBD0-EAF2-30BC-847E969071C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Processus de classification</a:t>
            </a:r>
            <a:endParaRPr lang="fr-FR" altLang="fr-FR" sz="3600" dirty="0">
              <a:solidFill>
                <a:srgbClr val="0070C0"/>
              </a:solidFill>
              <a:latin typeface="Calibti"/>
              <a:ea typeface="Gulim" panose="020B0600000101010101" pitchFamily="34" charset="-127"/>
            </a:endParaRP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1FBC2786-79D6-7D7F-E3BC-10C12018CE2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6D5BD2-E321-4527-8915-44B1C82FE7D5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6388" name="Rectangle 1027">
            <a:extLst>
              <a:ext uri="{FF2B5EF4-FFF2-40B4-BE49-F238E27FC236}">
                <a16:creationId xmlns:a16="http://schemas.microsoft.com/office/drawing/2014/main" id="{B4D2F7F3-CF2A-20B6-D71D-D76700F36FF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0650" y="2678113"/>
            <a:ext cx="6553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(A1,</a:t>
            </a: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  <a:sym typeface="Symbol" panose="05050102010706020507" pitchFamily="18" charset="2"/>
              </a:rPr>
              <a:t> </a:t>
            </a: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)</a:t>
            </a:r>
            <a:endParaRPr kumimoji="1" lang="en-US" altLang="ko-KR" sz="200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200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389" name="AutoShape 1031">
            <a:extLst>
              <a:ext uri="{FF2B5EF4-FFF2-40B4-BE49-F238E27FC236}">
                <a16:creationId xmlns:a16="http://schemas.microsoft.com/office/drawing/2014/main" id="{1FEC147D-9DB2-6907-02D6-5B47A8F5094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5400" y="5791200"/>
            <a:ext cx="1333500" cy="446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(A1,C1)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ko-KR" sz="200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390" name="AutoShape 1033">
            <a:extLst>
              <a:ext uri="{FF2B5EF4-FFF2-40B4-BE49-F238E27FC236}">
                <a16:creationId xmlns:a16="http://schemas.microsoft.com/office/drawing/2014/main" id="{2071ED04-9744-A5FF-F739-52F8342D84C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800600" y="3352800"/>
            <a:ext cx="1727200" cy="838200"/>
          </a:xfrm>
          <a:prstGeom prst="roundRect">
            <a:avLst>
              <a:gd name="adj" fmla="val 16667"/>
            </a:avLst>
          </a:prstGeom>
          <a:blipFill rotWithShape="0">
            <a:blip r:embed="rId19"/>
            <a:stretch>
              <a:fillRect l="-1053"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fr-CA">
                <a:noFill/>
              </a:rPr>
              <a:t> </a:t>
            </a:r>
          </a:p>
        </p:txBody>
      </p:sp>
      <p:sp>
        <p:nvSpPr>
          <p:cNvPr id="16391" name="AutoShape 1034">
            <a:extLst>
              <a:ext uri="{FF2B5EF4-FFF2-40B4-BE49-F238E27FC236}">
                <a16:creationId xmlns:a16="http://schemas.microsoft.com/office/drawing/2014/main" id="{1F6CB5CC-E207-8550-B6F0-8DC3476D502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7620000" y="3352800"/>
            <a:ext cx="1644650" cy="838200"/>
          </a:xfrm>
          <a:prstGeom prst="roundRect">
            <a:avLst>
              <a:gd name="adj" fmla="val 16667"/>
            </a:avLst>
          </a:prstGeom>
          <a:blipFill rotWithShape="0">
            <a:blip r:embed="rId20"/>
            <a:stretch>
              <a:fillRect l="-1103" r="-368"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fr-CA">
                <a:noFill/>
              </a:rPr>
              <a:t> </a:t>
            </a:r>
          </a:p>
        </p:txBody>
      </p:sp>
      <p:sp>
        <p:nvSpPr>
          <p:cNvPr id="16392" name="AutoShape 1035">
            <a:extLst>
              <a:ext uri="{FF2B5EF4-FFF2-40B4-BE49-F238E27FC236}">
                <a16:creationId xmlns:a16="http://schemas.microsoft.com/office/drawing/2014/main" id="{D054C515-0EAB-63F3-6711-0E17BC1FA77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2667000" y="3352800"/>
            <a:ext cx="1676400" cy="838200"/>
          </a:xfrm>
          <a:prstGeom prst="roundRect">
            <a:avLst>
              <a:gd name="adj" fmla="val 16667"/>
            </a:avLst>
          </a:prstGeom>
          <a:blipFill rotWithShape="0">
            <a:blip r:embed="rId21"/>
            <a:stretch>
              <a:fillRect l="-1083"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fr-CA">
                <a:noFill/>
              </a:rPr>
              <a:t> </a:t>
            </a:r>
          </a:p>
        </p:txBody>
      </p:sp>
      <p:sp>
        <p:nvSpPr>
          <p:cNvPr id="16393" name="AutoShape 1036">
            <a:extLst>
              <a:ext uri="{FF2B5EF4-FFF2-40B4-BE49-F238E27FC236}">
                <a16:creationId xmlns:a16="http://schemas.microsoft.com/office/drawing/2014/main" id="{5C265585-7DA4-80FC-B1CB-C0B4A164DAB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124200"/>
            <a:ext cx="1143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6394" name="AutoShape 1037">
            <a:extLst>
              <a:ext uri="{FF2B5EF4-FFF2-40B4-BE49-F238E27FC236}">
                <a16:creationId xmlns:a16="http://schemas.microsoft.com/office/drawing/2014/main" id="{D9123255-56ED-CE52-806C-AC57B4A0650E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2600" y="3124200"/>
            <a:ext cx="1143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6395" name="AutoShape 1038">
            <a:extLst>
              <a:ext uri="{FF2B5EF4-FFF2-40B4-BE49-F238E27FC236}">
                <a16:creationId xmlns:a16="http://schemas.microsoft.com/office/drawing/2014/main" id="{52300F0A-0C72-ACD5-B6BF-6BA94AB4D597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153400" y="3124200"/>
            <a:ext cx="1143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6396" name="Line 1045">
            <a:extLst>
              <a:ext uri="{FF2B5EF4-FFF2-40B4-BE49-F238E27FC236}">
                <a16:creationId xmlns:a16="http://schemas.microsoft.com/office/drawing/2014/main" id="{9A99026A-3D3F-237B-1971-DDF7257291C1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3614" y="4191000"/>
            <a:ext cx="1906587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6397" name="Line 1047">
            <a:extLst>
              <a:ext uri="{FF2B5EF4-FFF2-40B4-BE49-F238E27FC236}">
                <a16:creationId xmlns:a16="http://schemas.microsoft.com/office/drawing/2014/main" id="{4A3DF496-6681-D4D6-2832-6C58B1D19793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715000" y="4191000"/>
            <a:ext cx="1588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6398" name="Line 1048">
            <a:extLst>
              <a:ext uri="{FF2B5EF4-FFF2-40B4-BE49-F238E27FC236}">
                <a16:creationId xmlns:a16="http://schemas.microsoft.com/office/drawing/2014/main" id="{A8BE2C08-3BED-8108-B9B4-0EDE95911E12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096000" y="4191000"/>
            <a:ext cx="22860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6399" name="Text Box 1049">
            <a:extLst>
              <a:ext uri="{FF2B5EF4-FFF2-40B4-BE49-F238E27FC236}">
                <a16:creationId xmlns:a16="http://schemas.microsoft.com/office/drawing/2014/main" id="{0C36323C-1061-DEED-DA9A-583556E0BD08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1905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6400" name="Text Box 1050">
            <a:extLst>
              <a:ext uri="{FF2B5EF4-FFF2-40B4-BE49-F238E27FC236}">
                <a16:creationId xmlns:a16="http://schemas.microsoft.com/office/drawing/2014/main" id="{E357798F-97D4-AFCC-D3A4-F403C06BC650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67000" y="1905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fr-FR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6401" name="Text Box 1051">
            <a:extLst>
              <a:ext uri="{FF2B5EF4-FFF2-40B4-BE49-F238E27FC236}">
                <a16:creationId xmlns:a16="http://schemas.microsoft.com/office/drawing/2014/main" id="{F80BA582-8543-A705-C259-B90C97FEB871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1747838"/>
            <a:ext cx="946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1" lang="fr-FR" altLang="fr-FR" sz="2400" dirty="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Un juge détermine la classe finale et lève les ambiguïtés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E0E1B-A3E6-3185-94EB-517E871AC2A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051300" y="5813425"/>
            <a:ext cx="719138" cy="401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altLang="fr-FR" sz="2000" dirty="0">
                <a:solidFill>
                  <a:schemeClr val="bg1">
                    <a:lumMod val="50000"/>
                  </a:schemeClr>
                </a:solidFill>
              </a:rPr>
              <a:t>Juge 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22FE342-8094-5F88-97E4-3B8D5DE8E66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12151" y="346075"/>
            <a:ext cx="9686850" cy="10715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altLang="fr-FR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Limitations des arbres classiques</a:t>
            </a:r>
          </a:p>
        </p:txBody>
      </p:sp>
      <p:sp>
        <p:nvSpPr>
          <p:cNvPr id="17411" name="Espace réservé du numéro de diapositive 5">
            <a:extLst>
              <a:ext uri="{FF2B5EF4-FFF2-40B4-BE49-F238E27FC236}">
                <a16:creationId xmlns:a16="http://schemas.microsoft.com/office/drawing/2014/main" id="{863A2B91-2FCE-E4A5-B483-DB34B2A8CD4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200BF5-21C0-4ED8-A32E-D21E95AAA17A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CD99932-80D7-93B1-599D-9DE40DED0509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95400" y="1692275"/>
            <a:ext cx="10225136" cy="4114800"/>
          </a:xfrm>
        </p:spPr>
        <p:txBody>
          <a:bodyPr/>
          <a:lstStyle/>
          <a:p>
            <a:pPr marL="363538" indent="-363538" eaLnBrk="1" hangingPunct="1"/>
            <a:r>
              <a:rPr lang="fr-CA" altLang="fr-FR" sz="2800" dirty="0"/>
              <a:t>Le processus de décision dépend de valeurs seuils</a:t>
            </a:r>
            <a:endParaRPr lang="fr-CA" altLang="fr-FR" sz="4000" dirty="0"/>
          </a:p>
          <a:p>
            <a:pPr marL="982663" lvl="1" indent="0" eaLnBrk="1" hangingPunct="1"/>
            <a:r>
              <a:rPr lang="fr-CA" altLang="fr-FR" dirty="0">
                <a:latin typeface="Courier New" panose="02070309020205020404" pitchFamily="49" charset="0"/>
              </a:rPr>
              <a:t> NOM &lt;= 20 -&gt; class 1</a:t>
            </a:r>
          </a:p>
          <a:p>
            <a:pPr marL="982663" lvl="1" indent="0" eaLnBrk="1" hangingPunct="1">
              <a:buNone/>
            </a:pPr>
            <a:r>
              <a:rPr lang="fr-CA" altLang="fr-FR" dirty="0">
                <a:latin typeface="Courier New" panose="02070309020205020404" pitchFamily="49" charset="0"/>
              </a:rPr>
              <a:t>  NOM &gt;  20 -&gt; class 0</a:t>
            </a:r>
          </a:p>
          <a:p>
            <a:pPr marL="982663" lvl="1" indent="0" eaLnBrk="1" hangingPunct="1">
              <a:buNone/>
            </a:pPr>
            <a:r>
              <a:rPr lang="fr-CA" altLang="fr-FR" sz="2400" i="1" dirty="0"/>
              <a:t>D’où vient  20 ? Pourquoi pas 19.9 ou 20.1 ?</a:t>
            </a:r>
          </a:p>
          <a:p>
            <a:pPr marL="363538" indent="-363538" algn="just" eaLnBrk="1" hangingPunct="1"/>
            <a:r>
              <a:rPr lang="fr-CA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La division des données pour construire l’arbre n’est pas toujours parfaite. </a:t>
            </a:r>
          </a:p>
          <a:p>
            <a:pPr marL="982663" lvl="1" indent="0" eaLnBrk="1" hangingPunct="1"/>
            <a:r>
              <a:rPr lang="fr-CA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L’arbre est sensible au bruit dans l’ensemble d’apprentissage.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>
            <a:extLst>
              <a:ext uri="{FF2B5EF4-FFF2-40B4-BE49-F238E27FC236}">
                <a16:creationId xmlns:a16="http://schemas.microsoft.com/office/drawing/2014/main" id="{AC654922-46F2-E054-9C91-A4C8ED8C232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86C450-5349-491B-8BDA-2B6F317A8DD1}" type="slidenum">
              <a:rPr lang="fr-CA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CA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35503BF2-853C-7C15-E430-0B8985652D2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7034" y="1504951"/>
            <a:ext cx="956521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20000"/>
              </a:spcBef>
              <a:buSzPct val="50000"/>
              <a:buFont typeface="Arial" panose="020B0604020202020204" pitchFamily="34" charset="0"/>
              <a:buChar char="►"/>
            </a:pPr>
            <a:r>
              <a:rPr lang="fr-CA" altLang="fr-FR" sz="2800" dirty="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La chaîne d’inférence suit le premier chemin valide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BD3DB78A-7573-7870-508D-6C7F36AA63F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98925" y="2897189"/>
            <a:ext cx="863600" cy="293687"/>
          </a:xfrm>
          <a:prstGeom prst="rect">
            <a:avLst/>
          </a:prstGeom>
          <a:noFill/>
          <a:ln w="76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2B12A5C2-00CA-67CF-847B-5689786A6EB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89414" y="2955926"/>
            <a:ext cx="5365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10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DIT &gt;&gt; 2</a:t>
            </a:r>
            <a:endParaRPr lang="fr-CA" altLang="fr-FR" sz="12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8438" name="Rectangle 8">
            <a:extLst>
              <a:ext uri="{FF2B5EF4-FFF2-40B4-BE49-F238E27FC236}">
                <a16:creationId xmlns:a16="http://schemas.microsoft.com/office/drawing/2014/main" id="{845B6E27-B22C-8F2D-6042-B01C987C703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08351" y="3889375"/>
            <a:ext cx="1077913" cy="293688"/>
          </a:xfrm>
          <a:prstGeom prst="rect">
            <a:avLst/>
          </a:prstGeom>
          <a:noFill/>
          <a:ln w="76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8439" name="Rectangle 9">
            <a:extLst>
              <a:ext uri="{FF2B5EF4-FFF2-40B4-BE49-F238E27FC236}">
                <a16:creationId xmlns:a16="http://schemas.microsoft.com/office/drawing/2014/main" id="{AE3C94C3-768E-2561-432A-B27EE9DF0A1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97250" y="3948114"/>
            <a:ext cx="579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10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CLD &gt;&gt; 0</a:t>
            </a:r>
            <a:endParaRPr lang="fr-CA" altLang="fr-FR" sz="12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8440" name="Rectangle 10">
            <a:extLst>
              <a:ext uri="{FF2B5EF4-FFF2-40B4-BE49-F238E27FC236}">
                <a16:creationId xmlns:a16="http://schemas.microsoft.com/office/drawing/2014/main" id="{AD075912-834C-4595-AC37-C4793DF134B8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18064" y="3889375"/>
            <a:ext cx="1006475" cy="293688"/>
          </a:xfrm>
          <a:prstGeom prst="rect">
            <a:avLst/>
          </a:prstGeom>
          <a:noFill/>
          <a:ln w="76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8441" name="Rectangle 11">
            <a:extLst>
              <a:ext uri="{FF2B5EF4-FFF2-40B4-BE49-F238E27FC236}">
                <a16:creationId xmlns:a16="http://schemas.microsoft.com/office/drawing/2014/main" id="{4343BA24-1E42-3CB0-A99D-448EE760EB20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08551" y="3948114"/>
            <a:ext cx="625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10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NOM &gt;&gt; 8</a:t>
            </a:r>
            <a:endParaRPr lang="fr-CA" altLang="fr-FR" sz="12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8442" name="Line 12">
            <a:extLst>
              <a:ext uri="{FF2B5EF4-FFF2-40B4-BE49-F238E27FC236}">
                <a16:creationId xmlns:a16="http://schemas.microsoft.com/office/drawing/2014/main" id="{5638A9E2-2D49-B26C-AC54-3819F3814D76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3687763" y="3201989"/>
            <a:ext cx="685800" cy="70008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43" name="Line 13">
            <a:extLst>
              <a:ext uri="{FF2B5EF4-FFF2-40B4-BE49-F238E27FC236}">
                <a16:creationId xmlns:a16="http://schemas.microsoft.com/office/drawing/2014/main" id="{D3F81A8D-63E3-480A-4606-8424D8804912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30726" y="3189289"/>
            <a:ext cx="790575" cy="7000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18444" name="Group 14">
            <a:extLst>
              <a:ext uri="{FF2B5EF4-FFF2-40B4-BE49-F238E27FC236}">
                <a16:creationId xmlns:a16="http://schemas.microsoft.com/office/drawing/2014/main" id="{F884A07E-00E7-AFA0-4D16-B2006425E5C1}"/>
              </a:ext>
            </a:extLst>
          </p:cNvPr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235326" y="4668838"/>
            <a:ext cx="288925" cy="285750"/>
            <a:chOff x="5647" y="11188"/>
            <a:chExt cx="388" cy="388"/>
          </a:xfrm>
        </p:grpSpPr>
        <p:sp>
          <p:nvSpPr>
            <p:cNvPr id="18566" name="Oval 15">
              <a:extLst>
                <a:ext uri="{FF2B5EF4-FFF2-40B4-BE49-F238E27FC236}">
                  <a16:creationId xmlns:a16="http://schemas.microsoft.com/office/drawing/2014/main" id="{5F19769A-BDCE-1FE9-CCB6-F281DBABA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11234"/>
              <a:ext cx="291" cy="284"/>
            </a:xfrm>
            <a:prstGeom prst="ellips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67" name="Rectangle 16">
              <a:extLst>
                <a:ext uri="{FF2B5EF4-FFF2-40B4-BE49-F238E27FC236}">
                  <a16:creationId xmlns:a16="http://schemas.microsoft.com/office/drawing/2014/main" id="{B331E477-85D5-E3CC-E124-AE33268EF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7" y="11188"/>
              <a:ext cx="3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68" name="Rectangle 17">
              <a:extLst>
                <a:ext uri="{FF2B5EF4-FFF2-40B4-BE49-F238E27FC236}">
                  <a16:creationId xmlns:a16="http://schemas.microsoft.com/office/drawing/2014/main" id="{B2870A50-5378-A17B-C8EB-FCA159D13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5" y="11263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18445" name="Group 18">
            <a:extLst>
              <a:ext uri="{FF2B5EF4-FFF2-40B4-BE49-F238E27FC236}">
                <a16:creationId xmlns:a16="http://schemas.microsoft.com/office/drawing/2014/main" id="{863720D0-E794-1AC9-0FD6-9D56249E4008}"/>
              </a:ext>
            </a:extLst>
          </p:cNvPr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818064" y="4668838"/>
            <a:ext cx="288925" cy="285750"/>
            <a:chOff x="7767" y="11188"/>
            <a:chExt cx="388" cy="388"/>
          </a:xfrm>
        </p:grpSpPr>
        <p:sp>
          <p:nvSpPr>
            <p:cNvPr id="18563" name="Oval 19">
              <a:extLst>
                <a:ext uri="{FF2B5EF4-FFF2-40B4-BE49-F238E27FC236}">
                  <a16:creationId xmlns:a16="http://schemas.microsoft.com/office/drawing/2014/main" id="{0D50BCF2-D4B7-D880-61C6-DC1C98871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6" y="11234"/>
              <a:ext cx="291" cy="284"/>
            </a:xfrm>
            <a:prstGeom prst="ellips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64" name="Rectangle 20">
              <a:extLst>
                <a:ext uri="{FF2B5EF4-FFF2-40B4-BE49-F238E27FC236}">
                  <a16:creationId xmlns:a16="http://schemas.microsoft.com/office/drawing/2014/main" id="{9D2F42BC-97C5-7AAC-B445-C9635F8E5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" y="11188"/>
              <a:ext cx="3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65" name="Rectangle 21">
              <a:extLst>
                <a:ext uri="{FF2B5EF4-FFF2-40B4-BE49-F238E27FC236}">
                  <a16:creationId xmlns:a16="http://schemas.microsoft.com/office/drawing/2014/main" id="{7AD76B8A-FFB1-46DF-0B6D-95065E812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4" y="11263"/>
              <a:ext cx="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18446" name="Group 22">
            <a:extLst>
              <a:ext uri="{FF2B5EF4-FFF2-40B4-BE49-F238E27FC236}">
                <a16:creationId xmlns:a16="http://schemas.microsoft.com/office/drawing/2014/main" id="{181EB6EB-37C3-E14D-589D-57D9579BFF82}"/>
              </a:ext>
            </a:extLst>
          </p:cNvPr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025901" y="4668838"/>
            <a:ext cx="288925" cy="285750"/>
            <a:chOff x="6707" y="11188"/>
            <a:chExt cx="388" cy="388"/>
          </a:xfrm>
        </p:grpSpPr>
        <p:sp>
          <p:nvSpPr>
            <p:cNvPr id="18560" name="Oval 23">
              <a:extLst>
                <a:ext uri="{FF2B5EF4-FFF2-40B4-BE49-F238E27FC236}">
                  <a16:creationId xmlns:a16="http://schemas.microsoft.com/office/drawing/2014/main" id="{F6C50ACD-6CA0-D5FC-BDB2-A5359CF2A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6" y="11234"/>
              <a:ext cx="291" cy="284"/>
            </a:xfrm>
            <a:prstGeom prst="ellips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61" name="Rectangle 24">
              <a:extLst>
                <a:ext uri="{FF2B5EF4-FFF2-40B4-BE49-F238E27FC236}">
                  <a16:creationId xmlns:a16="http://schemas.microsoft.com/office/drawing/2014/main" id="{7180DA96-1363-3543-F8E4-D02974983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" y="11188"/>
              <a:ext cx="3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62" name="Rectangle 25">
              <a:extLst>
                <a:ext uri="{FF2B5EF4-FFF2-40B4-BE49-F238E27FC236}">
                  <a16:creationId xmlns:a16="http://schemas.microsoft.com/office/drawing/2014/main" id="{57AE36DA-0516-5F61-164B-E09F267EA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" y="11263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18447" name="Group 26">
            <a:extLst>
              <a:ext uri="{FF2B5EF4-FFF2-40B4-BE49-F238E27FC236}">
                <a16:creationId xmlns:a16="http://schemas.microsoft.com/office/drawing/2014/main" id="{9C587008-B18A-9F1D-03AA-6999BD6604F6}"/>
              </a:ext>
            </a:extLst>
          </p:cNvPr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608639" y="4668838"/>
            <a:ext cx="288925" cy="285750"/>
            <a:chOff x="8827" y="11188"/>
            <a:chExt cx="388" cy="388"/>
          </a:xfrm>
        </p:grpSpPr>
        <p:sp>
          <p:nvSpPr>
            <p:cNvPr id="18557" name="Oval 27">
              <a:extLst>
                <a:ext uri="{FF2B5EF4-FFF2-40B4-BE49-F238E27FC236}">
                  <a16:creationId xmlns:a16="http://schemas.microsoft.com/office/drawing/2014/main" id="{1DA35F59-E35F-8621-739E-93501A70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" y="11234"/>
              <a:ext cx="292" cy="284"/>
            </a:xfrm>
            <a:prstGeom prst="ellips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58" name="Rectangle 28">
              <a:extLst>
                <a:ext uri="{FF2B5EF4-FFF2-40B4-BE49-F238E27FC236}">
                  <a16:creationId xmlns:a16="http://schemas.microsoft.com/office/drawing/2014/main" id="{BD0CAC03-9F7C-3E8C-3D9E-CCCDCCBA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7" y="11188"/>
              <a:ext cx="3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59" name="Rectangle 29">
              <a:extLst>
                <a:ext uri="{FF2B5EF4-FFF2-40B4-BE49-F238E27FC236}">
                  <a16:creationId xmlns:a16="http://schemas.microsoft.com/office/drawing/2014/main" id="{F9C48532-20A6-A2CD-4AF3-07109E33E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5" y="11263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sp>
        <p:nvSpPr>
          <p:cNvPr id="18448" name="Line 30">
            <a:extLst>
              <a:ext uri="{FF2B5EF4-FFF2-40B4-BE49-F238E27FC236}">
                <a16:creationId xmlns:a16="http://schemas.microsoft.com/office/drawing/2014/main" id="{026371DB-0F5B-2B08-498E-84E919FCC522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378201" y="4181476"/>
            <a:ext cx="466725" cy="487363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49" name="Line 31">
            <a:extLst>
              <a:ext uri="{FF2B5EF4-FFF2-40B4-BE49-F238E27FC236}">
                <a16:creationId xmlns:a16="http://schemas.microsoft.com/office/drawing/2014/main" id="{841DEC3A-E764-A789-B8CA-2AB775810CC9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44925" y="4181476"/>
            <a:ext cx="325438" cy="487363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50" name="Line 32">
            <a:extLst>
              <a:ext uri="{FF2B5EF4-FFF2-40B4-BE49-F238E27FC236}">
                <a16:creationId xmlns:a16="http://schemas.microsoft.com/office/drawing/2014/main" id="{C70299F2-5976-31F5-BDB6-0246E8853FEB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960938" y="4181476"/>
            <a:ext cx="360362" cy="487363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51" name="Line 33">
            <a:extLst>
              <a:ext uri="{FF2B5EF4-FFF2-40B4-BE49-F238E27FC236}">
                <a16:creationId xmlns:a16="http://schemas.microsoft.com/office/drawing/2014/main" id="{32968D45-B1E9-9D3E-E161-1D8D3677EBD2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21301" y="4181476"/>
            <a:ext cx="430213" cy="487363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52" name="Text Box 34">
            <a:extLst>
              <a:ext uri="{FF2B5EF4-FFF2-40B4-BE49-F238E27FC236}">
                <a16:creationId xmlns:a16="http://schemas.microsoft.com/office/drawing/2014/main" id="{B64B3434-DE9F-15CA-1508-49E05D3B3C83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86150" y="2463801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>
                <a:latin typeface="Times New Roman" panose="02020603050405020304" pitchFamily="18" charset="0"/>
                <a:ea typeface="Gulim" panose="020B0600000101010101" pitchFamily="34" charset="-127"/>
              </a:rPr>
              <a:t>          TDIDT</a:t>
            </a:r>
            <a:endParaRPr lang="fr-CA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8453" name="Text Box 35">
            <a:extLst>
              <a:ext uri="{FF2B5EF4-FFF2-40B4-BE49-F238E27FC236}">
                <a16:creationId xmlns:a16="http://schemas.microsoft.com/office/drawing/2014/main" id="{EC3BA38B-B811-1A83-EACE-9BBED1092E86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37500" y="5951539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1000" b="1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0.4</a:t>
            </a:r>
          </a:p>
        </p:txBody>
      </p:sp>
      <p:grpSp>
        <p:nvGrpSpPr>
          <p:cNvPr id="18454" name="Group 37">
            <a:extLst>
              <a:ext uri="{FF2B5EF4-FFF2-40B4-BE49-F238E27FC236}">
                <a16:creationId xmlns:a16="http://schemas.microsoft.com/office/drawing/2014/main" id="{8270F991-5642-DFDE-E502-61FB73FEE18E}"/>
              </a:ext>
            </a:extLst>
          </p:cNvPr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378701" y="3662363"/>
            <a:ext cx="2924175" cy="2362200"/>
            <a:chOff x="3600" y="2711"/>
            <a:chExt cx="1650" cy="1273"/>
          </a:xfrm>
        </p:grpSpPr>
        <p:sp>
          <p:nvSpPr>
            <p:cNvPr id="18510" name="Rectangle 38">
              <a:extLst>
                <a:ext uri="{FF2B5EF4-FFF2-40B4-BE49-F238E27FC236}">
                  <a16:creationId xmlns:a16="http://schemas.microsoft.com/office/drawing/2014/main" id="{3108CA9C-D098-2D23-C044-87A228E47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2711"/>
              <a:ext cx="463" cy="159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11" name="Rectangle 39">
              <a:extLst>
                <a:ext uri="{FF2B5EF4-FFF2-40B4-BE49-F238E27FC236}">
                  <a16:creationId xmlns:a16="http://schemas.microsoft.com/office/drawing/2014/main" id="{01EF3B5E-80A1-C5FC-CA0F-28425F4D3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2743"/>
              <a:ext cx="30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DIT &gt;&gt; 2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12" name="Rectangle 40">
              <a:extLst>
                <a:ext uri="{FF2B5EF4-FFF2-40B4-BE49-F238E27FC236}">
                  <a16:creationId xmlns:a16="http://schemas.microsoft.com/office/drawing/2014/main" id="{E12A7447-49DA-9C2B-5872-1AFFA1EEE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3250"/>
              <a:ext cx="579" cy="160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13" name="Rectangle 41">
              <a:extLst>
                <a:ext uri="{FF2B5EF4-FFF2-40B4-BE49-F238E27FC236}">
                  <a16:creationId xmlns:a16="http://schemas.microsoft.com/office/drawing/2014/main" id="{54E36D8C-38FB-6364-894D-6F65130E5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3282"/>
              <a:ext cx="33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CLD &gt;&gt; 0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14" name="Rectangle 42">
              <a:extLst>
                <a:ext uri="{FF2B5EF4-FFF2-40B4-BE49-F238E27FC236}">
                  <a16:creationId xmlns:a16="http://schemas.microsoft.com/office/drawing/2014/main" id="{21535006-4F8D-4D62-9301-145C9D286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7" y="3250"/>
              <a:ext cx="541" cy="160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15" name="Rectangle 43">
              <a:extLst>
                <a:ext uri="{FF2B5EF4-FFF2-40B4-BE49-F238E27FC236}">
                  <a16:creationId xmlns:a16="http://schemas.microsoft.com/office/drawing/2014/main" id="{98ACC626-5CF5-E7F7-5E56-FAD08B4CB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3282"/>
              <a:ext cx="35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NOM &gt;&gt; 8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16" name="Line 44">
              <a:extLst>
                <a:ext uri="{FF2B5EF4-FFF2-40B4-BE49-F238E27FC236}">
                  <a16:creationId xmlns:a16="http://schemas.microsoft.com/office/drawing/2014/main" id="{C98BBEF9-18BC-C7A1-2EF9-4530EA4B0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7" y="2870"/>
              <a:ext cx="366" cy="3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7" name="Line 45">
              <a:extLst>
                <a:ext uri="{FF2B5EF4-FFF2-40B4-BE49-F238E27FC236}">
                  <a16:creationId xmlns:a16="http://schemas.microsoft.com/office/drawing/2014/main" id="{CF43AF62-8170-5F19-96D5-1A8D14E84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3" y="2870"/>
              <a:ext cx="424" cy="3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18518" name="Group 46">
              <a:extLst>
                <a:ext uri="{FF2B5EF4-FFF2-40B4-BE49-F238E27FC236}">
                  <a16:creationId xmlns:a16="http://schemas.microsoft.com/office/drawing/2014/main" id="{94649D27-1EB6-97B1-0A9B-D17149D0B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9" y="3674"/>
              <a:ext cx="155" cy="155"/>
              <a:chOff x="10658" y="11381"/>
              <a:chExt cx="388" cy="388"/>
            </a:xfrm>
          </p:grpSpPr>
          <p:sp>
            <p:nvSpPr>
              <p:cNvPr id="18554" name="Oval 47">
                <a:extLst>
                  <a:ext uri="{FF2B5EF4-FFF2-40B4-BE49-F238E27FC236}">
                    <a16:creationId xmlns:a16="http://schemas.microsoft.com/office/drawing/2014/main" id="{2D1268BE-6405-AE01-9467-E554AFF7C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" y="11429"/>
                <a:ext cx="291" cy="291"/>
              </a:xfrm>
              <a:prstGeom prst="ellips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55" name="Rectangle 48">
                <a:extLst>
                  <a:ext uri="{FF2B5EF4-FFF2-40B4-BE49-F238E27FC236}">
                    <a16:creationId xmlns:a16="http://schemas.microsoft.com/office/drawing/2014/main" id="{0D9E754F-F269-96B9-C351-B2FB0FA7E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8" y="11381"/>
                <a:ext cx="38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56" name="Rectangle 49">
                <a:extLst>
                  <a:ext uri="{FF2B5EF4-FFF2-40B4-BE49-F238E27FC236}">
                    <a16:creationId xmlns:a16="http://schemas.microsoft.com/office/drawing/2014/main" id="{A6D89E3C-5F94-D9CF-7816-989DF206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6" y="11456"/>
                <a:ext cx="10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CA" altLang="fr-FR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Gulim" panose="020B0600000101010101" pitchFamily="34" charset="-127"/>
                  </a:rPr>
                  <a:t>0</a:t>
                </a:r>
                <a:endParaRPr lang="fr-CA" altLang="fr-FR" sz="12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8519" name="Group 50">
              <a:extLst>
                <a:ext uri="{FF2B5EF4-FFF2-40B4-BE49-F238E27FC236}">
                  <a16:creationId xmlns:a16="http://schemas.microsoft.com/office/drawing/2014/main" id="{E39A32B3-A954-A99B-DADD-B5A3D7554F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" y="3674"/>
              <a:ext cx="155" cy="155"/>
              <a:chOff x="12778" y="11381"/>
              <a:chExt cx="388" cy="388"/>
            </a:xfrm>
          </p:grpSpPr>
          <p:sp>
            <p:nvSpPr>
              <p:cNvPr id="18551" name="Oval 51">
                <a:extLst>
                  <a:ext uri="{FF2B5EF4-FFF2-40B4-BE49-F238E27FC236}">
                    <a16:creationId xmlns:a16="http://schemas.microsoft.com/office/drawing/2014/main" id="{C72B7818-63BE-B88F-2E7F-660CCFAEA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6" y="11429"/>
                <a:ext cx="291" cy="291"/>
              </a:xfrm>
              <a:prstGeom prst="ellips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52" name="Rectangle 52">
                <a:extLst>
                  <a:ext uri="{FF2B5EF4-FFF2-40B4-BE49-F238E27FC236}">
                    <a16:creationId xmlns:a16="http://schemas.microsoft.com/office/drawing/2014/main" id="{04715B31-4987-407B-1C2F-07D780E04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8" y="11381"/>
                <a:ext cx="38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53" name="Rectangle 53">
                <a:extLst>
                  <a:ext uri="{FF2B5EF4-FFF2-40B4-BE49-F238E27FC236}">
                    <a16:creationId xmlns:a16="http://schemas.microsoft.com/office/drawing/2014/main" id="{70F4032F-ED59-B1B0-B95C-68FF88D1E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3" y="11456"/>
                <a:ext cx="10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CA" altLang="fr-FR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Gulim" panose="020B0600000101010101" pitchFamily="34" charset="-127"/>
                  </a:rPr>
                  <a:t>1</a:t>
                </a:r>
                <a:endParaRPr lang="fr-CA" altLang="fr-FR" sz="12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8520" name="Group 54">
              <a:extLst>
                <a:ext uri="{FF2B5EF4-FFF2-40B4-BE49-F238E27FC236}">
                  <a16:creationId xmlns:a16="http://schemas.microsoft.com/office/drawing/2014/main" id="{17419B74-5C88-BA35-8B51-B2BC43AAB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3" y="3674"/>
              <a:ext cx="155" cy="155"/>
              <a:chOff x="11718" y="11381"/>
              <a:chExt cx="388" cy="388"/>
            </a:xfrm>
          </p:grpSpPr>
          <p:sp>
            <p:nvSpPr>
              <p:cNvPr id="18548" name="Oval 55">
                <a:extLst>
                  <a:ext uri="{FF2B5EF4-FFF2-40B4-BE49-F238E27FC236}">
                    <a16:creationId xmlns:a16="http://schemas.microsoft.com/office/drawing/2014/main" id="{86C03AA0-93EB-1050-5AA0-E62879DC5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66" y="11429"/>
                <a:ext cx="291" cy="291"/>
              </a:xfrm>
              <a:prstGeom prst="ellips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49" name="Rectangle 56">
                <a:extLst>
                  <a:ext uri="{FF2B5EF4-FFF2-40B4-BE49-F238E27FC236}">
                    <a16:creationId xmlns:a16="http://schemas.microsoft.com/office/drawing/2014/main" id="{7AE0A634-6762-DD84-C686-470E2B674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8" y="11381"/>
                <a:ext cx="38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50" name="Rectangle 57">
                <a:extLst>
                  <a:ext uri="{FF2B5EF4-FFF2-40B4-BE49-F238E27FC236}">
                    <a16:creationId xmlns:a16="http://schemas.microsoft.com/office/drawing/2014/main" id="{92EEDFCC-A829-A498-D1CB-2891D08A0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36" y="11456"/>
                <a:ext cx="10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CA" altLang="fr-FR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Gulim" panose="020B0600000101010101" pitchFamily="34" charset="-127"/>
                  </a:rPr>
                  <a:t>1</a:t>
                </a:r>
                <a:endParaRPr lang="fr-CA" altLang="fr-FR" sz="12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8521" name="Group 58">
              <a:extLst>
                <a:ext uri="{FF2B5EF4-FFF2-40B4-BE49-F238E27FC236}">
                  <a16:creationId xmlns:a16="http://schemas.microsoft.com/office/drawing/2014/main" id="{50CB5EA7-BCCA-D0DB-8AC3-E994E2077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1" y="3674"/>
              <a:ext cx="155" cy="155"/>
              <a:chOff x="13838" y="11381"/>
              <a:chExt cx="388" cy="388"/>
            </a:xfrm>
          </p:grpSpPr>
          <p:sp>
            <p:nvSpPr>
              <p:cNvPr id="18545" name="Oval 59">
                <a:extLst>
                  <a:ext uri="{FF2B5EF4-FFF2-40B4-BE49-F238E27FC236}">
                    <a16:creationId xmlns:a16="http://schemas.microsoft.com/office/drawing/2014/main" id="{EA33989C-C864-99CF-F811-0EDADAC35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6" y="11429"/>
                <a:ext cx="291" cy="291"/>
              </a:xfrm>
              <a:prstGeom prst="ellips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46" name="Rectangle 60">
                <a:extLst>
                  <a:ext uri="{FF2B5EF4-FFF2-40B4-BE49-F238E27FC236}">
                    <a16:creationId xmlns:a16="http://schemas.microsoft.com/office/drawing/2014/main" id="{17BA37EE-6C44-ECDD-C52B-13191267E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8" y="11381"/>
                <a:ext cx="38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47" name="Rectangle 61">
                <a:extLst>
                  <a:ext uri="{FF2B5EF4-FFF2-40B4-BE49-F238E27FC236}">
                    <a16:creationId xmlns:a16="http://schemas.microsoft.com/office/drawing/2014/main" id="{AB453D1F-414F-BFE8-615E-F3D04D69F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6" y="11456"/>
                <a:ext cx="10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CA" altLang="fr-FR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Gulim" panose="020B0600000101010101" pitchFamily="34" charset="-127"/>
                  </a:rPr>
                  <a:t>0</a:t>
                </a:r>
                <a:endParaRPr lang="fr-CA" altLang="fr-FR" sz="12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18522" name="Line 62">
              <a:extLst>
                <a:ext uri="{FF2B5EF4-FFF2-40B4-BE49-F238E27FC236}">
                  <a16:creationId xmlns:a16="http://schemas.microsoft.com/office/drawing/2014/main" id="{C3B0F64B-33DA-FC5F-73A3-DF26A49E8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5" y="3409"/>
              <a:ext cx="251" cy="2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3" name="Line 63">
              <a:extLst>
                <a:ext uri="{FF2B5EF4-FFF2-40B4-BE49-F238E27FC236}">
                  <a16:creationId xmlns:a16="http://schemas.microsoft.com/office/drawing/2014/main" id="{216CFB31-6327-7ED2-73D9-BECE1290C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" y="3409"/>
              <a:ext cx="173" cy="2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4" name="Line 64">
              <a:extLst>
                <a:ext uri="{FF2B5EF4-FFF2-40B4-BE49-F238E27FC236}">
                  <a16:creationId xmlns:a16="http://schemas.microsoft.com/office/drawing/2014/main" id="{27287E1A-287C-380F-B323-9AF3228F4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4" y="3409"/>
              <a:ext cx="193" cy="2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5" name="Line 65">
              <a:extLst>
                <a:ext uri="{FF2B5EF4-FFF2-40B4-BE49-F238E27FC236}">
                  <a16:creationId xmlns:a16="http://schemas.microsoft.com/office/drawing/2014/main" id="{E4D71E4B-3897-C5B1-F41E-E5A0BE42E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" y="3409"/>
              <a:ext cx="231" cy="2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6" name="Rectangle 66">
              <a:extLst>
                <a:ext uri="{FF2B5EF4-FFF2-40B4-BE49-F238E27FC236}">
                  <a16:creationId xmlns:a16="http://schemas.microsoft.com/office/drawing/2014/main" id="{2A6E44F5-1079-E6B6-18D4-A0099A138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" y="3019"/>
              <a:ext cx="4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27" name="Rectangle 67">
              <a:extLst>
                <a:ext uri="{FF2B5EF4-FFF2-40B4-BE49-F238E27FC236}">
                  <a16:creationId xmlns:a16="http://schemas.microsoft.com/office/drawing/2014/main" id="{3D87BC59-EEFF-7B46-1E12-C3FB98ED9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3049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0.6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28" name="Rectangle 68">
              <a:extLst>
                <a:ext uri="{FF2B5EF4-FFF2-40B4-BE49-F238E27FC236}">
                  <a16:creationId xmlns:a16="http://schemas.microsoft.com/office/drawing/2014/main" id="{BC160CF6-F532-24CD-2091-E875AEE2D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" y="3019"/>
              <a:ext cx="3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29" name="Rectangle 69">
              <a:extLst>
                <a:ext uri="{FF2B5EF4-FFF2-40B4-BE49-F238E27FC236}">
                  <a16:creationId xmlns:a16="http://schemas.microsoft.com/office/drawing/2014/main" id="{79068D8D-BCC5-1F9D-8A99-2169D15B1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3049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0.4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30" name="Rectangle 70">
              <a:extLst>
                <a:ext uri="{FF2B5EF4-FFF2-40B4-BE49-F238E27FC236}">
                  <a16:creationId xmlns:a16="http://schemas.microsoft.com/office/drawing/2014/main" id="{E2931993-2530-F5BD-1BF9-ABFE5545C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11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0.4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31" name="Rectangle 71">
              <a:extLst>
                <a:ext uri="{FF2B5EF4-FFF2-40B4-BE49-F238E27FC236}">
                  <a16:creationId xmlns:a16="http://schemas.microsoft.com/office/drawing/2014/main" id="{CEB5EE51-9F5E-0F57-795C-C0481EE34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3482"/>
              <a:ext cx="2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32" name="Rectangle 72">
              <a:extLst>
                <a:ext uri="{FF2B5EF4-FFF2-40B4-BE49-F238E27FC236}">
                  <a16:creationId xmlns:a16="http://schemas.microsoft.com/office/drawing/2014/main" id="{D0002315-F61F-E025-D489-C6B36B4B6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3511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0.6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33" name="Rectangle 73">
              <a:extLst>
                <a:ext uri="{FF2B5EF4-FFF2-40B4-BE49-F238E27FC236}">
                  <a16:creationId xmlns:a16="http://schemas.microsoft.com/office/drawing/2014/main" id="{89B13E8D-105A-FC86-57DB-405864A1A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3482"/>
              <a:ext cx="2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34" name="Rectangle 74">
              <a:extLst>
                <a:ext uri="{FF2B5EF4-FFF2-40B4-BE49-F238E27FC236}">
                  <a16:creationId xmlns:a16="http://schemas.microsoft.com/office/drawing/2014/main" id="{BE5BC488-706C-523D-ECFC-E8BDA1018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511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0.1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35" name="Rectangle 75">
              <a:extLst>
                <a:ext uri="{FF2B5EF4-FFF2-40B4-BE49-F238E27FC236}">
                  <a16:creationId xmlns:a16="http://schemas.microsoft.com/office/drawing/2014/main" id="{E9273F76-1E68-248D-3CD9-465D8FC5D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482"/>
              <a:ext cx="2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36" name="Rectangle 76">
              <a:extLst>
                <a:ext uri="{FF2B5EF4-FFF2-40B4-BE49-F238E27FC236}">
                  <a16:creationId xmlns:a16="http://schemas.microsoft.com/office/drawing/2014/main" id="{BBBD812C-56AA-7A20-D145-8D7C1B516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3511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0.9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37" name="Rectangle 77">
              <a:extLst>
                <a:ext uri="{FF2B5EF4-FFF2-40B4-BE49-F238E27FC236}">
                  <a16:creationId xmlns:a16="http://schemas.microsoft.com/office/drawing/2014/main" id="{E40F4E73-3F8A-3FCF-EFC7-F6FF98BAC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3828"/>
              <a:ext cx="30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38" name="Rectangle 78">
              <a:extLst>
                <a:ext uri="{FF2B5EF4-FFF2-40B4-BE49-F238E27FC236}">
                  <a16:creationId xmlns:a16="http://schemas.microsoft.com/office/drawing/2014/main" id="{D700B77A-9006-AC33-F5E1-F413F614B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3858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0.4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39" name="Rectangle 79">
              <a:extLst>
                <a:ext uri="{FF2B5EF4-FFF2-40B4-BE49-F238E27FC236}">
                  <a16:creationId xmlns:a16="http://schemas.microsoft.com/office/drawing/2014/main" id="{EBAB7A2C-6CA1-6761-F772-303F61187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3828"/>
              <a:ext cx="23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40" name="Rectangle 80">
              <a:extLst>
                <a:ext uri="{FF2B5EF4-FFF2-40B4-BE49-F238E27FC236}">
                  <a16:creationId xmlns:a16="http://schemas.microsoft.com/office/drawing/2014/main" id="{05A422D4-B19B-4EAF-6B2C-1A55AD3A2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3858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0.6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41" name="Rectangle 81">
              <a:extLst>
                <a:ext uri="{FF2B5EF4-FFF2-40B4-BE49-F238E27FC236}">
                  <a16:creationId xmlns:a16="http://schemas.microsoft.com/office/drawing/2014/main" id="{7691CFF6-8574-0760-AC76-18127F847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3828"/>
              <a:ext cx="23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42" name="Rectangle 82">
              <a:extLst>
                <a:ext uri="{FF2B5EF4-FFF2-40B4-BE49-F238E27FC236}">
                  <a16:creationId xmlns:a16="http://schemas.microsoft.com/office/drawing/2014/main" id="{1F7E68EE-16CF-CF02-605F-26C20DA55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858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0.1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43" name="Rectangle 83">
              <a:extLst>
                <a:ext uri="{FF2B5EF4-FFF2-40B4-BE49-F238E27FC236}">
                  <a16:creationId xmlns:a16="http://schemas.microsoft.com/office/drawing/2014/main" id="{724D29D8-8372-85A7-59D0-7E0BB81C1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" y="3828"/>
              <a:ext cx="30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544" name="Rectangle 84">
              <a:extLst>
                <a:ext uri="{FF2B5EF4-FFF2-40B4-BE49-F238E27FC236}">
                  <a16:creationId xmlns:a16="http://schemas.microsoft.com/office/drawing/2014/main" id="{76ED3B50-E11E-8681-8D9E-96F847CCC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3858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0.4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sp>
        <p:nvSpPr>
          <p:cNvPr id="18455" name="Text Box 85">
            <a:extLst>
              <a:ext uri="{FF2B5EF4-FFF2-40B4-BE49-F238E27FC236}">
                <a16:creationId xmlns:a16="http://schemas.microsoft.com/office/drawing/2014/main" id="{FC2330AC-3E42-2C06-5E9C-8C2E2E2A71C3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24789" y="3200401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>
                <a:latin typeface="Times New Roman" panose="02020603050405020304" pitchFamily="18" charset="0"/>
                <a:ea typeface="Gulim" panose="020B0600000101010101" pitchFamily="34" charset="-127"/>
              </a:rPr>
              <a:t>       TDIFDT </a:t>
            </a:r>
            <a:endParaRPr lang="fr-CA" altLang="fr-FR" sz="24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8456" name="Freeform 86">
            <a:extLst>
              <a:ext uri="{FF2B5EF4-FFF2-40B4-BE49-F238E27FC236}">
                <a16:creationId xmlns:a16="http://schemas.microsoft.com/office/drawing/2014/main" id="{0E96EE98-218D-1CD3-CB56-CBCEAA066856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8442325" y="5945188"/>
            <a:ext cx="668338" cy="146050"/>
          </a:xfrm>
          <a:custGeom>
            <a:avLst/>
            <a:gdLst>
              <a:gd name="T0" fmla="*/ 2147483646 w 421"/>
              <a:gd name="T1" fmla="*/ 2147483646 h 92"/>
              <a:gd name="T2" fmla="*/ 0 w 421"/>
              <a:gd name="T3" fmla="*/ 2147483646 h 92"/>
              <a:gd name="T4" fmla="*/ 2147483646 w 421"/>
              <a:gd name="T5" fmla="*/ 2147483646 h 92"/>
              <a:gd name="T6" fmla="*/ 2147483646 w 421"/>
              <a:gd name="T7" fmla="*/ 0 h 92"/>
              <a:gd name="T8" fmla="*/ 0 60000 65536"/>
              <a:gd name="T9" fmla="*/ 0 60000 65536"/>
              <a:gd name="T10" fmla="*/ 0 60000 65536"/>
              <a:gd name="T11" fmla="*/ 0 60000 65536"/>
              <a:gd name="T12" fmla="*/ 0 w 421"/>
              <a:gd name="T13" fmla="*/ 0 h 92"/>
              <a:gd name="T14" fmla="*/ 421 w 421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" h="92">
                <a:moveTo>
                  <a:pt x="2" y="2"/>
                </a:moveTo>
                <a:lnTo>
                  <a:pt x="0" y="92"/>
                </a:lnTo>
                <a:lnTo>
                  <a:pt x="421" y="92"/>
                </a:lnTo>
                <a:lnTo>
                  <a:pt x="42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57" name="Freeform 87">
            <a:extLst>
              <a:ext uri="{FF2B5EF4-FFF2-40B4-BE49-F238E27FC236}">
                <a16:creationId xmlns:a16="http://schemas.microsoft.com/office/drawing/2014/main" id="{9320A0D6-17B4-33D5-89D2-4D9B78DF2617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7646988" y="5991226"/>
            <a:ext cx="2259012" cy="328613"/>
          </a:xfrm>
          <a:custGeom>
            <a:avLst/>
            <a:gdLst>
              <a:gd name="T0" fmla="*/ 0 w 1423"/>
              <a:gd name="T1" fmla="*/ 2147483646 h 207"/>
              <a:gd name="T2" fmla="*/ 0 w 1423"/>
              <a:gd name="T3" fmla="*/ 2147483646 h 207"/>
              <a:gd name="T4" fmla="*/ 2147483646 w 1423"/>
              <a:gd name="T5" fmla="*/ 2147483646 h 207"/>
              <a:gd name="T6" fmla="*/ 2147483646 w 1423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1423"/>
              <a:gd name="T13" fmla="*/ 0 h 207"/>
              <a:gd name="T14" fmla="*/ 1423 w 1423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3" h="207">
                <a:moveTo>
                  <a:pt x="0" y="6"/>
                </a:moveTo>
                <a:lnTo>
                  <a:pt x="0" y="207"/>
                </a:lnTo>
                <a:lnTo>
                  <a:pt x="1423" y="207"/>
                </a:lnTo>
                <a:lnTo>
                  <a:pt x="1423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18458" name="Group 88">
            <a:extLst>
              <a:ext uri="{FF2B5EF4-FFF2-40B4-BE49-F238E27FC236}">
                <a16:creationId xmlns:a16="http://schemas.microsoft.com/office/drawing/2014/main" id="{3827D21B-E6DE-F85C-9713-61389CB02A0F}"/>
              </a:ext>
            </a:extLst>
          </p:cNvPr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7378701" y="3662363"/>
            <a:ext cx="2924175" cy="2362200"/>
            <a:chOff x="3600" y="2711"/>
            <a:chExt cx="1650" cy="1273"/>
          </a:xfrm>
        </p:grpSpPr>
        <p:sp>
          <p:nvSpPr>
            <p:cNvPr id="18463" name="Rectangle 89">
              <a:extLst>
                <a:ext uri="{FF2B5EF4-FFF2-40B4-BE49-F238E27FC236}">
                  <a16:creationId xmlns:a16="http://schemas.microsoft.com/office/drawing/2014/main" id="{822F452A-6791-2499-147C-5253EFF6C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2711"/>
              <a:ext cx="463" cy="159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64" name="Rectangle 90">
              <a:extLst>
                <a:ext uri="{FF2B5EF4-FFF2-40B4-BE49-F238E27FC236}">
                  <a16:creationId xmlns:a16="http://schemas.microsoft.com/office/drawing/2014/main" id="{20CBC3F0-3E5D-EAC7-7ABC-1C93E4970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2743"/>
              <a:ext cx="30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DIT &gt;&gt; 2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65" name="Rectangle 91">
              <a:extLst>
                <a:ext uri="{FF2B5EF4-FFF2-40B4-BE49-F238E27FC236}">
                  <a16:creationId xmlns:a16="http://schemas.microsoft.com/office/drawing/2014/main" id="{F3A0C9BC-11E0-C525-7B13-E30F8A434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3250"/>
              <a:ext cx="579" cy="160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66" name="Rectangle 92">
              <a:extLst>
                <a:ext uri="{FF2B5EF4-FFF2-40B4-BE49-F238E27FC236}">
                  <a16:creationId xmlns:a16="http://schemas.microsoft.com/office/drawing/2014/main" id="{DB1F758B-02C5-1C51-62CA-7497A5383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3282"/>
              <a:ext cx="33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CLD &gt;&gt; 0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67" name="Rectangle 93">
              <a:extLst>
                <a:ext uri="{FF2B5EF4-FFF2-40B4-BE49-F238E27FC236}">
                  <a16:creationId xmlns:a16="http://schemas.microsoft.com/office/drawing/2014/main" id="{9D1C5BBF-1786-9D12-DA55-D71B886AE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7" y="3250"/>
              <a:ext cx="541" cy="160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68" name="Rectangle 94">
              <a:extLst>
                <a:ext uri="{FF2B5EF4-FFF2-40B4-BE49-F238E27FC236}">
                  <a16:creationId xmlns:a16="http://schemas.microsoft.com/office/drawing/2014/main" id="{74888F6E-12A7-E77C-A172-8644608E1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3282"/>
              <a:ext cx="356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NOM &gt;&gt; 8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69" name="Line 95">
              <a:extLst>
                <a:ext uri="{FF2B5EF4-FFF2-40B4-BE49-F238E27FC236}">
                  <a16:creationId xmlns:a16="http://schemas.microsoft.com/office/drawing/2014/main" id="{6663DA31-D5AD-AE17-1DFB-209C56CF5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7" y="2870"/>
              <a:ext cx="366" cy="3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470" name="Line 96">
              <a:extLst>
                <a:ext uri="{FF2B5EF4-FFF2-40B4-BE49-F238E27FC236}">
                  <a16:creationId xmlns:a16="http://schemas.microsoft.com/office/drawing/2014/main" id="{481EB9A3-637B-591D-89FE-7F4BCEBAE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3" y="2870"/>
              <a:ext cx="424" cy="3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18471" name="Group 97">
              <a:extLst>
                <a:ext uri="{FF2B5EF4-FFF2-40B4-BE49-F238E27FC236}">
                  <a16:creationId xmlns:a16="http://schemas.microsoft.com/office/drawing/2014/main" id="{249A40DC-6FE6-28D6-FCC7-53F655D12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9" y="3674"/>
              <a:ext cx="155" cy="155"/>
              <a:chOff x="10658" y="11381"/>
              <a:chExt cx="388" cy="388"/>
            </a:xfrm>
          </p:grpSpPr>
          <p:sp>
            <p:nvSpPr>
              <p:cNvPr id="18507" name="Oval 98">
                <a:extLst>
                  <a:ext uri="{FF2B5EF4-FFF2-40B4-BE49-F238E27FC236}">
                    <a16:creationId xmlns:a16="http://schemas.microsoft.com/office/drawing/2014/main" id="{63953DC2-F73D-6342-65E0-B6A609413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" y="11429"/>
                <a:ext cx="291" cy="291"/>
              </a:xfrm>
              <a:prstGeom prst="ellips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08" name="Rectangle 99">
                <a:extLst>
                  <a:ext uri="{FF2B5EF4-FFF2-40B4-BE49-F238E27FC236}">
                    <a16:creationId xmlns:a16="http://schemas.microsoft.com/office/drawing/2014/main" id="{4A4A1425-EA43-B18F-69D1-AD3DC06A5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8" y="11381"/>
                <a:ext cx="38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09" name="Rectangle 100">
                <a:extLst>
                  <a:ext uri="{FF2B5EF4-FFF2-40B4-BE49-F238E27FC236}">
                    <a16:creationId xmlns:a16="http://schemas.microsoft.com/office/drawing/2014/main" id="{7E6B8FDA-FCBA-E836-68DC-D03A22608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6" y="11456"/>
                <a:ext cx="10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CA" altLang="fr-FR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Gulim" panose="020B0600000101010101" pitchFamily="34" charset="-127"/>
                  </a:rPr>
                  <a:t>0</a:t>
                </a:r>
                <a:endParaRPr lang="fr-CA" altLang="fr-FR" sz="12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8472" name="Group 101">
              <a:extLst>
                <a:ext uri="{FF2B5EF4-FFF2-40B4-BE49-F238E27FC236}">
                  <a16:creationId xmlns:a16="http://schemas.microsoft.com/office/drawing/2014/main" id="{E66D3092-ED2C-329F-7DBC-1D3503654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" y="3674"/>
              <a:ext cx="155" cy="155"/>
              <a:chOff x="12778" y="11381"/>
              <a:chExt cx="388" cy="388"/>
            </a:xfrm>
          </p:grpSpPr>
          <p:sp>
            <p:nvSpPr>
              <p:cNvPr id="18504" name="Oval 102">
                <a:extLst>
                  <a:ext uri="{FF2B5EF4-FFF2-40B4-BE49-F238E27FC236}">
                    <a16:creationId xmlns:a16="http://schemas.microsoft.com/office/drawing/2014/main" id="{1E76DDBB-648C-1EFB-30D3-D0FC9AC07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6" y="11429"/>
                <a:ext cx="291" cy="291"/>
              </a:xfrm>
              <a:prstGeom prst="ellips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05" name="Rectangle 103">
                <a:extLst>
                  <a:ext uri="{FF2B5EF4-FFF2-40B4-BE49-F238E27FC236}">
                    <a16:creationId xmlns:a16="http://schemas.microsoft.com/office/drawing/2014/main" id="{268BC371-F3E1-E8C5-8CBC-112AFA107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8" y="11381"/>
                <a:ext cx="38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06" name="Rectangle 104">
                <a:extLst>
                  <a:ext uri="{FF2B5EF4-FFF2-40B4-BE49-F238E27FC236}">
                    <a16:creationId xmlns:a16="http://schemas.microsoft.com/office/drawing/2014/main" id="{F8C67FED-3216-32A5-00EF-4D908DCC6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3" y="11456"/>
                <a:ext cx="10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CA" altLang="fr-FR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Gulim" panose="020B0600000101010101" pitchFamily="34" charset="-127"/>
                  </a:rPr>
                  <a:t>1</a:t>
                </a:r>
                <a:endParaRPr lang="fr-CA" altLang="fr-FR" sz="12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8473" name="Group 105">
              <a:extLst>
                <a:ext uri="{FF2B5EF4-FFF2-40B4-BE49-F238E27FC236}">
                  <a16:creationId xmlns:a16="http://schemas.microsoft.com/office/drawing/2014/main" id="{0156B3A5-A51B-8F34-082C-BBAE35C72F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3" y="3674"/>
              <a:ext cx="155" cy="155"/>
              <a:chOff x="11718" y="11381"/>
              <a:chExt cx="388" cy="388"/>
            </a:xfrm>
          </p:grpSpPr>
          <p:sp>
            <p:nvSpPr>
              <p:cNvPr id="18501" name="Oval 106">
                <a:extLst>
                  <a:ext uri="{FF2B5EF4-FFF2-40B4-BE49-F238E27FC236}">
                    <a16:creationId xmlns:a16="http://schemas.microsoft.com/office/drawing/2014/main" id="{2C8A3303-768A-DF19-61DF-9C000D33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66" y="11429"/>
                <a:ext cx="291" cy="291"/>
              </a:xfrm>
              <a:prstGeom prst="ellips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02" name="Rectangle 107">
                <a:extLst>
                  <a:ext uri="{FF2B5EF4-FFF2-40B4-BE49-F238E27FC236}">
                    <a16:creationId xmlns:a16="http://schemas.microsoft.com/office/drawing/2014/main" id="{D83E6EA1-3290-0B8B-AA40-D8800E91E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8" y="11381"/>
                <a:ext cx="38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03" name="Rectangle 108">
                <a:extLst>
                  <a:ext uri="{FF2B5EF4-FFF2-40B4-BE49-F238E27FC236}">
                    <a16:creationId xmlns:a16="http://schemas.microsoft.com/office/drawing/2014/main" id="{D4A012FA-2C7A-3EE8-1AA0-E304A3D9D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36" y="11456"/>
                <a:ext cx="10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CA" altLang="fr-FR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Gulim" panose="020B0600000101010101" pitchFamily="34" charset="-127"/>
                  </a:rPr>
                  <a:t>1</a:t>
                </a:r>
                <a:endParaRPr lang="fr-CA" altLang="fr-FR" sz="12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8474" name="Group 109">
              <a:extLst>
                <a:ext uri="{FF2B5EF4-FFF2-40B4-BE49-F238E27FC236}">
                  <a16:creationId xmlns:a16="http://schemas.microsoft.com/office/drawing/2014/main" id="{93F07066-34B6-EE56-6B8F-B9836F35E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1" y="3674"/>
              <a:ext cx="155" cy="155"/>
              <a:chOff x="13838" y="11381"/>
              <a:chExt cx="388" cy="388"/>
            </a:xfrm>
          </p:grpSpPr>
          <p:sp>
            <p:nvSpPr>
              <p:cNvPr id="18498" name="Oval 110">
                <a:extLst>
                  <a:ext uri="{FF2B5EF4-FFF2-40B4-BE49-F238E27FC236}">
                    <a16:creationId xmlns:a16="http://schemas.microsoft.com/office/drawing/2014/main" id="{1D5D8271-7CD0-934B-D146-407D4B31F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6" y="11429"/>
                <a:ext cx="291" cy="291"/>
              </a:xfrm>
              <a:prstGeom prst="ellips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499" name="Rectangle 111">
                <a:extLst>
                  <a:ext uri="{FF2B5EF4-FFF2-40B4-BE49-F238E27FC236}">
                    <a16:creationId xmlns:a16="http://schemas.microsoft.com/office/drawing/2014/main" id="{0C64DAE2-6DE9-0177-5683-47631AB87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8" y="11381"/>
                <a:ext cx="38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A" altLang="fr-FR" sz="24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8500" name="Rectangle 112">
                <a:extLst>
                  <a:ext uri="{FF2B5EF4-FFF2-40B4-BE49-F238E27FC236}">
                    <a16:creationId xmlns:a16="http://schemas.microsoft.com/office/drawing/2014/main" id="{C873FA99-0340-7B98-F342-0F6727866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6" y="11456"/>
                <a:ext cx="10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  <a:ea typeface="Malgun Gothic" panose="020B0503020000020004" pitchFamily="34" charset="-12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CA" altLang="fr-FR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Gulim" panose="020B0600000101010101" pitchFamily="34" charset="-127"/>
                  </a:rPr>
                  <a:t>0</a:t>
                </a:r>
                <a:endParaRPr lang="fr-CA" altLang="fr-FR" sz="1200">
                  <a:latin typeface="Times New Roman" panose="02020603050405020304" pitchFamily="18" charset="0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18475" name="Line 113">
              <a:extLst>
                <a:ext uri="{FF2B5EF4-FFF2-40B4-BE49-F238E27FC236}">
                  <a16:creationId xmlns:a16="http://schemas.microsoft.com/office/drawing/2014/main" id="{581BA9AC-4A81-7E33-F542-8170CE907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5" y="3409"/>
              <a:ext cx="251" cy="2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476" name="Line 114">
              <a:extLst>
                <a:ext uri="{FF2B5EF4-FFF2-40B4-BE49-F238E27FC236}">
                  <a16:creationId xmlns:a16="http://schemas.microsoft.com/office/drawing/2014/main" id="{BF7F64F0-3DB8-1F24-D8CB-6DC59C86B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" y="3409"/>
              <a:ext cx="173" cy="2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477" name="Line 115">
              <a:extLst>
                <a:ext uri="{FF2B5EF4-FFF2-40B4-BE49-F238E27FC236}">
                  <a16:creationId xmlns:a16="http://schemas.microsoft.com/office/drawing/2014/main" id="{60EE8A49-1D5A-C150-7A12-A33460992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4" y="3409"/>
              <a:ext cx="193" cy="2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478" name="Line 116">
              <a:extLst>
                <a:ext uri="{FF2B5EF4-FFF2-40B4-BE49-F238E27FC236}">
                  <a16:creationId xmlns:a16="http://schemas.microsoft.com/office/drawing/2014/main" id="{4E2FA2A2-2F5F-A280-1ABA-F92BC17CF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" y="3409"/>
              <a:ext cx="231" cy="2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479" name="Rectangle 117">
              <a:extLst>
                <a:ext uri="{FF2B5EF4-FFF2-40B4-BE49-F238E27FC236}">
                  <a16:creationId xmlns:a16="http://schemas.microsoft.com/office/drawing/2014/main" id="{F982C209-A409-07C7-3045-AB2C351F0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" y="3019"/>
              <a:ext cx="4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80" name="Rectangle 118">
              <a:extLst>
                <a:ext uri="{FF2B5EF4-FFF2-40B4-BE49-F238E27FC236}">
                  <a16:creationId xmlns:a16="http://schemas.microsoft.com/office/drawing/2014/main" id="{5523F8BE-E11B-A552-600A-209F5D2A1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3049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0.6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81" name="Rectangle 119">
              <a:extLst>
                <a:ext uri="{FF2B5EF4-FFF2-40B4-BE49-F238E27FC236}">
                  <a16:creationId xmlns:a16="http://schemas.microsoft.com/office/drawing/2014/main" id="{8C4343F0-0B3F-C4B1-C172-9557985EF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" y="3019"/>
              <a:ext cx="3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82" name="Rectangle 120">
              <a:extLst>
                <a:ext uri="{FF2B5EF4-FFF2-40B4-BE49-F238E27FC236}">
                  <a16:creationId xmlns:a16="http://schemas.microsoft.com/office/drawing/2014/main" id="{C440D145-E17E-252F-8914-129ADD016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3049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0.4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83" name="Rectangle 121">
              <a:extLst>
                <a:ext uri="{FF2B5EF4-FFF2-40B4-BE49-F238E27FC236}">
                  <a16:creationId xmlns:a16="http://schemas.microsoft.com/office/drawing/2014/main" id="{9A389BA2-2005-B81A-3A61-F54F82B60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11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0.4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84" name="Rectangle 122">
              <a:extLst>
                <a:ext uri="{FF2B5EF4-FFF2-40B4-BE49-F238E27FC236}">
                  <a16:creationId xmlns:a16="http://schemas.microsoft.com/office/drawing/2014/main" id="{2613DC62-597D-70B3-00D7-7EE6BB44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3482"/>
              <a:ext cx="2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85" name="Rectangle 123">
              <a:extLst>
                <a:ext uri="{FF2B5EF4-FFF2-40B4-BE49-F238E27FC236}">
                  <a16:creationId xmlns:a16="http://schemas.microsoft.com/office/drawing/2014/main" id="{0BEECFE0-6BB3-4EE2-5C52-D9F4EA75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3511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0.6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86" name="Rectangle 124">
              <a:extLst>
                <a:ext uri="{FF2B5EF4-FFF2-40B4-BE49-F238E27FC236}">
                  <a16:creationId xmlns:a16="http://schemas.microsoft.com/office/drawing/2014/main" id="{92F2B3D5-F544-5785-999C-67B7F65DA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3482"/>
              <a:ext cx="2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87" name="Rectangle 125">
              <a:extLst>
                <a:ext uri="{FF2B5EF4-FFF2-40B4-BE49-F238E27FC236}">
                  <a16:creationId xmlns:a16="http://schemas.microsoft.com/office/drawing/2014/main" id="{E86DFDED-4F75-1D04-1053-4D1C7E94F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511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0.1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88" name="Rectangle 126">
              <a:extLst>
                <a:ext uri="{FF2B5EF4-FFF2-40B4-BE49-F238E27FC236}">
                  <a16:creationId xmlns:a16="http://schemas.microsoft.com/office/drawing/2014/main" id="{D6231BBB-864E-78A9-47B4-0CEE1F75C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482"/>
              <a:ext cx="2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89" name="Rectangle 127">
              <a:extLst>
                <a:ext uri="{FF2B5EF4-FFF2-40B4-BE49-F238E27FC236}">
                  <a16:creationId xmlns:a16="http://schemas.microsoft.com/office/drawing/2014/main" id="{3FCFF117-6C59-581F-4C6F-3A949CC7A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3511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0.9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90" name="Rectangle 128">
              <a:extLst>
                <a:ext uri="{FF2B5EF4-FFF2-40B4-BE49-F238E27FC236}">
                  <a16:creationId xmlns:a16="http://schemas.microsoft.com/office/drawing/2014/main" id="{93623D92-F607-B735-DB63-22A0EA4C0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3828"/>
              <a:ext cx="30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91" name="Rectangle 129">
              <a:extLst>
                <a:ext uri="{FF2B5EF4-FFF2-40B4-BE49-F238E27FC236}">
                  <a16:creationId xmlns:a16="http://schemas.microsoft.com/office/drawing/2014/main" id="{5EB77206-8E69-FF0A-FAB1-94FCB50D9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3858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0.4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92" name="Rectangle 130">
              <a:extLst>
                <a:ext uri="{FF2B5EF4-FFF2-40B4-BE49-F238E27FC236}">
                  <a16:creationId xmlns:a16="http://schemas.microsoft.com/office/drawing/2014/main" id="{7A560DE6-DB44-CEA5-7463-27788AEBA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3828"/>
              <a:ext cx="23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93" name="Rectangle 131">
              <a:extLst>
                <a:ext uri="{FF2B5EF4-FFF2-40B4-BE49-F238E27FC236}">
                  <a16:creationId xmlns:a16="http://schemas.microsoft.com/office/drawing/2014/main" id="{C1422225-0F86-380F-E195-1C6F6FB47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3858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0.6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94" name="Rectangle 132">
              <a:extLst>
                <a:ext uri="{FF2B5EF4-FFF2-40B4-BE49-F238E27FC236}">
                  <a16:creationId xmlns:a16="http://schemas.microsoft.com/office/drawing/2014/main" id="{CF2AC1F4-3155-3162-099C-5E510D1F0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3828"/>
              <a:ext cx="23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95" name="Rectangle 133">
              <a:extLst>
                <a:ext uri="{FF2B5EF4-FFF2-40B4-BE49-F238E27FC236}">
                  <a16:creationId xmlns:a16="http://schemas.microsoft.com/office/drawing/2014/main" id="{3F4A05F8-D56D-8533-FAF0-EB5C1188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858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0.1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96" name="Rectangle 134">
              <a:extLst>
                <a:ext uri="{FF2B5EF4-FFF2-40B4-BE49-F238E27FC236}">
                  <a16:creationId xmlns:a16="http://schemas.microsoft.com/office/drawing/2014/main" id="{E9AAA6D8-D2DD-F174-A1D2-A55291B44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" y="3828"/>
              <a:ext cx="30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8497" name="Rectangle 135">
              <a:extLst>
                <a:ext uri="{FF2B5EF4-FFF2-40B4-BE49-F238E27FC236}">
                  <a16:creationId xmlns:a16="http://schemas.microsoft.com/office/drawing/2014/main" id="{26C58A2D-F92E-AD37-6BF5-65F062E3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3858"/>
              <a:ext cx="9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100">
                  <a:solidFill>
                    <a:srgbClr val="000000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0.4</a:t>
              </a:r>
              <a:endParaRPr lang="fr-CA" altLang="fr-FR" sz="120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sp>
        <p:nvSpPr>
          <p:cNvPr id="18459" name="Text Box 136">
            <a:extLst>
              <a:ext uri="{FF2B5EF4-FFF2-40B4-BE49-F238E27FC236}">
                <a16:creationId xmlns:a16="http://schemas.microsoft.com/office/drawing/2014/main" id="{C0B3BCF7-006A-112F-6D96-788D0DD4F096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597900" y="5872164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1000">
                <a:solidFill>
                  <a:srgbClr val="FF33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0.35</a:t>
            </a:r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202D1B9F-EBC5-E0D8-FEBB-ED7497C0AC86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>
          <a:xfrm>
            <a:off x="817033" y="500063"/>
            <a:ext cx="95652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600">
                <a:solidFill>
                  <a:srgbClr val="0070C0"/>
                </a:solidFill>
                <a:latin typeface="Calibti"/>
                <a:cs typeface="돋움"/>
              </a:defRPr>
            </a:lvl1pPr>
            <a:lvl2pPr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2pPr>
            <a:lvl3pPr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3pPr>
            <a:lvl4pPr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4pPr>
            <a:lvl5pPr>
              <a:defRPr sz="3200">
                <a:solidFill>
                  <a:schemeClr val="tx2"/>
                </a:solidFill>
                <a:latin typeface="Bookman Old Style" pitchFamily="18" charset="0"/>
                <a:ea typeface="Dotum" pitchFamily="34" charset="-127"/>
                <a:cs typeface="돋움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돋움"/>
                <a:cs typeface="돋움"/>
              </a:defRPr>
            </a:lvl9pPr>
          </a:lstStyle>
          <a:p>
            <a:r>
              <a:rPr lang="fr-CA" dirty="0"/>
              <a:t>Limitations des arbres classiques</a:t>
            </a:r>
          </a:p>
        </p:txBody>
      </p:sp>
      <p:sp>
        <p:nvSpPr>
          <p:cNvPr id="18461" name="Rectangle 2">
            <a:extLst>
              <a:ext uri="{FF2B5EF4-FFF2-40B4-BE49-F238E27FC236}">
                <a16:creationId xmlns:a16="http://schemas.microsoft.com/office/drawing/2014/main" id="{30CDEE79-0582-2F28-DBF0-10D8AE56A4EC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79651" y="2062163"/>
            <a:ext cx="567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r>
              <a:rPr lang="fr-CA" altLang="fr-FR" sz="2000" dirty="0">
                <a:latin typeface="Arial" panose="020B0604020202020204" pitchFamily="34" charset="0"/>
              </a:rPr>
              <a:t>Ex : classe avec </a:t>
            </a:r>
            <a:r>
              <a:rPr lang="fr-CA" alt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DIT=3, CLD=0, NOM=4</a:t>
            </a:r>
            <a:endParaRPr lang="fr-CA" altLang="fr-FR" sz="2000" dirty="0"/>
          </a:p>
        </p:txBody>
      </p:sp>
      <p:sp>
        <p:nvSpPr>
          <p:cNvPr id="18462" name="Rectangle 3">
            <a:extLst>
              <a:ext uri="{FF2B5EF4-FFF2-40B4-BE49-F238E27FC236}">
                <a16:creationId xmlns:a16="http://schemas.microsoft.com/office/drawing/2014/main" id="{05D4B10C-0F87-82C5-8849-D41D53E60EBD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7034" y="4891088"/>
            <a:ext cx="6448956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Arial" panose="020B0604020202020204" pitchFamily="34" charset="0"/>
              <a:buChar char="►"/>
            </a:pPr>
            <a:r>
              <a:rPr lang="fr-CA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Les erreurs peuvent coûter cher!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Arial" panose="020B0604020202020204" pitchFamily="34" charset="0"/>
              <a:buChar char="►"/>
            </a:pPr>
            <a:r>
              <a:rPr lang="fr-CA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Un arbre de décision flou pourrait aider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8EF6277-2ED9-51B3-94B9-386F7F9F702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95400" y="214314"/>
            <a:ext cx="9774163" cy="9286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dirty="0">
                <a:solidFill>
                  <a:srgbClr val="0070C0"/>
                </a:solidFill>
                <a:latin typeface="Calibti"/>
                <a:ea typeface="Gulim" panose="020B0600000101010101" pitchFamily="34" charset="-127"/>
              </a:rPr>
              <a:t>Avantages potentiels d’un arbre flou</a:t>
            </a:r>
          </a:p>
        </p:txBody>
      </p:sp>
      <p:sp>
        <p:nvSpPr>
          <p:cNvPr id="19459" name="Espace réservé du numéro de diapositive 5">
            <a:extLst>
              <a:ext uri="{FF2B5EF4-FFF2-40B4-BE49-F238E27FC236}">
                <a16:creationId xmlns:a16="http://schemas.microsoft.com/office/drawing/2014/main" id="{72D83D88-8263-083D-3ACA-0183FE22AF9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23DCCE-5E81-48A1-9D78-F97A680C0106}" type="slidenum">
              <a:rPr lang="fr-FR" altLang="fr-FR" sz="14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 sz="1400">
              <a:solidFill>
                <a:schemeClr val="tx2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82E9D59-57C0-CA64-A56B-CE2F7DF71910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95400" y="1420814"/>
            <a:ext cx="10225136" cy="4937125"/>
          </a:xfrm>
        </p:spPr>
        <p:txBody>
          <a:bodyPr/>
          <a:lstStyle/>
          <a:p>
            <a:pPr eaLnBrk="1" hangingPunct="1"/>
            <a:r>
              <a:rPr lang="fr-CA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Les valeurs linguistiques éliminent le problème des seuils durs</a:t>
            </a:r>
          </a:p>
          <a:p>
            <a:pPr eaLnBrk="1" hangingPunct="1"/>
            <a:r>
              <a:rPr lang="fr-CA" altLang="fr-F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fr-CA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les chemins sont évalués lors du processus de classification</a:t>
            </a:r>
          </a:p>
          <a:p>
            <a:pPr eaLnBrk="1" hangingPunct="1"/>
            <a:r>
              <a:rPr lang="fr-CA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Meilleure robustesse face au bruit</a:t>
            </a:r>
          </a:p>
          <a:p>
            <a:pPr eaLnBrk="1" hangingPunct="1"/>
            <a:r>
              <a:rPr lang="fr-CA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Meilleur pouvoir de généralisation entre l’ensemble d’apprentissage et l’ensemble test</a:t>
            </a:r>
          </a:p>
          <a:p>
            <a:pPr eaLnBrk="1" hangingPunct="1"/>
            <a:r>
              <a:rPr lang="fr-CA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Règles plus facilement interprétables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21525</TotalTime>
  <Words>3809</Words>
  <Application>Microsoft Office PowerPoint</Application>
  <PresentationFormat>Grand écran</PresentationFormat>
  <Paragraphs>997</Paragraphs>
  <Slides>58</Slides>
  <Notes>2</Notes>
  <HiddenSlides>2</HiddenSlides>
  <MMClips>0</MMClips>
  <ScaleCrop>false</ScaleCrop>
  <HeadingPairs>
    <vt:vector size="8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6</vt:i4>
      </vt:variant>
      <vt:variant>
        <vt:lpstr>Titres des diapositives</vt:lpstr>
      </vt:variant>
      <vt:variant>
        <vt:i4>58</vt:i4>
      </vt:variant>
    </vt:vector>
  </HeadingPairs>
  <TitlesOfParts>
    <vt:vector size="82" baseType="lpstr">
      <vt:lpstr>Batang</vt:lpstr>
      <vt:lpstr>굴림</vt:lpstr>
      <vt:lpstr>굴림</vt:lpstr>
      <vt:lpstr>Arial</vt:lpstr>
      <vt:lpstr>Arial Narrow</vt:lpstr>
      <vt:lpstr>Bookman Old Style</vt:lpstr>
      <vt:lpstr>Calibri</vt:lpstr>
      <vt:lpstr>Calibti</vt:lpstr>
      <vt:lpstr>Cambria Math</vt:lpstr>
      <vt:lpstr>Comic</vt:lpstr>
      <vt:lpstr>Courier New</vt:lpstr>
      <vt:lpstr>Gill Sans MT</vt:lpstr>
      <vt:lpstr>Monotype Sorts</vt:lpstr>
      <vt:lpstr>Symbol</vt:lpstr>
      <vt:lpstr>Times New Roman</vt:lpstr>
      <vt:lpstr>Wingdings</vt:lpstr>
      <vt:lpstr>Wingdings 3</vt:lpstr>
      <vt:lpstr>Origine</vt:lpstr>
      <vt:lpstr>Photo Editor 사진</vt:lpstr>
      <vt:lpstr>Equation</vt:lpstr>
      <vt:lpstr>Picture</vt:lpstr>
      <vt:lpstr>Drawing</vt:lpstr>
      <vt:lpstr>Worksheet</vt:lpstr>
      <vt:lpstr>Chart</vt:lpstr>
      <vt:lpstr>Arbres de décision flous</vt:lpstr>
      <vt:lpstr>Plan</vt:lpstr>
      <vt:lpstr>Arbre de décision binaire</vt:lpstr>
      <vt:lpstr>Un arbre de décision binaire typique</vt:lpstr>
      <vt:lpstr>Cas de classes multiples</vt:lpstr>
      <vt:lpstr>Processus de classification</vt:lpstr>
      <vt:lpstr>Limitations des arbres classiques</vt:lpstr>
      <vt:lpstr>Présentation PowerPoint</vt:lpstr>
      <vt:lpstr>Avantages potentiels d’un arbre flou</vt:lpstr>
      <vt:lpstr>Partitionnement flou des données</vt:lpstr>
      <vt:lpstr>Partitionnement flou des données</vt:lpstr>
      <vt:lpstr>Partitionnement flou des données</vt:lpstr>
      <vt:lpstr>Partitionnement flou des données</vt:lpstr>
      <vt:lpstr>Présentation PowerPoint</vt:lpstr>
      <vt:lpstr>Entropie 101</vt:lpstr>
      <vt:lpstr>Présentation PowerPoint</vt:lpstr>
      <vt:lpstr> Induction d’un arbre de décision flou</vt:lpstr>
      <vt:lpstr>Entropie floue</vt:lpstr>
      <vt:lpstr>Sélection de l’attribut ayant le meilleur pouvoir de représentation pour une classe</vt:lpstr>
      <vt:lpstr>Présentation PowerPoint</vt:lpstr>
      <vt:lpstr>Procédure d’inférence possible pour la classification</vt:lpstr>
      <vt:lpstr>Exemple</vt:lpstr>
      <vt:lpstr>Exemple - suite</vt:lpstr>
      <vt:lpstr>Présentation PowerPoint</vt:lpstr>
      <vt:lpstr>Exemple d’application : classifieur de caractères bancaires à logique floue</vt:lpstr>
      <vt:lpstr>Les fondations</vt:lpstr>
      <vt:lpstr>Caractères bancaires</vt:lpstr>
      <vt:lpstr>Présentation PowerPoint</vt:lpstr>
      <vt:lpstr>Exemple du chiffre ‘0’</vt:lpstr>
      <vt:lpstr>Amplitude des transitions min-max et max-min du nombre de pixels par colonne dans les trois cas</vt:lpstr>
      <vt:lpstr>Étapes de conception du classifieur à logique floue</vt:lpstr>
      <vt:lpstr>Univers de discours</vt:lpstr>
      <vt:lpstr>Distribution de x1-x6 à travers l’univers de discours</vt:lpstr>
      <vt:lpstr>Définition des variables floues</vt:lpstr>
      <vt:lpstr>Règles de détection floues avec x1-x4</vt:lpstr>
      <vt:lpstr>Solution aux conflits</vt:lpstr>
      <vt:lpstr>Règles de détection amendées</vt:lpstr>
      <vt:lpstr>Défis de mise en oeuvre de la logique floue en général</vt:lpstr>
      <vt:lpstr>Solution à la mode : combinaison  RNA-LF</vt:lpstr>
      <vt:lpstr>Présentation PowerPoint</vt:lpstr>
      <vt:lpstr>Présentation PowerPoint</vt:lpstr>
      <vt:lpstr>Le problème de la prédiction</vt:lpstr>
      <vt:lpstr>Problèmes communs</vt:lpstr>
      <vt:lpstr>Solution possible à logique floue</vt:lpstr>
      <vt:lpstr>Arbre de décision binaire classique </vt:lpstr>
      <vt:lpstr>Présentation PowerPoint</vt:lpstr>
      <vt:lpstr>Détermination des frontières des valeurs linguistiques</vt:lpstr>
      <vt:lpstr>Système à base de règles floues amélioré</vt:lpstr>
      <vt:lpstr>Présentation PowerPoint</vt:lpstr>
      <vt:lpstr>Exemple d’amélioration</vt:lpstr>
      <vt:lpstr>Processus d’amélioration des règles floues I</vt:lpstr>
      <vt:lpstr>Présentation PowerPoint</vt:lpstr>
      <vt:lpstr>Les règles améliorées peuvent attirer l’attention ailleurs !</vt:lpstr>
      <vt:lpstr>Application à prédire la stabilité</vt:lpstr>
      <vt:lpstr>Cadre expérimental : entraînement avec A, B et C</vt:lpstr>
      <vt:lpstr>Cadre expérimental : validation avec D et E </vt:lpstr>
      <vt:lpstr>Résultats</vt:lpstr>
      <vt:lpstr>Réusinage amélioré piloté par TDIFDT</vt:lpstr>
    </vt:vector>
  </TitlesOfParts>
  <Company>MAIS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Fuzzy Decision Tree Induction Method for Fuzzy Data</dc:title>
  <dc:creator>Artin</dc:creator>
  <cp:lastModifiedBy>Boukadoum, A. Mounir</cp:lastModifiedBy>
  <cp:revision>214</cp:revision>
  <cp:lastPrinted>1999-01-05T00:44:26Z</cp:lastPrinted>
  <dcterms:created xsi:type="dcterms:W3CDTF">1999-02-26T00:51:01Z</dcterms:created>
  <dcterms:modified xsi:type="dcterms:W3CDTF">2025-11-26T02:40:28Z</dcterms:modified>
</cp:coreProperties>
</file>