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92B-0A35-4605-96CD-21BA998BA38A}" type="datetimeFigureOut">
              <a:rPr lang="en-CA" smtClean="0"/>
              <a:pPr/>
              <a:t>03/11/2012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B511-0396-45E3-9DCB-04CE3F3B84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92B-0A35-4605-96CD-21BA998BA38A}" type="datetimeFigureOut">
              <a:rPr lang="en-CA" smtClean="0"/>
              <a:pPr/>
              <a:t>03/11/2012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B511-0396-45E3-9DCB-04CE3F3B84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92B-0A35-4605-96CD-21BA998BA38A}" type="datetimeFigureOut">
              <a:rPr lang="en-CA" smtClean="0"/>
              <a:pPr/>
              <a:t>03/11/2012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B511-0396-45E3-9DCB-04CE3F3B84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92B-0A35-4605-96CD-21BA998BA38A}" type="datetimeFigureOut">
              <a:rPr lang="en-CA" smtClean="0"/>
              <a:pPr/>
              <a:t>03/11/2012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B511-0396-45E3-9DCB-04CE3F3B84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92B-0A35-4605-96CD-21BA998BA38A}" type="datetimeFigureOut">
              <a:rPr lang="en-CA" smtClean="0"/>
              <a:pPr/>
              <a:t>03/11/2012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B511-0396-45E3-9DCB-04CE3F3B84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92B-0A35-4605-96CD-21BA998BA38A}" type="datetimeFigureOut">
              <a:rPr lang="en-CA" smtClean="0"/>
              <a:pPr/>
              <a:t>03/11/2012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B511-0396-45E3-9DCB-04CE3F3B84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92B-0A35-4605-96CD-21BA998BA38A}" type="datetimeFigureOut">
              <a:rPr lang="en-CA" smtClean="0"/>
              <a:pPr/>
              <a:t>03/11/2012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B511-0396-45E3-9DCB-04CE3F3B84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92B-0A35-4605-96CD-21BA998BA38A}" type="datetimeFigureOut">
              <a:rPr lang="en-CA" smtClean="0"/>
              <a:pPr/>
              <a:t>03/11/2012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B511-0396-45E3-9DCB-04CE3F3B84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92B-0A35-4605-96CD-21BA998BA38A}" type="datetimeFigureOut">
              <a:rPr lang="en-CA" smtClean="0"/>
              <a:pPr/>
              <a:t>03/11/2012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B511-0396-45E3-9DCB-04CE3F3B84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92B-0A35-4605-96CD-21BA998BA38A}" type="datetimeFigureOut">
              <a:rPr lang="en-CA" smtClean="0"/>
              <a:pPr/>
              <a:t>03/11/2012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B511-0396-45E3-9DCB-04CE3F3B84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C92B-0A35-4605-96CD-21BA998BA38A}" type="datetimeFigureOut">
              <a:rPr lang="en-CA" smtClean="0"/>
              <a:pPr/>
              <a:t>03/11/2012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1B511-0396-45E3-9DCB-04CE3F3B849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EC92B-0A35-4605-96CD-21BA998BA38A}" type="datetimeFigureOut">
              <a:rPr lang="en-CA" smtClean="0"/>
              <a:pPr/>
              <a:t>03/11/2012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1B511-0396-45E3-9DCB-04CE3F3B849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5"/>
            <a:ext cx="8352928" cy="1296144"/>
          </a:xfrm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sz="40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Database Techniques for Linked Data Management</a:t>
            </a:r>
            <a:endParaRPr lang="en-CA" sz="40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869160"/>
            <a:ext cx="8280920" cy="1988840"/>
          </a:xfrm>
        </p:spPr>
        <p:txBody>
          <a:bodyPr>
            <a:normAutofit lnSpcReduction="10000"/>
          </a:bodyPr>
          <a:lstStyle/>
          <a:p>
            <a:pPr lvl="0"/>
            <a:r>
              <a:rPr lang="en-CA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Auteurs : Andreas </a:t>
            </a:r>
            <a:r>
              <a:rPr lang="en-CA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Harth</a:t>
            </a:r>
            <a:r>
              <a:rPr lang="en-CA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CA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Katja</a:t>
            </a:r>
            <a:r>
              <a:rPr lang="en-CA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CA" sz="26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Hose </a:t>
            </a:r>
            <a:r>
              <a:rPr lang="en-CA" sz="2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 Ralf </a:t>
            </a:r>
            <a:r>
              <a:rPr lang="en-CA" sz="26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Schenkel</a:t>
            </a:r>
            <a:endParaRPr lang="en-CA" sz="2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14000"/>
              </a:lnSpc>
            </a:pPr>
            <a:r>
              <a:rPr lang="en-CA" sz="19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SIGMOD ’12, May 20–24, 2012, Scottsdale, Arizona, </a:t>
            </a:r>
            <a:r>
              <a:rPr lang="en-CA" sz="19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USA.</a:t>
            </a:r>
            <a:endParaRPr lang="fr-CA" sz="2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14000"/>
              </a:lnSpc>
            </a:pPr>
            <a:r>
              <a:rPr lang="fr-CA" sz="35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Présenté </a:t>
            </a:r>
            <a:r>
              <a:rPr lang="fr-CA" sz="35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par : Soha </a:t>
            </a:r>
            <a:r>
              <a:rPr lang="fr-CA" sz="35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Karjawally</a:t>
            </a:r>
          </a:p>
          <a:p>
            <a:pPr>
              <a:lnSpc>
                <a:spcPct val="114000"/>
              </a:lnSpc>
            </a:pPr>
            <a:r>
              <a:rPr lang="fr-CA" sz="2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05 Novembre 2012</a:t>
            </a:r>
            <a:endParaRPr lang="en-CA" sz="2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/>
            <a:endParaRPr lang="en-CA" sz="2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481" y="2564905"/>
            <a:ext cx="19765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ieim.uqam.ca/IMG/arton7384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260648"/>
            <a:ext cx="2016223" cy="664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08912" cy="1008112"/>
          </a:xfrm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fr-FR" sz="3600" b="1" dirty="0"/>
              <a:t>Le Web des données - Linked data</a:t>
            </a:r>
            <a:br>
              <a:rPr lang="fr-FR" sz="3600" b="1" dirty="0"/>
            </a:br>
            <a:r>
              <a:rPr lang="fr-FR" sz="3600" b="1" dirty="0"/>
              <a:t>C’est quoi ?</a:t>
            </a:r>
          </a:p>
        </p:txBody>
      </p:sp>
      <p:pic>
        <p:nvPicPr>
          <p:cNvPr id="5" name="Picture 2" descr="http://richard.cyganiak.de/2007/10/lod/lod-datasets_2010-09-22_colo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776863" cy="470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6217369"/>
            <a:ext cx="7835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Linking Open Data cloud diagram, by Richard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Cyganiak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and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Anja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 </a:t>
            </a:r>
            <a:r>
              <a:rPr lang="en-GB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Jentzsch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. http://lod-cloud.net/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3200" b="1" dirty="0"/>
              <a:t>Linked data - Problématique</a:t>
            </a:r>
            <a:endParaRPr lang="en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3000" b="1" dirty="0" smtClean="0"/>
              <a:t>Augmentation rapide de la quantité publiée</a:t>
            </a:r>
          </a:p>
          <a:p>
            <a:pPr algn="ctr">
              <a:buNone/>
            </a:pPr>
            <a:r>
              <a:rPr lang="fr-FR" sz="2800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      Plus </a:t>
            </a:r>
            <a:r>
              <a:rPr lang="fr-FR" sz="2800" b="1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de 31 milliards d'objets de données !!</a:t>
            </a:r>
          </a:p>
          <a:p>
            <a:pPr algn="just">
              <a:buFont typeface="Wingdings" pitchFamily="2" charset="2"/>
              <a:buChar char="Ø"/>
            </a:pPr>
            <a:r>
              <a:rPr lang="fr-FR" sz="3000" b="1" dirty="0" smtClean="0"/>
              <a:t>Besoin </a:t>
            </a:r>
            <a:r>
              <a:rPr lang="fr-FR" sz="3000" b="1" dirty="0" smtClean="0"/>
              <a:t>croissant de systèmes  pour </a:t>
            </a:r>
          </a:p>
          <a:p>
            <a:pPr algn="just">
              <a:buNone/>
            </a:pPr>
            <a:endParaRPr lang="fr-FR" dirty="0"/>
          </a:p>
        </p:txBody>
      </p:sp>
      <p:sp>
        <p:nvSpPr>
          <p:cNvPr id="6" name="Rounded Rectangle 5"/>
          <p:cNvSpPr/>
          <p:nvPr/>
        </p:nvSpPr>
        <p:spPr>
          <a:xfrm>
            <a:off x="611560" y="3356992"/>
            <a:ext cx="80648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514350" algn="ctr">
              <a:buFont typeface="+mj-lt"/>
              <a:buAutoNum type="arabicPeriod"/>
            </a:pPr>
            <a:r>
              <a:rPr lang="fr-FR" sz="3000" b="1" dirty="0" smtClean="0"/>
              <a:t>Stocker et indexer les données liées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1560" y="4149080"/>
            <a:ext cx="80648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514350" algn="ctr">
              <a:buFont typeface="+mj-lt"/>
              <a:buAutoNum type="arabicPeriod" startAt="2"/>
            </a:pPr>
            <a:r>
              <a:rPr lang="fr-FR" sz="3000" b="1" dirty="0" smtClean="0"/>
              <a:t>La </a:t>
            </a:r>
            <a:r>
              <a:rPr lang="fr-FR" sz="3000" b="1" dirty="0" smtClean="0"/>
              <a:t>recherche, expérimentation des BD </a:t>
            </a:r>
            <a:endParaRPr lang="fr-FR" sz="3000" b="1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611560" y="5733256"/>
            <a:ext cx="80648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514350" algn="ctr">
              <a:buFont typeface="+mj-lt"/>
              <a:buAutoNum type="arabicPeriod" startAt="4"/>
            </a:pPr>
            <a:r>
              <a:rPr lang="fr-FR" sz="3000" b="1" dirty="0" smtClean="0"/>
              <a:t>Évaluer des requêtes  complexes </a:t>
            </a:r>
            <a:r>
              <a:rPr lang="fr-FR" sz="3000" b="1" dirty="0" smtClean="0">
                <a:solidFill>
                  <a:schemeClr val="accent1"/>
                </a:solidFill>
              </a:rPr>
              <a:t>……</a:t>
            </a:r>
            <a:r>
              <a:rPr lang="fr-FR" sz="3000" b="1" dirty="0" smtClean="0"/>
              <a:t>                      </a:t>
            </a:r>
            <a:endParaRPr lang="fr-FR" sz="3000" b="1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611560" y="4941168"/>
            <a:ext cx="80648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514350" algn="ctr">
              <a:buFont typeface="+mj-lt"/>
              <a:buAutoNum type="arabicPeriod" startAt="3"/>
            </a:pPr>
            <a:r>
              <a:rPr lang="fr-FR" sz="3000" b="1" dirty="0" smtClean="0"/>
              <a:t>Garder les données liées </a:t>
            </a:r>
            <a:r>
              <a:rPr lang="fr-FR" sz="3000" b="1" dirty="0" smtClean="0"/>
              <a:t>connectées</a:t>
            </a:r>
            <a:endParaRPr lang="fr-FR" sz="3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000" b="1" u="sng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rPr>
              <a:t>Deux</a:t>
            </a:r>
            <a:r>
              <a:rPr lang="fr-FR" sz="3000" b="1" dirty="0" smtClean="0"/>
              <a:t> approches </a:t>
            </a:r>
            <a:r>
              <a:rPr lang="fr-FR" sz="3000" b="1" dirty="0" smtClean="0"/>
              <a:t>pour permettre </a:t>
            </a:r>
            <a:r>
              <a:rPr lang="fr-FR" sz="3000" b="1" dirty="0" smtClean="0"/>
              <a:t>aux requêtes </a:t>
            </a:r>
            <a:r>
              <a:rPr lang="fr-FR" sz="3000" b="1" dirty="0" smtClean="0"/>
              <a:t>de traiter plus de données </a:t>
            </a:r>
            <a:r>
              <a:rPr lang="fr-FR" sz="3000" b="1" dirty="0" smtClean="0"/>
              <a:t>liées</a:t>
            </a:r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GB" sz="3200" b="1" dirty="0"/>
              <a:t>Méthodologie</a:t>
            </a:r>
            <a:endParaRPr lang="en-CA" sz="3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2996952"/>
            <a:ext cx="4248472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arabicPeriod"/>
            </a:pPr>
            <a:r>
              <a:rPr lang="fr-FR" sz="3000" b="1" dirty="0" smtClean="0"/>
              <a:t>Technique de téléchargement </a:t>
            </a:r>
            <a:r>
              <a:rPr lang="fr-FR" sz="3000" b="1" dirty="0" smtClean="0"/>
              <a:t>et </a:t>
            </a:r>
            <a:r>
              <a:rPr lang="fr-FR" sz="3000" b="1" dirty="0" smtClean="0"/>
              <a:t>stockage </a:t>
            </a:r>
            <a:r>
              <a:rPr lang="fr-FR" sz="3000" b="1" dirty="0" smtClean="0"/>
              <a:t>des données dans un référentiel central</a:t>
            </a:r>
            <a:endParaRPr lang="en-CA" sz="3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788024" y="2996952"/>
            <a:ext cx="3960440" cy="280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indent="-514350" algn="ctr">
              <a:buFont typeface="+mj-lt"/>
              <a:buAutoNum type="arabicPeriod" startAt="2"/>
            </a:pPr>
            <a:r>
              <a:rPr lang="fr-FR" sz="3000" b="1" dirty="0" smtClean="0"/>
              <a:t>l'application </a:t>
            </a:r>
            <a:r>
              <a:rPr lang="fr-FR" sz="3000" b="1" dirty="0" smtClean="0"/>
              <a:t>de techniques distribuées pour le  traitement des requêtes</a:t>
            </a:r>
            <a:endParaRPr lang="en-CA" sz="3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000" b="1" dirty="0" smtClean="0"/>
              <a:t>Méthodologie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fr-FR" sz="2600" b="1" dirty="0" smtClean="0"/>
              <a:t>Tutoriel</a:t>
            </a:r>
            <a:r>
              <a:rPr lang="fr-FR" sz="2600" b="1" dirty="0" smtClean="0"/>
              <a:t> </a:t>
            </a:r>
            <a:r>
              <a:rPr lang="fr-FR" sz="2600" b="1" dirty="0" smtClean="0"/>
              <a:t>descriptif </a:t>
            </a:r>
            <a:r>
              <a:rPr lang="fr-FR" sz="2600" b="1" dirty="0" smtClean="0"/>
              <a:t>explicatif</a:t>
            </a:r>
          </a:p>
          <a:p>
            <a:pPr>
              <a:buFont typeface="Wingdings" pitchFamily="2" charset="2"/>
              <a:buChar char="Ø"/>
            </a:pPr>
            <a:r>
              <a:rPr lang="fr-FR" sz="3000" b="1" dirty="0" smtClean="0"/>
              <a:t>Contribution 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dirty="0" smtClean="0"/>
              <a:t>Un aperçu de l’état d’art sur le Web des données (Linked Data) et les traitement des requêtes sur ces données</a:t>
            </a:r>
          </a:p>
          <a:p>
            <a:pPr lvl="1" algn="just">
              <a:buFont typeface="Arial" pitchFamily="34" charset="0"/>
              <a:buChar char="•"/>
            </a:pPr>
            <a:r>
              <a:rPr lang="fr-FR" dirty="0" smtClean="0"/>
              <a:t>Donne une idée sur la façon de la recherche de données hétérogènes liées dans les environnements distribués  </a:t>
            </a:r>
            <a:endParaRPr lang="fr-FR" sz="2200" b="1" dirty="0" smtClean="0"/>
          </a:p>
          <a:p>
            <a:pPr lvl="1">
              <a:buNone/>
            </a:pPr>
            <a:endParaRPr lang="fr-FR" sz="2600" b="1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fr-CA" sz="3200" b="1" dirty="0" smtClean="0"/>
              <a:t>Méthodologie</a:t>
            </a:r>
            <a:r>
              <a:rPr lang="en-GB" sz="3200" b="1" dirty="0" smtClean="0"/>
              <a:t> et contribution</a:t>
            </a:r>
            <a:endParaRPr lang="en-C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1"/>
            </p:custDataLst>
          </p:nvPr>
        </p:nvSpPr>
        <p:spPr>
          <a:xfrm>
            <a:off x="0" y="-13316"/>
            <a:ext cx="9144000" cy="6885384"/>
          </a:xfrm>
          <a:prstGeom prst="rect">
            <a:avLst/>
          </a:prstGeom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34290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3200" b="1" noProof="1">
              <a:solidFill>
                <a:schemeClr val="lt1"/>
              </a:solidFill>
            </a:endParaRPr>
          </a:p>
        </p:txBody>
      </p:sp>
      <p:sp>
        <p:nvSpPr>
          <p:cNvPr id="43010" name="Rectangle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283051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6000" b="1" dirty="0" smtClean="0">
                <a:solidFill>
                  <a:schemeClr val="bg1"/>
                </a:solidFill>
                <a:cs typeface="Arial" charset="0"/>
              </a:rPr>
              <a:t>Merci !</a:t>
            </a:r>
            <a:endParaRPr lang="en-US" sz="6000" b="1" dirty="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190</Words>
  <Application>Microsoft Office PowerPoint</Application>
  <PresentationFormat>On-screen Show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Database Techniques for Linked Data Management</vt:lpstr>
      <vt:lpstr>Le Web des données - Linked data C’est quoi ?</vt:lpstr>
      <vt:lpstr>Linked data - Problématique</vt:lpstr>
      <vt:lpstr>Méthodologie</vt:lpstr>
      <vt:lpstr>Méthodologie et contribution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Techniques for Linked Data Management</dc:title>
  <dc:creator>Soha Karjawally</dc:creator>
  <cp:lastModifiedBy>Soha Karjawally</cp:lastModifiedBy>
  <cp:revision>65</cp:revision>
  <dcterms:created xsi:type="dcterms:W3CDTF">2012-10-28T19:10:00Z</dcterms:created>
  <dcterms:modified xsi:type="dcterms:W3CDTF">2012-11-04T06:08:31Z</dcterms:modified>
</cp:coreProperties>
</file>